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4"/>
  </p:sldMasterIdLst>
  <p:notesMasterIdLst>
    <p:notesMasterId r:id="rId34"/>
  </p:notesMasterIdLst>
  <p:handoutMasterIdLst>
    <p:handoutMasterId r:id="rId35"/>
  </p:handoutMasterIdLst>
  <p:sldIdLst>
    <p:sldId id="256" r:id="rId5"/>
    <p:sldId id="277" r:id="rId6"/>
    <p:sldId id="498" r:id="rId7"/>
    <p:sldId id="500" r:id="rId8"/>
    <p:sldId id="497" r:id="rId9"/>
    <p:sldId id="458" r:id="rId10"/>
    <p:sldId id="409" r:id="rId11"/>
    <p:sldId id="385" r:id="rId12"/>
    <p:sldId id="384" r:id="rId13"/>
    <p:sldId id="387" r:id="rId14"/>
    <p:sldId id="459" r:id="rId15"/>
    <p:sldId id="455" r:id="rId16"/>
    <p:sldId id="460" r:id="rId17"/>
    <p:sldId id="379" r:id="rId18"/>
    <p:sldId id="380" r:id="rId19"/>
    <p:sldId id="408" r:id="rId20"/>
    <p:sldId id="456" r:id="rId21"/>
    <p:sldId id="457" r:id="rId22"/>
    <p:sldId id="417" r:id="rId23"/>
    <p:sldId id="467" r:id="rId24"/>
    <p:sldId id="468" r:id="rId25"/>
    <p:sldId id="472" r:id="rId26"/>
    <p:sldId id="475" r:id="rId27"/>
    <p:sldId id="474" r:id="rId28"/>
    <p:sldId id="476" r:id="rId29"/>
    <p:sldId id="483" r:id="rId30"/>
    <p:sldId id="492" r:id="rId31"/>
    <p:sldId id="486" r:id="rId32"/>
    <p:sldId id="269"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472C4"/>
    <a:srgbClr val="18355E"/>
    <a:srgbClr val="FF0000"/>
    <a:srgbClr val="2A1D21"/>
    <a:srgbClr val="00B0F0"/>
    <a:srgbClr val="28589A"/>
    <a:srgbClr val="767171"/>
    <a:srgbClr val="477DDD"/>
    <a:srgbClr val="F2F2F2"/>
    <a:srgbClr val="BDBEB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988" autoAdjust="0"/>
    <p:restoredTop sz="92073" autoAdjust="0"/>
  </p:normalViewPr>
  <p:slideViewPr>
    <p:cSldViewPr snapToGrid="0">
      <p:cViewPr varScale="1">
        <p:scale>
          <a:sx n="146" d="100"/>
          <a:sy n="146" d="100"/>
        </p:scale>
        <p:origin x="1086" y="108"/>
      </p:cViewPr>
      <p:guideLst/>
    </p:cSldViewPr>
  </p:slideViewPr>
  <p:notesTextViewPr>
    <p:cViewPr>
      <p:scale>
        <a:sx n="1" d="1"/>
        <a:sy n="1" d="1"/>
      </p:scale>
      <p:origin x="0" y="0"/>
    </p:cViewPr>
  </p:notesTextViewPr>
  <p:notesViewPr>
    <p:cSldViewPr snapToGrid="0">
      <p:cViewPr varScale="1">
        <p:scale>
          <a:sx n="85" d="100"/>
          <a:sy n="85" d="100"/>
        </p:scale>
        <p:origin x="2952" y="8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ableStyles" Target="tableStyles.xml"/><Relationship Id="rId21" Type="http://schemas.openxmlformats.org/officeDocument/2006/relationships/slide" Target="slides/slide17.xml"/><Relationship Id="rId34"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handoutMaster" Target="handoutMasters/handoutMaster1.xml"/><Relationship Id="rId8" Type="http://schemas.openxmlformats.org/officeDocument/2006/relationships/slide" Target="slides/slide4.xml"/><Relationship Id="rId3" Type="http://schemas.openxmlformats.org/officeDocument/2006/relationships/customXml" Target="../customXml/item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6751A0A-CA39-4DE6-A822-337A651ED5E0}" type="doc">
      <dgm:prSet loTypeId="urn:microsoft.com/office/officeart/2016/7/layout/HorizontalActionList" loCatId="List" qsTypeId="urn:microsoft.com/office/officeart/2005/8/quickstyle/simple1" qsCatId="simple" csTypeId="urn:microsoft.com/office/officeart/2005/8/colors/accent1_2" csCatId="accent1" phldr="1"/>
      <dgm:spPr/>
      <dgm:t>
        <a:bodyPr/>
        <a:lstStyle/>
        <a:p>
          <a:endParaRPr lang="en-US"/>
        </a:p>
      </dgm:t>
    </dgm:pt>
    <dgm:pt modelId="{E2E54A8D-E137-41E8-AA0A-F28C37769875}">
      <dgm:prSet custT="1"/>
      <dgm:spPr/>
      <dgm:t>
        <a:bodyPr/>
        <a:lstStyle/>
        <a:p>
          <a:r>
            <a:rPr lang="en-US" sz="2000" b="1" dirty="0">
              <a:latin typeface="Arial" panose="020B0604020202020204" pitchFamily="34" charset="0"/>
              <a:cs typeface="Arial" panose="020B0604020202020204" pitchFamily="34" charset="0"/>
            </a:rPr>
            <a:t>Key Demand-1</a:t>
          </a:r>
        </a:p>
      </dgm:t>
    </dgm:pt>
    <dgm:pt modelId="{A8D5277A-A005-48DD-B4E4-D94B97CA3223}" type="parTrans" cxnId="{DC976351-B59E-4EBD-A2E7-9F40807BCF80}">
      <dgm:prSet/>
      <dgm:spPr/>
      <dgm:t>
        <a:bodyPr/>
        <a:lstStyle/>
        <a:p>
          <a:endParaRPr lang="en-US" sz="2400">
            <a:latin typeface="Arial" panose="020B0604020202020204" pitchFamily="34" charset="0"/>
            <a:cs typeface="Arial" panose="020B0604020202020204" pitchFamily="34" charset="0"/>
          </a:endParaRPr>
        </a:p>
      </dgm:t>
    </dgm:pt>
    <dgm:pt modelId="{8DC70FCE-D69B-4C72-A931-D4C81A84698B}" type="sibTrans" cxnId="{DC976351-B59E-4EBD-A2E7-9F40807BCF80}">
      <dgm:prSet/>
      <dgm:spPr/>
      <dgm:t>
        <a:bodyPr/>
        <a:lstStyle/>
        <a:p>
          <a:endParaRPr lang="en-US" sz="2400">
            <a:latin typeface="Arial" panose="020B0604020202020204" pitchFamily="34" charset="0"/>
            <a:cs typeface="Arial" panose="020B0604020202020204" pitchFamily="34" charset="0"/>
          </a:endParaRPr>
        </a:p>
      </dgm:t>
    </dgm:pt>
    <dgm:pt modelId="{AF48785D-E72F-42F3-821E-1F353F765CDF}">
      <dgm:prSet custT="1"/>
      <dgm:spPr/>
      <dgm:t>
        <a:bodyPr lIns="0" tIns="0" rIns="0" bIns="0"/>
        <a:lstStyle/>
        <a:p>
          <a:pPr algn="ctr">
            <a:spcAft>
              <a:spcPts val="0"/>
            </a:spcAft>
            <a:buNone/>
          </a:pPr>
          <a:endParaRPr lang="en-US" sz="1600" b="1" dirty="0">
            <a:latin typeface="Arial" panose="020B0604020202020204" pitchFamily="34" charset="0"/>
            <a:cs typeface="Arial" panose="020B0604020202020204" pitchFamily="34" charset="0"/>
          </a:endParaRPr>
        </a:p>
        <a:p>
          <a:pPr algn="ctr">
            <a:spcAft>
              <a:spcPts val="0"/>
            </a:spcAft>
            <a:buNone/>
          </a:pPr>
          <a:r>
            <a:rPr lang="en-US" sz="1600" b="1" dirty="0">
              <a:latin typeface="Arial" panose="020B0604020202020204" pitchFamily="34" charset="0"/>
              <a:cs typeface="Arial" panose="020B0604020202020204" pitchFamily="34" charset="0"/>
            </a:rPr>
            <a:t>Freedom From Vendor Lock-in</a:t>
          </a:r>
        </a:p>
        <a:p>
          <a:pPr algn="ctr">
            <a:spcAft>
              <a:spcPct val="35000"/>
            </a:spcAft>
            <a:buNone/>
          </a:pPr>
          <a:endParaRPr lang="en-US" sz="1600" b="1" dirty="0">
            <a:latin typeface="Arial" panose="020B0604020202020204" pitchFamily="34" charset="0"/>
            <a:cs typeface="Arial" panose="020B0604020202020204" pitchFamily="34" charset="0"/>
          </a:endParaRPr>
        </a:p>
      </dgm:t>
    </dgm:pt>
    <dgm:pt modelId="{18B70DEA-2E75-49FC-B7CD-A093B5FCA7E9}" type="parTrans" cxnId="{25D2405F-4C8E-4910-B7E7-685CC7237D20}">
      <dgm:prSet/>
      <dgm:spPr/>
      <dgm:t>
        <a:bodyPr/>
        <a:lstStyle/>
        <a:p>
          <a:endParaRPr lang="en-US" sz="2400">
            <a:latin typeface="Arial" panose="020B0604020202020204" pitchFamily="34" charset="0"/>
            <a:cs typeface="Arial" panose="020B0604020202020204" pitchFamily="34" charset="0"/>
          </a:endParaRPr>
        </a:p>
      </dgm:t>
    </dgm:pt>
    <dgm:pt modelId="{1DCF81C1-4610-4AA5-9D70-48AC2EF937E9}" type="sibTrans" cxnId="{25D2405F-4C8E-4910-B7E7-685CC7237D20}">
      <dgm:prSet/>
      <dgm:spPr/>
      <dgm:t>
        <a:bodyPr/>
        <a:lstStyle/>
        <a:p>
          <a:endParaRPr lang="en-US" sz="2400">
            <a:latin typeface="Arial" panose="020B0604020202020204" pitchFamily="34" charset="0"/>
            <a:cs typeface="Arial" panose="020B0604020202020204" pitchFamily="34" charset="0"/>
          </a:endParaRPr>
        </a:p>
      </dgm:t>
    </dgm:pt>
    <dgm:pt modelId="{3741DA05-BCCD-4D25-AF61-6E41003084A8}">
      <dgm:prSet custT="1"/>
      <dgm:spPr/>
      <dgm:t>
        <a:bodyPr lIns="0" tIns="0" rIns="0" bIns="0"/>
        <a:lstStyle/>
        <a:p>
          <a:pPr algn="ctr">
            <a:spcAft>
              <a:spcPct val="15000"/>
            </a:spcAft>
            <a:buNone/>
          </a:pPr>
          <a:r>
            <a:rPr lang="en-US" sz="1050" dirty="0">
              <a:latin typeface="Arial" panose="020B0604020202020204" pitchFamily="34" charset="0"/>
              <a:cs typeface="Arial" panose="020B0604020202020204" pitchFamily="34" charset="0"/>
            </a:rPr>
            <a:t>Proprietary-based modems complicate networks, logistics, migration, increase costs, and contribute to stove-piped systems. Vendor lock-in business models are an antiquated way of doing business that form rigid oligopolies that limit innovation and technology progression.</a:t>
          </a:r>
        </a:p>
      </dgm:t>
    </dgm:pt>
    <dgm:pt modelId="{DF6417BA-CB55-4711-94CD-F0EA76AD2612}" type="parTrans" cxnId="{0335A9D1-0BE1-4881-B835-A189331EE2D3}">
      <dgm:prSet/>
      <dgm:spPr/>
      <dgm:t>
        <a:bodyPr/>
        <a:lstStyle/>
        <a:p>
          <a:endParaRPr lang="en-US" sz="2400">
            <a:latin typeface="Arial" panose="020B0604020202020204" pitchFamily="34" charset="0"/>
            <a:cs typeface="Arial" panose="020B0604020202020204" pitchFamily="34" charset="0"/>
          </a:endParaRPr>
        </a:p>
      </dgm:t>
    </dgm:pt>
    <dgm:pt modelId="{CC8E4F6E-8E05-4EFA-898F-1622B992FDC6}" type="sibTrans" cxnId="{0335A9D1-0BE1-4881-B835-A189331EE2D3}">
      <dgm:prSet/>
      <dgm:spPr/>
      <dgm:t>
        <a:bodyPr/>
        <a:lstStyle/>
        <a:p>
          <a:endParaRPr lang="en-US" sz="2400">
            <a:latin typeface="Arial" panose="020B0604020202020204" pitchFamily="34" charset="0"/>
            <a:cs typeface="Arial" panose="020B0604020202020204" pitchFamily="34" charset="0"/>
          </a:endParaRPr>
        </a:p>
      </dgm:t>
    </dgm:pt>
    <dgm:pt modelId="{80E21F28-6255-479A-B30F-B653A67CAC95}">
      <dgm:prSet custT="1"/>
      <dgm:spPr/>
      <dgm:t>
        <a:bodyPr/>
        <a:lstStyle/>
        <a:p>
          <a:r>
            <a:rPr lang="en-US" sz="2000" b="1" dirty="0">
              <a:latin typeface="Arial" panose="020B0604020202020204" pitchFamily="34" charset="0"/>
              <a:cs typeface="Arial" panose="020B0604020202020204" pitchFamily="34" charset="0"/>
            </a:rPr>
            <a:t>Key Demand-2</a:t>
          </a:r>
        </a:p>
      </dgm:t>
    </dgm:pt>
    <dgm:pt modelId="{6D894FA1-6286-4272-88E2-324888652475}" type="parTrans" cxnId="{7D0A4589-1964-4247-A87B-835460E7D065}">
      <dgm:prSet/>
      <dgm:spPr/>
      <dgm:t>
        <a:bodyPr/>
        <a:lstStyle/>
        <a:p>
          <a:endParaRPr lang="en-US" sz="2400">
            <a:latin typeface="Arial" panose="020B0604020202020204" pitchFamily="34" charset="0"/>
            <a:cs typeface="Arial" panose="020B0604020202020204" pitchFamily="34" charset="0"/>
          </a:endParaRPr>
        </a:p>
      </dgm:t>
    </dgm:pt>
    <dgm:pt modelId="{4202E120-9330-4ED7-9242-2C46A5A006A1}" type="sibTrans" cxnId="{7D0A4589-1964-4247-A87B-835460E7D065}">
      <dgm:prSet/>
      <dgm:spPr/>
      <dgm:t>
        <a:bodyPr/>
        <a:lstStyle/>
        <a:p>
          <a:endParaRPr lang="en-US" sz="2400">
            <a:latin typeface="Arial" panose="020B0604020202020204" pitchFamily="34" charset="0"/>
            <a:cs typeface="Arial" panose="020B0604020202020204" pitchFamily="34" charset="0"/>
          </a:endParaRPr>
        </a:p>
      </dgm:t>
    </dgm:pt>
    <dgm:pt modelId="{3760FBBC-69D2-4F31-98EF-7EB8F34ACE01}">
      <dgm:prSet custT="1"/>
      <dgm:spPr/>
      <dgm:t>
        <a:bodyPr lIns="0" tIns="0" rIns="0" bIns="0"/>
        <a:lstStyle/>
        <a:p>
          <a:pPr algn="ctr">
            <a:buNone/>
          </a:pPr>
          <a:endParaRPr lang="en-US" sz="1600" b="1" dirty="0">
            <a:latin typeface="Arial" panose="020B0604020202020204" pitchFamily="34" charset="0"/>
            <a:cs typeface="Arial" panose="020B0604020202020204" pitchFamily="34" charset="0"/>
          </a:endParaRPr>
        </a:p>
        <a:p>
          <a:pPr algn="ctr">
            <a:buNone/>
          </a:pPr>
          <a:r>
            <a:rPr lang="en-US" sz="1600" b="1" dirty="0">
              <a:latin typeface="Arial" panose="020B0604020202020204" pitchFamily="34" charset="0"/>
              <a:cs typeface="Arial" panose="020B0604020202020204" pitchFamily="34" charset="0"/>
            </a:rPr>
            <a:t>Reduction in Total Cost of Ownership (TCO)</a:t>
          </a:r>
        </a:p>
        <a:p>
          <a:pPr algn="ctr">
            <a:buNone/>
          </a:pPr>
          <a:r>
            <a:rPr lang="en-US" sz="1050" dirty="0">
              <a:latin typeface="Arial" panose="020B0604020202020204" pitchFamily="34" charset="0"/>
              <a:cs typeface="Arial" panose="020B0604020202020204" pitchFamily="34" charset="0"/>
            </a:rPr>
            <a:t>Operating and capital expenses are key drivers in network sustainability. In commercial networks, managing SATCOM networks’ costs is important in maintaining profitability. In DoD networks, managing SATCOM networks’ costs is important in maintaining network longevity. </a:t>
          </a:r>
          <a:endParaRPr lang="en-US" sz="1600" b="1" dirty="0">
            <a:latin typeface="Arial" panose="020B0604020202020204" pitchFamily="34" charset="0"/>
            <a:cs typeface="Arial" panose="020B0604020202020204" pitchFamily="34" charset="0"/>
          </a:endParaRPr>
        </a:p>
      </dgm:t>
    </dgm:pt>
    <dgm:pt modelId="{191D10A9-C8A8-45D9-A00B-FD4F9F20AC36}" type="parTrans" cxnId="{9BAE9414-9E2F-4FE7-84D1-BA3F9505B5AD}">
      <dgm:prSet/>
      <dgm:spPr/>
      <dgm:t>
        <a:bodyPr/>
        <a:lstStyle/>
        <a:p>
          <a:endParaRPr lang="en-US" sz="2400">
            <a:latin typeface="Arial" panose="020B0604020202020204" pitchFamily="34" charset="0"/>
            <a:cs typeface="Arial" panose="020B0604020202020204" pitchFamily="34" charset="0"/>
          </a:endParaRPr>
        </a:p>
      </dgm:t>
    </dgm:pt>
    <dgm:pt modelId="{5BF6D47C-D843-4D6A-B1A2-451F3AAB654E}" type="sibTrans" cxnId="{9BAE9414-9E2F-4FE7-84D1-BA3F9505B5AD}">
      <dgm:prSet/>
      <dgm:spPr/>
      <dgm:t>
        <a:bodyPr/>
        <a:lstStyle/>
        <a:p>
          <a:endParaRPr lang="en-US" sz="2400">
            <a:latin typeface="Arial" panose="020B0604020202020204" pitchFamily="34" charset="0"/>
            <a:cs typeface="Arial" panose="020B0604020202020204" pitchFamily="34" charset="0"/>
          </a:endParaRPr>
        </a:p>
      </dgm:t>
    </dgm:pt>
    <dgm:pt modelId="{295D1095-3DC3-41C4-967F-71922FEB02CD}">
      <dgm:prSet custT="1"/>
      <dgm:spPr/>
      <dgm:t>
        <a:bodyPr/>
        <a:lstStyle/>
        <a:p>
          <a:r>
            <a:rPr lang="en-US" sz="2000" b="1" dirty="0">
              <a:latin typeface="Arial" panose="020B0604020202020204" pitchFamily="34" charset="0"/>
              <a:cs typeface="Arial" panose="020B0604020202020204" pitchFamily="34" charset="0"/>
            </a:rPr>
            <a:t>Key Demand-3</a:t>
          </a:r>
        </a:p>
      </dgm:t>
    </dgm:pt>
    <dgm:pt modelId="{D8F2B85D-BE1E-4CEF-BC8B-2C8C5BAB8CD8}" type="parTrans" cxnId="{7A687690-0D0E-4010-B143-19FE1B358AC0}">
      <dgm:prSet/>
      <dgm:spPr/>
      <dgm:t>
        <a:bodyPr/>
        <a:lstStyle/>
        <a:p>
          <a:endParaRPr lang="en-US" sz="2400">
            <a:latin typeface="Arial" panose="020B0604020202020204" pitchFamily="34" charset="0"/>
            <a:cs typeface="Arial" panose="020B0604020202020204" pitchFamily="34" charset="0"/>
          </a:endParaRPr>
        </a:p>
      </dgm:t>
    </dgm:pt>
    <dgm:pt modelId="{432870D7-8BDC-4683-AB02-6B8324B2510A}" type="sibTrans" cxnId="{7A687690-0D0E-4010-B143-19FE1B358AC0}">
      <dgm:prSet/>
      <dgm:spPr/>
      <dgm:t>
        <a:bodyPr/>
        <a:lstStyle/>
        <a:p>
          <a:endParaRPr lang="en-US" sz="2400">
            <a:latin typeface="Arial" panose="020B0604020202020204" pitchFamily="34" charset="0"/>
            <a:cs typeface="Arial" panose="020B0604020202020204" pitchFamily="34" charset="0"/>
          </a:endParaRPr>
        </a:p>
      </dgm:t>
    </dgm:pt>
    <dgm:pt modelId="{B688BDCD-C049-42F9-A16F-A309B77EB8ED}">
      <dgm:prSet custT="1"/>
      <dgm:spPr/>
      <dgm:t>
        <a:bodyPr lIns="0" tIns="0" rIns="0" bIns="0"/>
        <a:lstStyle/>
        <a:p>
          <a:pPr algn="ctr">
            <a:buNone/>
          </a:pPr>
          <a:endParaRPr lang="en-US" sz="1600" b="1" dirty="0">
            <a:latin typeface="Arial" panose="020B0604020202020204" pitchFamily="34" charset="0"/>
            <a:cs typeface="Arial" panose="020B0604020202020204" pitchFamily="34" charset="0"/>
          </a:endParaRPr>
        </a:p>
        <a:p>
          <a:pPr algn="ctr">
            <a:buNone/>
          </a:pPr>
          <a:r>
            <a:rPr lang="en-US" sz="1600" b="1" dirty="0">
              <a:latin typeface="Arial" panose="020B0604020202020204" pitchFamily="34" charset="0"/>
              <a:cs typeface="Arial" panose="020B0604020202020204" pitchFamily="34" charset="0"/>
            </a:rPr>
            <a:t>Ground Segment Sustainability</a:t>
          </a:r>
        </a:p>
        <a:p>
          <a:pPr algn="ctr">
            <a:buNone/>
          </a:pPr>
          <a:endParaRPr lang="en-US" sz="1600" b="1" dirty="0">
            <a:latin typeface="Arial" panose="020B0604020202020204" pitchFamily="34" charset="0"/>
            <a:cs typeface="Arial" panose="020B0604020202020204" pitchFamily="34" charset="0"/>
          </a:endParaRPr>
        </a:p>
      </dgm:t>
    </dgm:pt>
    <dgm:pt modelId="{0EDA4E57-F558-4A71-9826-C1A98C3702CA}" type="parTrans" cxnId="{3C3D53A4-FAF8-4A03-B47A-2DC1F5DAF910}">
      <dgm:prSet/>
      <dgm:spPr/>
      <dgm:t>
        <a:bodyPr/>
        <a:lstStyle/>
        <a:p>
          <a:endParaRPr lang="en-US" sz="2400">
            <a:latin typeface="Arial" panose="020B0604020202020204" pitchFamily="34" charset="0"/>
            <a:cs typeface="Arial" panose="020B0604020202020204" pitchFamily="34" charset="0"/>
          </a:endParaRPr>
        </a:p>
      </dgm:t>
    </dgm:pt>
    <dgm:pt modelId="{847E1A99-178C-4BB1-B1A4-B388E68B0F7E}" type="sibTrans" cxnId="{3C3D53A4-FAF8-4A03-B47A-2DC1F5DAF910}">
      <dgm:prSet/>
      <dgm:spPr/>
      <dgm:t>
        <a:bodyPr/>
        <a:lstStyle/>
        <a:p>
          <a:endParaRPr lang="en-US" sz="2400">
            <a:latin typeface="Arial" panose="020B0604020202020204" pitchFamily="34" charset="0"/>
            <a:cs typeface="Arial" panose="020B0604020202020204" pitchFamily="34" charset="0"/>
          </a:endParaRPr>
        </a:p>
      </dgm:t>
    </dgm:pt>
    <dgm:pt modelId="{4BBC8064-6CE2-47B0-89FC-EBE31C73872F}">
      <dgm:prSet custT="1"/>
      <dgm:spPr/>
      <dgm:t>
        <a:bodyPr lIns="0" tIns="0" rIns="0" bIns="0"/>
        <a:lstStyle/>
        <a:p>
          <a:pPr algn="ctr">
            <a:buNone/>
          </a:pPr>
          <a:r>
            <a:rPr lang="en-US" sz="1050" dirty="0">
              <a:latin typeface="Arial" panose="020B0604020202020204" pitchFamily="34" charset="0"/>
              <a:cs typeface="Arial" panose="020B0604020202020204" pitchFamily="34" charset="0"/>
            </a:rPr>
            <a:t>Operational complexity adds cost and increases logistical footprint, which creates upgrade stagnation. Migration paths to new technology should have minimal network impacts.</a:t>
          </a:r>
        </a:p>
      </dgm:t>
    </dgm:pt>
    <dgm:pt modelId="{46043710-16BB-410F-BEA0-EB429B607235}" type="parTrans" cxnId="{3DB8E98E-5C81-47E6-9B22-EEBC655E216E}">
      <dgm:prSet/>
      <dgm:spPr/>
      <dgm:t>
        <a:bodyPr/>
        <a:lstStyle/>
        <a:p>
          <a:endParaRPr lang="en-US" sz="2400">
            <a:latin typeface="Arial" panose="020B0604020202020204" pitchFamily="34" charset="0"/>
            <a:cs typeface="Arial" panose="020B0604020202020204" pitchFamily="34" charset="0"/>
          </a:endParaRPr>
        </a:p>
      </dgm:t>
    </dgm:pt>
    <dgm:pt modelId="{862903D0-86C4-469B-9759-627B7C76D648}" type="sibTrans" cxnId="{3DB8E98E-5C81-47E6-9B22-EEBC655E216E}">
      <dgm:prSet/>
      <dgm:spPr/>
      <dgm:t>
        <a:bodyPr/>
        <a:lstStyle/>
        <a:p>
          <a:endParaRPr lang="en-US" sz="2400">
            <a:latin typeface="Arial" panose="020B0604020202020204" pitchFamily="34" charset="0"/>
            <a:cs typeface="Arial" panose="020B0604020202020204" pitchFamily="34" charset="0"/>
          </a:endParaRPr>
        </a:p>
      </dgm:t>
    </dgm:pt>
    <dgm:pt modelId="{24AC2DD5-5C84-4DCE-883C-01E052A96CE6}">
      <dgm:prSet custT="1"/>
      <dgm:spPr/>
      <dgm:t>
        <a:bodyPr/>
        <a:lstStyle/>
        <a:p>
          <a:r>
            <a:rPr lang="en-US" sz="2000" b="1" dirty="0">
              <a:latin typeface="Arial" panose="020B0604020202020204" pitchFamily="34" charset="0"/>
              <a:cs typeface="Arial" panose="020B0604020202020204" pitchFamily="34" charset="0"/>
            </a:rPr>
            <a:t>Key Demand-4</a:t>
          </a:r>
        </a:p>
      </dgm:t>
    </dgm:pt>
    <dgm:pt modelId="{02BC5338-D9FB-42AF-BF58-EBBC21CE4FBE}" type="parTrans" cxnId="{C03BE5D3-4F2A-4030-89A6-52A8C4D51085}">
      <dgm:prSet/>
      <dgm:spPr/>
      <dgm:t>
        <a:bodyPr/>
        <a:lstStyle/>
        <a:p>
          <a:endParaRPr lang="en-US" sz="2400">
            <a:latin typeface="Arial" panose="020B0604020202020204" pitchFamily="34" charset="0"/>
            <a:cs typeface="Arial" panose="020B0604020202020204" pitchFamily="34" charset="0"/>
          </a:endParaRPr>
        </a:p>
      </dgm:t>
    </dgm:pt>
    <dgm:pt modelId="{8B45E76F-2767-4EC8-8A0B-6C073B5F2772}" type="sibTrans" cxnId="{C03BE5D3-4F2A-4030-89A6-52A8C4D51085}">
      <dgm:prSet/>
      <dgm:spPr/>
      <dgm:t>
        <a:bodyPr/>
        <a:lstStyle/>
        <a:p>
          <a:endParaRPr lang="en-US" sz="2400">
            <a:latin typeface="Arial" panose="020B0604020202020204" pitchFamily="34" charset="0"/>
            <a:cs typeface="Arial" panose="020B0604020202020204" pitchFamily="34" charset="0"/>
          </a:endParaRPr>
        </a:p>
      </dgm:t>
    </dgm:pt>
    <dgm:pt modelId="{C7A66511-CDD9-4295-9EFE-C6483DD8879A}">
      <dgm:prSet custT="1"/>
      <dgm:spPr/>
      <dgm:t>
        <a:bodyPr lIns="0" tIns="0" rIns="0" bIns="0"/>
        <a:lstStyle/>
        <a:p>
          <a:pPr algn="ctr">
            <a:buNone/>
          </a:pPr>
          <a:endParaRPr lang="en-US" sz="1600" b="1" dirty="0">
            <a:latin typeface="Arial" panose="020B0604020202020204" pitchFamily="34" charset="0"/>
            <a:cs typeface="Arial" panose="020B0604020202020204" pitchFamily="34" charset="0"/>
          </a:endParaRPr>
        </a:p>
        <a:p>
          <a:pPr algn="ctr">
            <a:buNone/>
          </a:pPr>
          <a:r>
            <a:rPr lang="en-US" sz="1600" b="1" dirty="0">
              <a:latin typeface="Arial" panose="020B0604020202020204" pitchFamily="34" charset="0"/>
              <a:cs typeface="Arial" panose="020B0604020202020204" pitchFamily="34" charset="0"/>
            </a:rPr>
            <a:t>Terminal/Modem Agility</a:t>
          </a:r>
        </a:p>
        <a:p>
          <a:pPr algn="ctr">
            <a:buNone/>
          </a:pPr>
          <a:endParaRPr lang="en-US" sz="1600" b="1" dirty="0">
            <a:latin typeface="Arial" panose="020B0604020202020204" pitchFamily="34" charset="0"/>
            <a:cs typeface="Arial" panose="020B0604020202020204" pitchFamily="34" charset="0"/>
          </a:endParaRPr>
        </a:p>
      </dgm:t>
    </dgm:pt>
    <dgm:pt modelId="{E6B4C089-3E55-4105-919C-7B85D4C9AAE4}" type="parTrans" cxnId="{A1E207BE-6781-48C7-BD17-7966472C4E43}">
      <dgm:prSet/>
      <dgm:spPr/>
      <dgm:t>
        <a:bodyPr/>
        <a:lstStyle/>
        <a:p>
          <a:endParaRPr lang="en-US" sz="2400">
            <a:latin typeface="Arial" panose="020B0604020202020204" pitchFamily="34" charset="0"/>
            <a:cs typeface="Arial" panose="020B0604020202020204" pitchFamily="34" charset="0"/>
          </a:endParaRPr>
        </a:p>
      </dgm:t>
    </dgm:pt>
    <dgm:pt modelId="{4370D8C8-09FA-48CC-9B89-FBA1AFF9BADF}" type="sibTrans" cxnId="{A1E207BE-6781-48C7-BD17-7966472C4E43}">
      <dgm:prSet/>
      <dgm:spPr/>
      <dgm:t>
        <a:bodyPr/>
        <a:lstStyle/>
        <a:p>
          <a:endParaRPr lang="en-US" sz="2400">
            <a:latin typeface="Arial" panose="020B0604020202020204" pitchFamily="34" charset="0"/>
            <a:cs typeface="Arial" panose="020B0604020202020204" pitchFamily="34" charset="0"/>
          </a:endParaRPr>
        </a:p>
      </dgm:t>
    </dgm:pt>
    <dgm:pt modelId="{8E5A5A9A-C8A4-49F9-A001-AC9E5044A37A}">
      <dgm:prSet custT="1"/>
      <dgm:spPr/>
      <dgm:t>
        <a:bodyPr lIns="0" tIns="0" rIns="0" bIns="0"/>
        <a:lstStyle/>
        <a:p>
          <a:pPr algn="ctr">
            <a:buNone/>
          </a:pPr>
          <a:r>
            <a:rPr lang="en-US" sz="1050" dirty="0">
              <a:latin typeface="Arial" panose="020B0604020202020204" pitchFamily="34" charset="0"/>
              <a:cs typeface="Arial" panose="020B0604020202020204" pitchFamily="34" charset="0"/>
            </a:rPr>
            <a:t>Terminal segments, along with their antennas, need to operate on multiple waveforms, bands, and orbits. Modems should also operate on a variety of waveforms.</a:t>
          </a:r>
        </a:p>
      </dgm:t>
    </dgm:pt>
    <dgm:pt modelId="{1C81F9D3-041A-4DB1-87EE-E89E3205B57A}" type="parTrans" cxnId="{C32F8308-F3BF-42B0-ADC3-DD9342ABB9C3}">
      <dgm:prSet/>
      <dgm:spPr/>
      <dgm:t>
        <a:bodyPr/>
        <a:lstStyle/>
        <a:p>
          <a:endParaRPr lang="en-US" sz="2400">
            <a:latin typeface="Arial" panose="020B0604020202020204" pitchFamily="34" charset="0"/>
            <a:cs typeface="Arial" panose="020B0604020202020204" pitchFamily="34" charset="0"/>
          </a:endParaRPr>
        </a:p>
      </dgm:t>
    </dgm:pt>
    <dgm:pt modelId="{2F182A26-1159-4E9C-932D-AB0C5F88AF30}" type="sibTrans" cxnId="{C32F8308-F3BF-42B0-ADC3-DD9342ABB9C3}">
      <dgm:prSet/>
      <dgm:spPr/>
      <dgm:t>
        <a:bodyPr/>
        <a:lstStyle/>
        <a:p>
          <a:endParaRPr lang="en-US" sz="2400">
            <a:latin typeface="Arial" panose="020B0604020202020204" pitchFamily="34" charset="0"/>
            <a:cs typeface="Arial" panose="020B0604020202020204" pitchFamily="34" charset="0"/>
          </a:endParaRPr>
        </a:p>
      </dgm:t>
    </dgm:pt>
    <dgm:pt modelId="{49D7E0D4-E406-42B0-9D4A-AE8C8EA8A723}">
      <dgm:prSet custT="1"/>
      <dgm:spPr/>
      <dgm:t>
        <a:bodyPr/>
        <a:lstStyle/>
        <a:p>
          <a:r>
            <a:rPr lang="en-US" sz="2000" b="1" dirty="0">
              <a:latin typeface="Arial" panose="020B0604020202020204" pitchFamily="34" charset="0"/>
              <a:cs typeface="Arial" panose="020B0604020202020204" pitchFamily="34" charset="0"/>
            </a:rPr>
            <a:t>Key Demand-5</a:t>
          </a:r>
        </a:p>
      </dgm:t>
    </dgm:pt>
    <dgm:pt modelId="{AF96C4BD-E076-49BF-9CC8-950B253DD20C}" type="parTrans" cxnId="{5703E756-9B24-44AB-9C93-40723D73D6A7}">
      <dgm:prSet/>
      <dgm:spPr/>
      <dgm:t>
        <a:bodyPr/>
        <a:lstStyle/>
        <a:p>
          <a:endParaRPr lang="en-US" sz="2400">
            <a:latin typeface="Arial" panose="020B0604020202020204" pitchFamily="34" charset="0"/>
            <a:cs typeface="Arial" panose="020B0604020202020204" pitchFamily="34" charset="0"/>
          </a:endParaRPr>
        </a:p>
      </dgm:t>
    </dgm:pt>
    <dgm:pt modelId="{D10C083A-B410-484A-92FE-D270186362B5}" type="sibTrans" cxnId="{5703E756-9B24-44AB-9C93-40723D73D6A7}">
      <dgm:prSet/>
      <dgm:spPr/>
      <dgm:t>
        <a:bodyPr/>
        <a:lstStyle/>
        <a:p>
          <a:endParaRPr lang="en-US" sz="2400">
            <a:latin typeface="Arial" panose="020B0604020202020204" pitchFamily="34" charset="0"/>
            <a:cs typeface="Arial" panose="020B0604020202020204" pitchFamily="34" charset="0"/>
          </a:endParaRPr>
        </a:p>
      </dgm:t>
    </dgm:pt>
    <dgm:pt modelId="{DBB17981-425E-4586-AF31-88D7843EE9B7}">
      <dgm:prSet custT="1"/>
      <dgm:spPr/>
      <dgm:t>
        <a:bodyPr lIns="0" tIns="0" rIns="0" bIns="0"/>
        <a:lstStyle/>
        <a:p>
          <a:pPr algn="ctr">
            <a:buNone/>
          </a:pPr>
          <a:endParaRPr lang="en-US" sz="1600" dirty="0">
            <a:latin typeface="Arial" panose="020B0604020202020204" pitchFamily="34" charset="0"/>
            <a:cs typeface="Arial" panose="020B0604020202020204" pitchFamily="34" charset="0"/>
          </a:endParaRPr>
        </a:p>
        <a:p>
          <a:pPr algn="ctr">
            <a:buNone/>
          </a:pPr>
          <a:r>
            <a:rPr lang="en-US" sz="1600" b="1" dirty="0">
              <a:latin typeface="Arial" panose="020B0604020202020204" pitchFamily="34" charset="0"/>
              <a:cs typeface="Arial" panose="020B0604020202020204" pitchFamily="34" charset="0"/>
            </a:rPr>
            <a:t>System Agility/Resiliency</a:t>
          </a:r>
        </a:p>
        <a:p>
          <a:pPr algn="ctr">
            <a:buNone/>
          </a:pPr>
          <a:endParaRPr lang="en-US" sz="1600" b="1" dirty="0">
            <a:latin typeface="Arial" panose="020B0604020202020204" pitchFamily="34" charset="0"/>
            <a:cs typeface="Arial" panose="020B0604020202020204" pitchFamily="34" charset="0"/>
          </a:endParaRPr>
        </a:p>
      </dgm:t>
    </dgm:pt>
    <dgm:pt modelId="{392F892F-2A8B-46DA-BA9E-ED10A7DA747D}" type="parTrans" cxnId="{5C024323-83B9-4DA1-9A0E-5CF18D34675E}">
      <dgm:prSet/>
      <dgm:spPr/>
      <dgm:t>
        <a:bodyPr/>
        <a:lstStyle/>
        <a:p>
          <a:endParaRPr lang="en-US" sz="2400">
            <a:latin typeface="Arial" panose="020B0604020202020204" pitchFamily="34" charset="0"/>
            <a:cs typeface="Arial" panose="020B0604020202020204" pitchFamily="34" charset="0"/>
          </a:endParaRPr>
        </a:p>
      </dgm:t>
    </dgm:pt>
    <dgm:pt modelId="{FA44AC15-CB01-4C56-8735-5A8CF3726D6A}" type="sibTrans" cxnId="{5C024323-83B9-4DA1-9A0E-5CF18D34675E}">
      <dgm:prSet/>
      <dgm:spPr/>
      <dgm:t>
        <a:bodyPr/>
        <a:lstStyle/>
        <a:p>
          <a:endParaRPr lang="en-US" sz="2400">
            <a:latin typeface="Arial" panose="020B0604020202020204" pitchFamily="34" charset="0"/>
            <a:cs typeface="Arial" panose="020B0604020202020204" pitchFamily="34" charset="0"/>
          </a:endParaRPr>
        </a:p>
      </dgm:t>
    </dgm:pt>
    <dgm:pt modelId="{8D6B1B9D-7CEC-46C6-975A-A26E806214A0}">
      <dgm:prSet custT="1"/>
      <dgm:spPr/>
      <dgm:t>
        <a:bodyPr lIns="0" tIns="0" rIns="0" bIns="0"/>
        <a:lstStyle/>
        <a:p>
          <a:pPr algn="ctr">
            <a:buNone/>
          </a:pPr>
          <a:r>
            <a:rPr lang="en-US" sz="1050" dirty="0">
              <a:latin typeface="Arial" panose="020B0604020202020204" pitchFamily="34" charset="0"/>
              <a:cs typeface="Arial" panose="020B0604020202020204" pitchFamily="34" charset="0"/>
            </a:rPr>
            <a:t>SATCOM ground and terminal segments should deploy automated configurations based on mission needs, maintained connectivity through contested environments, and changing network demand. </a:t>
          </a:r>
        </a:p>
      </dgm:t>
    </dgm:pt>
    <dgm:pt modelId="{1F4DF853-99B3-4C5C-BC87-467BB59DE50F}" type="parTrans" cxnId="{8D98B2BF-35DD-48E9-A2E6-CA3D7B0A4933}">
      <dgm:prSet/>
      <dgm:spPr/>
      <dgm:t>
        <a:bodyPr/>
        <a:lstStyle/>
        <a:p>
          <a:endParaRPr lang="en-US" sz="2400">
            <a:latin typeface="Arial" panose="020B0604020202020204" pitchFamily="34" charset="0"/>
            <a:cs typeface="Arial" panose="020B0604020202020204" pitchFamily="34" charset="0"/>
          </a:endParaRPr>
        </a:p>
      </dgm:t>
    </dgm:pt>
    <dgm:pt modelId="{4AEC1230-E247-4FF1-B4C1-FC7C818DC73E}" type="sibTrans" cxnId="{8D98B2BF-35DD-48E9-A2E6-CA3D7B0A4933}">
      <dgm:prSet/>
      <dgm:spPr/>
      <dgm:t>
        <a:bodyPr/>
        <a:lstStyle/>
        <a:p>
          <a:endParaRPr lang="en-US" sz="2400">
            <a:latin typeface="Arial" panose="020B0604020202020204" pitchFamily="34" charset="0"/>
            <a:cs typeface="Arial" panose="020B0604020202020204" pitchFamily="34" charset="0"/>
          </a:endParaRPr>
        </a:p>
      </dgm:t>
    </dgm:pt>
    <dgm:pt modelId="{E30B4DF3-CC45-4367-A654-A37F080D5CAF}">
      <dgm:prSet custT="1"/>
      <dgm:spPr/>
      <dgm:t>
        <a:bodyPr/>
        <a:lstStyle/>
        <a:p>
          <a:r>
            <a:rPr lang="en-US" sz="2000" b="1" dirty="0">
              <a:latin typeface="Arial" panose="020B0604020202020204" pitchFamily="34" charset="0"/>
              <a:cs typeface="Arial" panose="020B0604020202020204" pitchFamily="34" charset="0"/>
            </a:rPr>
            <a:t>Key Demand-6</a:t>
          </a:r>
        </a:p>
      </dgm:t>
    </dgm:pt>
    <dgm:pt modelId="{D45456B3-8B73-441F-BFC3-55D28F40B6E8}" type="parTrans" cxnId="{A8E57AD7-5941-4977-843D-7C675B46ADAE}">
      <dgm:prSet/>
      <dgm:spPr/>
      <dgm:t>
        <a:bodyPr/>
        <a:lstStyle/>
        <a:p>
          <a:endParaRPr lang="en-US" sz="2400">
            <a:latin typeface="Arial" panose="020B0604020202020204" pitchFamily="34" charset="0"/>
            <a:cs typeface="Arial" panose="020B0604020202020204" pitchFamily="34" charset="0"/>
          </a:endParaRPr>
        </a:p>
      </dgm:t>
    </dgm:pt>
    <dgm:pt modelId="{34E64BAA-83E5-4223-A6C7-6ADC29F802D8}" type="sibTrans" cxnId="{A8E57AD7-5941-4977-843D-7C675B46ADAE}">
      <dgm:prSet/>
      <dgm:spPr/>
      <dgm:t>
        <a:bodyPr/>
        <a:lstStyle/>
        <a:p>
          <a:endParaRPr lang="en-US" sz="2400">
            <a:latin typeface="Arial" panose="020B0604020202020204" pitchFamily="34" charset="0"/>
            <a:cs typeface="Arial" panose="020B0604020202020204" pitchFamily="34" charset="0"/>
          </a:endParaRPr>
        </a:p>
      </dgm:t>
    </dgm:pt>
    <dgm:pt modelId="{F48E6009-A64F-42C5-A57D-B8757C0CF707}">
      <dgm:prSet custT="1"/>
      <dgm:spPr/>
      <dgm:t>
        <a:bodyPr lIns="0" tIns="0" rIns="0" bIns="0"/>
        <a:lstStyle/>
        <a:p>
          <a:pPr algn="ctr">
            <a:buNone/>
          </a:pPr>
          <a:endParaRPr lang="en-US" sz="1600" dirty="0">
            <a:latin typeface="Arial" panose="020B0604020202020204" pitchFamily="34" charset="0"/>
            <a:cs typeface="Arial" panose="020B0604020202020204" pitchFamily="34" charset="0"/>
          </a:endParaRPr>
        </a:p>
        <a:p>
          <a:pPr algn="ctr">
            <a:buNone/>
          </a:pPr>
          <a:r>
            <a:rPr lang="en-US" sz="1600" b="1" dirty="0">
              <a:latin typeface="Arial" panose="020B0604020202020204" pitchFamily="34" charset="0"/>
              <a:cs typeface="Arial" panose="020B0604020202020204" pitchFamily="34" charset="0"/>
            </a:rPr>
            <a:t>High Computational Density/Efficiency</a:t>
          </a:r>
        </a:p>
        <a:p>
          <a:pPr algn="ctr">
            <a:buNone/>
          </a:pPr>
          <a:endParaRPr lang="en-US" sz="1600" b="1" dirty="0">
            <a:latin typeface="Arial" panose="020B0604020202020204" pitchFamily="34" charset="0"/>
            <a:cs typeface="Arial" panose="020B0604020202020204" pitchFamily="34" charset="0"/>
          </a:endParaRPr>
        </a:p>
      </dgm:t>
    </dgm:pt>
    <dgm:pt modelId="{C77313F1-FE83-43C5-B7EB-3EFB626A949A}" type="parTrans" cxnId="{81BBD34B-3118-4B24-99C4-58926BEF8449}">
      <dgm:prSet/>
      <dgm:spPr/>
      <dgm:t>
        <a:bodyPr/>
        <a:lstStyle/>
        <a:p>
          <a:endParaRPr lang="en-US" sz="2400">
            <a:latin typeface="Arial" panose="020B0604020202020204" pitchFamily="34" charset="0"/>
            <a:cs typeface="Arial" panose="020B0604020202020204" pitchFamily="34" charset="0"/>
          </a:endParaRPr>
        </a:p>
      </dgm:t>
    </dgm:pt>
    <dgm:pt modelId="{E0A9FFBE-6189-4CC0-9404-525D5F3B93E6}" type="sibTrans" cxnId="{81BBD34B-3118-4B24-99C4-58926BEF8449}">
      <dgm:prSet/>
      <dgm:spPr/>
      <dgm:t>
        <a:bodyPr/>
        <a:lstStyle/>
        <a:p>
          <a:endParaRPr lang="en-US" sz="2400">
            <a:latin typeface="Arial" panose="020B0604020202020204" pitchFamily="34" charset="0"/>
            <a:cs typeface="Arial" panose="020B0604020202020204" pitchFamily="34" charset="0"/>
          </a:endParaRPr>
        </a:p>
      </dgm:t>
    </dgm:pt>
    <dgm:pt modelId="{FF010156-4DC6-47A3-8474-B523141D165B}">
      <dgm:prSet custT="1"/>
      <dgm:spPr/>
      <dgm:t>
        <a:bodyPr lIns="0" tIns="0" rIns="0" bIns="0"/>
        <a:lstStyle/>
        <a:p>
          <a:pPr algn="ctr">
            <a:buNone/>
          </a:pPr>
          <a:r>
            <a:rPr lang="en-US" sz="1050" dirty="0">
              <a:latin typeface="Arial" panose="020B0604020202020204" pitchFamily="34" charset="0"/>
              <a:cs typeface="Arial" panose="020B0604020202020204" pitchFamily="34" charset="0"/>
            </a:rPr>
            <a:t>The demand for reduced size, weight, and power (SWaP) is ever present. Rack space in many networks is reaching capacity, creating additional operational costs to meet the increasing demand for throughput.</a:t>
          </a:r>
        </a:p>
      </dgm:t>
    </dgm:pt>
    <dgm:pt modelId="{A3378E09-0B40-40D6-9BE3-D6D35DFDD8C6}" type="parTrans" cxnId="{7108BEF9-87E1-45EC-AC6A-993D44D35785}">
      <dgm:prSet/>
      <dgm:spPr/>
      <dgm:t>
        <a:bodyPr/>
        <a:lstStyle/>
        <a:p>
          <a:endParaRPr lang="en-US" sz="2400">
            <a:latin typeface="Arial" panose="020B0604020202020204" pitchFamily="34" charset="0"/>
            <a:cs typeface="Arial" panose="020B0604020202020204" pitchFamily="34" charset="0"/>
          </a:endParaRPr>
        </a:p>
      </dgm:t>
    </dgm:pt>
    <dgm:pt modelId="{3F2C5EF7-546B-46BA-A684-656B3FC0F26D}" type="sibTrans" cxnId="{7108BEF9-87E1-45EC-AC6A-993D44D35785}">
      <dgm:prSet/>
      <dgm:spPr/>
      <dgm:t>
        <a:bodyPr/>
        <a:lstStyle/>
        <a:p>
          <a:endParaRPr lang="en-US" sz="2400">
            <a:latin typeface="Arial" panose="020B0604020202020204" pitchFamily="34" charset="0"/>
            <a:cs typeface="Arial" panose="020B0604020202020204" pitchFamily="34" charset="0"/>
          </a:endParaRPr>
        </a:p>
      </dgm:t>
    </dgm:pt>
    <dgm:pt modelId="{FE723D33-6D52-4713-B774-9274870C9121}" type="pres">
      <dgm:prSet presAssocID="{06751A0A-CA39-4DE6-A822-337A651ED5E0}" presName="Name0" presStyleCnt="0">
        <dgm:presLayoutVars>
          <dgm:dir/>
          <dgm:animLvl val="lvl"/>
          <dgm:resizeHandles val="exact"/>
        </dgm:presLayoutVars>
      </dgm:prSet>
      <dgm:spPr/>
    </dgm:pt>
    <dgm:pt modelId="{77F5D42F-B2D1-495C-B843-315DC5B635AB}" type="pres">
      <dgm:prSet presAssocID="{E2E54A8D-E137-41E8-AA0A-F28C37769875}" presName="composite" presStyleCnt="0"/>
      <dgm:spPr/>
    </dgm:pt>
    <dgm:pt modelId="{45F6D701-132C-40FD-ABCD-46FD925F9ABB}" type="pres">
      <dgm:prSet presAssocID="{E2E54A8D-E137-41E8-AA0A-F28C37769875}" presName="parTx" presStyleLbl="alignNode1" presStyleIdx="0" presStyleCnt="6">
        <dgm:presLayoutVars>
          <dgm:chMax val="0"/>
          <dgm:chPref val="0"/>
        </dgm:presLayoutVars>
      </dgm:prSet>
      <dgm:spPr/>
    </dgm:pt>
    <dgm:pt modelId="{58340AE6-E919-4262-90DB-36DF6F5D4AA4}" type="pres">
      <dgm:prSet presAssocID="{E2E54A8D-E137-41E8-AA0A-F28C37769875}" presName="desTx" presStyleLbl="alignAccFollowNode1" presStyleIdx="0" presStyleCnt="6">
        <dgm:presLayoutVars/>
      </dgm:prSet>
      <dgm:spPr/>
    </dgm:pt>
    <dgm:pt modelId="{20F19DC5-BC49-4D97-8367-A0FE5FD8204C}" type="pres">
      <dgm:prSet presAssocID="{8DC70FCE-D69B-4C72-A931-D4C81A84698B}" presName="space" presStyleCnt="0"/>
      <dgm:spPr/>
    </dgm:pt>
    <dgm:pt modelId="{BF4520F5-7431-41C3-A294-48E4B88890A5}" type="pres">
      <dgm:prSet presAssocID="{80E21F28-6255-479A-B30F-B653A67CAC95}" presName="composite" presStyleCnt="0"/>
      <dgm:spPr/>
    </dgm:pt>
    <dgm:pt modelId="{68E9C5C6-0019-4AB3-ABC3-14ABF93FF09D}" type="pres">
      <dgm:prSet presAssocID="{80E21F28-6255-479A-B30F-B653A67CAC95}" presName="parTx" presStyleLbl="alignNode1" presStyleIdx="1" presStyleCnt="6">
        <dgm:presLayoutVars>
          <dgm:chMax val="0"/>
          <dgm:chPref val="0"/>
        </dgm:presLayoutVars>
      </dgm:prSet>
      <dgm:spPr/>
    </dgm:pt>
    <dgm:pt modelId="{DB8D8C45-76F1-4B5D-812E-FC0CF571641D}" type="pres">
      <dgm:prSet presAssocID="{80E21F28-6255-479A-B30F-B653A67CAC95}" presName="desTx" presStyleLbl="alignAccFollowNode1" presStyleIdx="1" presStyleCnt="6">
        <dgm:presLayoutVars/>
      </dgm:prSet>
      <dgm:spPr/>
    </dgm:pt>
    <dgm:pt modelId="{ED10046B-3701-4B3A-B970-0C57E9DA56C7}" type="pres">
      <dgm:prSet presAssocID="{4202E120-9330-4ED7-9242-2C46A5A006A1}" presName="space" presStyleCnt="0"/>
      <dgm:spPr/>
    </dgm:pt>
    <dgm:pt modelId="{89BD10FE-2360-4E81-AF0A-A66B20F03563}" type="pres">
      <dgm:prSet presAssocID="{295D1095-3DC3-41C4-967F-71922FEB02CD}" presName="composite" presStyleCnt="0"/>
      <dgm:spPr/>
    </dgm:pt>
    <dgm:pt modelId="{6A7BB40C-6419-41DD-A297-907A7B35BA6B}" type="pres">
      <dgm:prSet presAssocID="{295D1095-3DC3-41C4-967F-71922FEB02CD}" presName="parTx" presStyleLbl="alignNode1" presStyleIdx="2" presStyleCnt="6">
        <dgm:presLayoutVars>
          <dgm:chMax val="0"/>
          <dgm:chPref val="0"/>
        </dgm:presLayoutVars>
      </dgm:prSet>
      <dgm:spPr/>
    </dgm:pt>
    <dgm:pt modelId="{93241EC3-08BA-474A-90FC-19F9E4CC0233}" type="pres">
      <dgm:prSet presAssocID="{295D1095-3DC3-41C4-967F-71922FEB02CD}" presName="desTx" presStyleLbl="alignAccFollowNode1" presStyleIdx="2" presStyleCnt="6">
        <dgm:presLayoutVars/>
      </dgm:prSet>
      <dgm:spPr/>
    </dgm:pt>
    <dgm:pt modelId="{06FE219A-D86A-47AA-B1F1-139A332781A2}" type="pres">
      <dgm:prSet presAssocID="{432870D7-8BDC-4683-AB02-6B8324B2510A}" presName="space" presStyleCnt="0"/>
      <dgm:spPr/>
    </dgm:pt>
    <dgm:pt modelId="{7DFA5D30-681D-47DB-BBD8-5790A4183AAA}" type="pres">
      <dgm:prSet presAssocID="{24AC2DD5-5C84-4DCE-883C-01E052A96CE6}" presName="composite" presStyleCnt="0"/>
      <dgm:spPr/>
    </dgm:pt>
    <dgm:pt modelId="{1F2B3BCC-8BE5-4179-AA9A-DABFC2DEE5F3}" type="pres">
      <dgm:prSet presAssocID="{24AC2DD5-5C84-4DCE-883C-01E052A96CE6}" presName="parTx" presStyleLbl="alignNode1" presStyleIdx="3" presStyleCnt="6">
        <dgm:presLayoutVars>
          <dgm:chMax val="0"/>
          <dgm:chPref val="0"/>
        </dgm:presLayoutVars>
      </dgm:prSet>
      <dgm:spPr/>
    </dgm:pt>
    <dgm:pt modelId="{16695072-678F-4EE6-B5AF-3ECC2FF295CE}" type="pres">
      <dgm:prSet presAssocID="{24AC2DD5-5C84-4DCE-883C-01E052A96CE6}" presName="desTx" presStyleLbl="alignAccFollowNode1" presStyleIdx="3" presStyleCnt="6">
        <dgm:presLayoutVars/>
      </dgm:prSet>
      <dgm:spPr/>
    </dgm:pt>
    <dgm:pt modelId="{7CDD9F96-C46F-4D08-89DF-8CE2CF78B07B}" type="pres">
      <dgm:prSet presAssocID="{8B45E76F-2767-4EC8-8A0B-6C073B5F2772}" presName="space" presStyleCnt="0"/>
      <dgm:spPr/>
    </dgm:pt>
    <dgm:pt modelId="{A56B3F17-9D93-4F44-A349-6DE80BEB2782}" type="pres">
      <dgm:prSet presAssocID="{49D7E0D4-E406-42B0-9D4A-AE8C8EA8A723}" presName="composite" presStyleCnt="0"/>
      <dgm:spPr/>
    </dgm:pt>
    <dgm:pt modelId="{00773330-6D35-454C-A2A3-F5D8EC0E98DF}" type="pres">
      <dgm:prSet presAssocID="{49D7E0D4-E406-42B0-9D4A-AE8C8EA8A723}" presName="parTx" presStyleLbl="alignNode1" presStyleIdx="4" presStyleCnt="6">
        <dgm:presLayoutVars>
          <dgm:chMax val="0"/>
          <dgm:chPref val="0"/>
        </dgm:presLayoutVars>
      </dgm:prSet>
      <dgm:spPr/>
    </dgm:pt>
    <dgm:pt modelId="{5C757754-DA9D-4166-8400-F0A3ADC5EFDC}" type="pres">
      <dgm:prSet presAssocID="{49D7E0D4-E406-42B0-9D4A-AE8C8EA8A723}" presName="desTx" presStyleLbl="alignAccFollowNode1" presStyleIdx="4" presStyleCnt="6">
        <dgm:presLayoutVars/>
      </dgm:prSet>
      <dgm:spPr/>
    </dgm:pt>
    <dgm:pt modelId="{DA6CF4DF-DE48-4C7F-89C2-2CAB010BC970}" type="pres">
      <dgm:prSet presAssocID="{D10C083A-B410-484A-92FE-D270186362B5}" presName="space" presStyleCnt="0"/>
      <dgm:spPr/>
    </dgm:pt>
    <dgm:pt modelId="{B81419DD-4C7D-45EA-9234-EC6B6E6D80F1}" type="pres">
      <dgm:prSet presAssocID="{E30B4DF3-CC45-4367-A654-A37F080D5CAF}" presName="composite" presStyleCnt="0"/>
      <dgm:spPr/>
    </dgm:pt>
    <dgm:pt modelId="{0B258390-3856-43D3-9816-D17A3C734D56}" type="pres">
      <dgm:prSet presAssocID="{E30B4DF3-CC45-4367-A654-A37F080D5CAF}" presName="parTx" presStyleLbl="alignNode1" presStyleIdx="5" presStyleCnt="6">
        <dgm:presLayoutVars>
          <dgm:chMax val="0"/>
          <dgm:chPref val="0"/>
        </dgm:presLayoutVars>
      </dgm:prSet>
      <dgm:spPr/>
    </dgm:pt>
    <dgm:pt modelId="{FA844019-7165-4082-B247-8ABE87A463E0}" type="pres">
      <dgm:prSet presAssocID="{E30B4DF3-CC45-4367-A654-A37F080D5CAF}" presName="desTx" presStyleLbl="alignAccFollowNode1" presStyleIdx="5" presStyleCnt="6">
        <dgm:presLayoutVars/>
      </dgm:prSet>
      <dgm:spPr/>
    </dgm:pt>
  </dgm:ptLst>
  <dgm:cxnLst>
    <dgm:cxn modelId="{9FEA0E02-709C-4C50-83DD-EE0519DA042B}" type="presOf" srcId="{FF010156-4DC6-47A3-8474-B523141D165B}" destId="{FA844019-7165-4082-B247-8ABE87A463E0}" srcOrd="0" destOrd="1" presId="urn:microsoft.com/office/officeart/2016/7/layout/HorizontalActionList"/>
    <dgm:cxn modelId="{C32F8308-F3BF-42B0-ADC3-DD9342ABB9C3}" srcId="{C7A66511-CDD9-4295-9EFE-C6483DD8879A}" destId="{8E5A5A9A-C8A4-49F9-A001-AC9E5044A37A}" srcOrd="0" destOrd="0" parTransId="{1C81F9D3-041A-4DB1-87EE-E89E3205B57A}" sibTransId="{2F182A26-1159-4E9C-932D-AB0C5F88AF30}"/>
    <dgm:cxn modelId="{9BAE9414-9E2F-4FE7-84D1-BA3F9505B5AD}" srcId="{80E21F28-6255-479A-B30F-B653A67CAC95}" destId="{3760FBBC-69D2-4F31-98EF-7EB8F34ACE01}" srcOrd="0" destOrd="0" parTransId="{191D10A9-C8A8-45D9-A00B-FD4F9F20AC36}" sibTransId="{5BF6D47C-D843-4D6A-B1A2-451F3AAB654E}"/>
    <dgm:cxn modelId="{C653AD17-9D44-40CD-A4E4-081C700AD8F3}" type="presOf" srcId="{80E21F28-6255-479A-B30F-B653A67CAC95}" destId="{68E9C5C6-0019-4AB3-ABC3-14ABF93FF09D}" srcOrd="0" destOrd="0" presId="urn:microsoft.com/office/officeart/2016/7/layout/HorizontalActionList"/>
    <dgm:cxn modelId="{C55BAA19-03F8-4511-97A0-AB46C7E8DB02}" type="presOf" srcId="{E30B4DF3-CC45-4367-A654-A37F080D5CAF}" destId="{0B258390-3856-43D3-9816-D17A3C734D56}" srcOrd="0" destOrd="0" presId="urn:microsoft.com/office/officeart/2016/7/layout/HorizontalActionList"/>
    <dgm:cxn modelId="{5C024323-83B9-4DA1-9A0E-5CF18D34675E}" srcId="{49D7E0D4-E406-42B0-9D4A-AE8C8EA8A723}" destId="{DBB17981-425E-4586-AF31-88D7843EE9B7}" srcOrd="0" destOrd="0" parTransId="{392F892F-2A8B-46DA-BA9E-ED10A7DA747D}" sibTransId="{FA44AC15-CB01-4C56-8735-5A8CF3726D6A}"/>
    <dgm:cxn modelId="{1EFAC431-07A8-4688-B945-428B837B437A}" type="presOf" srcId="{AF48785D-E72F-42F3-821E-1F353F765CDF}" destId="{58340AE6-E919-4262-90DB-36DF6F5D4AA4}" srcOrd="0" destOrd="0" presId="urn:microsoft.com/office/officeart/2016/7/layout/HorizontalActionList"/>
    <dgm:cxn modelId="{87195034-11EE-4B02-8B21-93410B093636}" type="presOf" srcId="{8D6B1B9D-7CEC-46C6-975A-A26E806214A0}" destId="{5C757754-DA9D-4166-8400-F0A3ADC5EFDC}" srcOrd="0" destOrd="1" presId="urn:microsoft.com/office/officeart/2016/7/layout/HorizontalActionList"/>
    <dgm:cxn modelId="{B502523C-CE46-4170-A53A-A9DC52CA9D4C}" type="presOf" srcId="{C7A66511-CDD9-4295-9EFE-C6483DD8879A}" destId="{16695072-678F-4EE6-B5AF-3ECC2FF295CE}" srcOrd="0" destOrd="0" presId="urn:microsoft.com/office/officeart/2016/7/layout/HorizontalActionList"/>
    <dgm:cxn modelId="{25D2405F-4C8E-4910-B7E7-685CC7237D20}" srcId="{E2E54A8D-E137-41E8-AA0A-F28C37769875}" destId="{AF48785D-E72F-42F3-821E-1F353F765CDF}" srcOrd="0" destOrd="0" parTransId="{18B70DEA-2E75-49FC-B7CD-A093B5FCA7E9}" sibTransId="{1DCF81C1-4610-4AA5-9D70-48AC2EF937E9}"/>
    <dgm:cxn modelId="{32ECFC61-6899-4AB3-9743-FC0566AFE2DD}" type="presOf" srcId="{24AC2DD5-5C84-4DCE-883C-01E052A96CE6}" destId="{1F2B3BCC-8BE5-4179-AA9A-DABFC2DEE5F3}" srcOrd="0" destOrd="0" presId="urn:microsoft.com/office/officeart/2016/7/layout/HorizontalActionList"/>
    <dgm:cxn modelId="{FE989E4A-5C04-498E-9FE1-799C9436A8A7}" type="presOf" srcId="{F48E6009-A64F-42C5-A57D-B8757C0CF707}" destId="{FA844019-7165-4082-B247-8ABE87A463E0}" srcOrd="0" destOrd="0" presId="urn:microsoft.com/office/officeart/2016/7/layout/HorizontalActionList"/>
    <dgm:cxn modelId="{81BBD34B-3118-4B24-99C4-58926BEF8449}" srcId="{E30B4DF3-CC45-4367-A654-A37F080D5CAF}" destId="{F48E6009-A64F-42C5-A57D-B8757C0CF707}" srcOrd="0" destOrd="0" parTransId="{C77313F1-FE83-43C5-B7EB-3EFB626A949A}" sibTransId="{E0A9FFBE-6189-4CC0-9404-525D5F3B93E6}"/>
    <dgm:cxn modelId="{BF11A06E-A830-422F-809A-AA9FDACF4953}" type="presOf" srcId="{E2E54A8D-E137-41E8-AA0A-F28C37769875}" destId="{45F6D701-132C-40FD-ABCD-46FD925F9ABB}" srcOrd="0" destOrd="0" presId="urn:microsoft.com/office/officeart/2016/7/layout/HorizontalActionList"/>
    <dgm:cxn modelId="{340DB070-EC67-4461-A91F-9CD224CECCFF}" type="presOf" srcId="{295D1095-3DC3-41C4-967F-71922FEB02CD}" destId="{6A7BB40C-6419-41DD-A297-907A7B35BA6B}" srcOrd="0" destOrd="0" presId="urn:microsoft.com/office/officeart/2016/7/layout/HorizontalActionList"/>
    <dgm:cxn modelId="{DC976351-B59E-4EBD-A2E7-9F40807BCF80}" srcId="{06751A0A-CA39-4DE6-A822-337A651ED5E0}" destId="{E2E54A8D-E137-41E8-AA0A-F28C37769875}" srcOrd="0" destOrd="0" parTransId="{A8D5277A-A005-48DD-B4E4-D94B97CA3223}" sibTransId="{8DC70FCE-D69B-4C72-A931-D4C81A84698B}"/>
    <dgm:cxn modelId="{5703E756-9B24-44AB-9C93-40723D73D6A7}" srcId="{06751A0A-CA39-4DE6-A822-337A651ED5E0}" destId="{49D7E0D4-E406-42B0-9D4A-AE8C8EA8A723}" srcOrd="4" destOrd="0" parTransId="{AF96C4BD-E076-49BF-9CC8-950B253DD20C}" sibTransId="{D10C083A-B410-484A-92FE-D270186362B5}"/>
    <dgm:cxn modelId="{D98C137A-14F5-4E04-B23D-4953A63309BC}" type="presOf" srcId="{3741DA05-BCCD-4D25-AF61-6E41003084A8}" destId="{58340AE6-E919-4262-90DB-36DF6F5D4AA4}" srcOrd="0" destOrd="1" presId="urn:microsoft.com/office/officeart/2016/7/layout/HorizontalActionList"/>
    <dgm:cxn modelId="{4E60BE84-50B8-4B8C-BC73-AF1D9D6B6854}" type="presOf" srcId="{06751A0A-CA39-4DE6-A822-337A651ED5E0}" destId="{FE723D33-6D52-4713-B774-9274870C9121}" srcOrd="0" destOrd="0" presId="urn:microsoft.com/office/officeart/2016/7/layout/HorizontalActionList"/>
    <dgm:cxn modelId="{7D0A4589-1964-4247-A87B-835460E7D065}" srcId="{06751A0A-CA39-4DE6-A822-337A651ED5E0}" destId="{80E21F28-6255-479A-B30F-B653A67CAC95}" srcOrd="1" destOrd="0" parTransId="{6D894FA1-6286-4272-88E2-324888652475}" sibTransId="{4202E120-9330-4ED7-9242-2C46A5A006A1}"/>
    <dgm:cxn modelId="{C6A56C89-688D-497C-B12D-83D630D66DA3}" type="presOf" srcId="{49D7E0D4-E406-42B0-9D4A-AE8C8EA8A723}" destId="{00773330-6D35-454C-A2A3-F5D8EC0E98DF}" srcOrd="0" destOrd="0" presId="urn:microsoft.com/office/officeart/2016/7/layout/HorizontalActionList"/>
    <dgm:cxn modelId="{3DB8E98E-5C81-47E6-9B22-EEBC655E216E}" srcId="{B688BDCD-C049-42F9-A16F-A309B77EB8ED}" destId="{4BBC8064-6CE2-47B0-89FC-EBE31C73872F}" srcOrd="0" destOrd="0" parTransId="{46043710-16BB-410F-BEA0-EB429B607235}" sibTransId="{862903D0-86C4-469B-9759-627B7C76D648}"/>
    <dgm:cxn modelId="{7A687690-0D0E-4010-B143-19FE1B358AC0}" srcId="{06751A0A-CA39-4DE6-A822-337A651ED5E0}" destId="{295D1095-3DC3-41C4-967F-71922FEB02CD}" srcOrd="2" destOrd="0" parTransId="{D8F2B85D-BE1E-4CEF-BC8B-2C8C5BAB8CD8}" sibTransId="{432870D7-8BDC-4683-AB02-6B8324B2510A}"/>
    <dgm:cxn modelId="{3C3D53A4-FAF8-4A03-B47A-2DC1F5DAF910}" srcId="{295D1095-3DC3-41C4-967F-71922FEB02CD}" destId="{B688BDCD-C049-42F9-A16F-A309B77EB8ED}" srcOrd="0" destOrd="0" parTransId="{0EDA4E57-F558-4A71-9826-C1A98C3702CA}" sibTransId="{847E1A99-178C-4BB1-B1A4-B388E68B0F7E}"/>
    <dgm:cxn modelId="{A1E207BE-6781-48C7-BD17-7966472C4E43}" srcId="{24AC2DD5-5C84-4DCE-883C-01E052A96CE6}" destId="{C7A66511-CDD9-4295-9EFE-C6483DD8879A}" srcOrd="0" destOrd="0" parTransId="{E6B4C089-3E55-4105-919C-7B85D4C9AAE4}" sibTransId="{4370D8C8-09FA-48CC-9B89-FBA1AFF9BADF}"/>
    <dgm:cxn modelId="{8D98B2BF-35DD-48E9-A2E6-CA3D7B0A4933}" srcId="{DBB17981-425E-4586-AF31-88D7843EE9B7}" destId="{8D6B1B9D-7CEC-46C6-975A-A26E806214A0}" srcOrd="0" destOrd="0" parTransId="{1F4DF853-99B3-4C5C-BC87-467BB59DE50F}" sibTransId="{4AEC1230-E247-4FF1-B4C1-FC7C818DC73E}"/>
    <dgm:cxn modelId="{71B6C7C2-2D3D-4374-9002-33C2AFAC9E8C}" type="presOf" srcId="{4BBC8064-6CE2-47B0-89FC-EBE31C73872F}" destId="{93241EC3-08BA-474A-90FC-19F9E4CC0233}" srcOrd="0" destOrd="1" presId="urn:microsoft.com/office/officeart/2016/7/layout/HorizontalActionList"/>
    <dgm:cxn modelId="{932936C4-60C3-472A-BCF6-491FB734EA65}" type="presOf" srcId="{B688BDCD-C049-42F9-A16F-A309B77EB8ED}" destId="{93241EC3-08BA-474A-90FC-19F9E4CC0233}" srcOrd="0" destOrd="0" presId="urn:microsoft.com/office/officeart/2016/7/layout/HorizontalActionList"/>
    <dgm:cxn modelId="{0335A9D1-0BE1-4881-B835-A189331EE2D3}" srcId="{AF48785D-E72F-42F3-821E-1F353F765CDF}" destId="{3741DA05-BCCD-4D25-AF61-6E41003084A8}" srcOrd="0" destOrd="0" parTransId="{DF6417BA-CB55-4711-94CD-F0EA76AD2612}" sibTransId="{CC8E4F6E-8E05-4EFA-898F-1622B992FDC6}"/>
    <dgm:cxn modelId="{C03BE5D3-4F2A-4030-89A6-52A8C4D51085}" srcId="{06751A0A-CA39-4DE6-A822-337A651ED5E0}" destId="{24AC2DD5-5C84-4DCE-883C-01E052A96CE6}" srcOrd="3" destOrd="0" parTransId="{02BC5338-D9FB-42AF-BF58-EBBC21CE4FBE}" sibTransId="{8B45E76F-2767-4EC8-8A0B-6C073B5F2772}"/>
    <dgm:cxn modelId="{A8E57AD7-5941-4977-843D-7C675B46ADAE}" srcId="{06751A0A-CA39-4DE6-A822-337A651ED5E0}" destId="{E30B4DF3-CC45-4367-A654-A37F080D5CAF}" srcOrd="5" destOrd="0" parTransId="{D45456B3-8B73-441F-BFC3-55D28F40B6E8}" sibTransId="{34E64BAA-83E5-4223-A6C7-6ADC29F802D8}"/>
    <dgm:cxn modelId="{7708A1DF-0DF5-4B21-8C45-6C26AA65D8A9}" type="presOf" srcId="{8E5A5A9A-C8A4-49F9-A001-AC9E5044A37A}" destId="{16695072-678F-4EE6-B5AF-3ECC2FF295CE}" srcOrd="0" destOrd="1" presId="urn:microsoft.com/office/officeart/2016/7/layout/HorizontalActionList"/>
    <dgm:cxn modelId="{57F9C3F6-FD20-449E-B22A-DC3EB13C5261}" type="presOf" srcId="{DBB17981-425E-4586-AF31-88D7843EE9B7}" destId="{5C757754-DA9D-4166-8400-F0A3ADC5EFDC}" srcOrd="0" destOrd="0" presId="urn:microsoft.com/office/officeart/2016/7/layout/HorizontalActionList"/>
    <dgm:cxn modelId="{7108BEF9-87E1-45EC-AC6A-993D44D35785}" srcId="{F48E6009-A64F-42C5-A57D-B8757C0CF707}" destId="{FF010156-4DC6-47A3-8474-B523141D165B}" srcOrd="0" destOrd="0" parTransId="{A3378E09-0B40-40D6-9BE3-D6D35DFDD8C6}" sibTransId="{3F2C5EF7-546B-46BA-A684-656B3FC0F26D}"/>
    <dgm:cxn modelId="{F35CE6F9-5D6D-4AB8-A662-6EAB4D80F259}" type="presOf" srcId="{3760FBBC-69D2-4F31-98EF-7EB8F34ACE01}" destId="{DB8D8C45-76F1-4B5D-812E-FC0CF571641D}" srcOrd="0" destOrd="0" presId="urn:microsoft.com/office/officeart/2016/7/layout/HorizontalActionList"/>
    <dgm:cxn modelId="{C296E0F5-FDB5-40CA-8838-F0B0D2168819}" type="presParOf" srcId="{FE723D33-6D52-4713-B774-9274870C9121}" destId="{77F5D42F-B2D1-495C-B843-315DC5B635AB}" srcOrd="0" destOrd="0" presId="urn:microsoft.com/office/officeart/2016/7/layout/HorizontalActionList"/>
    <dgm:cxn modelId="{CD827D14-3E26-498E-A3B9-7E3760062586}" type="presParOf" srcId="{77F5D42F-B2D1-495C-B843-315DC5B635AB}" destId="{45F6D701-132C-40FD-ABCD-46FD925F9ABB}" srcOrd="0" destOrd="0" presId="urn:microsoft.com/office/officeart/2016/7/layout/HorizontalActionList"/>
    <dgm:cxn modelId="{14929B71-0EA7-4D46-81FC-EEC0C3ABB74E}" type="presParOf" srcId="{77F5D42F-B2D1-495C-B843-315DC5B635AB}" destId="{58340AE6-E919-4262-90DB-36DF6F5D4AA4}" srcOrd="1" destOrd="0" presId="urn:microsoft.com/office/officeart/2016/7/layout/HorizontalActionList"/>
    <dgm:cxn modelId="{8AEDCF6D-8B26-45E7-905A-3038A92D6133}" type="presParOf" srcId="{FE723D33-6D52-4713-B774-9274870C9121}" destId="{20F19DC5-BC49-4D97-8367-A0FE5FD8204C}" srcOrd="1" destOrd="0" presId="urn:microsoft.com/office/officeart/2016/7/layout/HorizontalActionList"/>
    <dgm:cxn modelId="{5AAF7F6A-4EC6-47FB-9C1E-8DBEC20A6F9C}" type="presParOf" srcId="{FE723D33-6D52-4713-B774-9274870C9121}" destId="{BF4520F5-7431-41C3-A294-48E4B88890A5}" srcOrd="2" destOrd="0" presId="urn:microsoft.com/office/officeart/2016/7/layout/HorizontalActionList"/>
    <dgm:cxn modelId="{7BAD887F-01CB-45A2-A20F-9B23D6D5BFBA}" type="presParOf" srcId="{BF4520F5-7431-41C3-A294-48E4B88890A5}" destId="{68E9C5C6-0019-4AB3-ABC3-14ABF93FF09D}" srcOrd="0" destOrd="0" presId="urn:microsoft.com/office/officeart/2016/7/layout/HorizontalActionList"/>
    <dgm:cxn modelId="{90B0A227-7A3E-4C2B-93E7-A5F2BBA5F05D}" type="presParOf" srcId="{BF4520F5-7431-41C3-A294-48E4B88890A5}" destId="{DB8D8C45-76F1-4B5D-812E-FC0CF571641D}" srcOrd="1" destOrd="0" presId="urn:microsoft.com/office/officeart/2016/7/layout/HorizontalActionList"/>
    <dgm:cxn modelId="{97246F88-786C-4928-8A5B-88EB9F4149DE}" type="presParOf" srcId="{FE723D33-6D52-4713-B774-9274870C9121}" destId="{ED10046B-3701-4B3A-B970-0C57E9DA56C7}" srcOrd="3" destOrd="0" presId="urn:microsoft.com/office/officeart/2016/7/layout/HorizontalActionList"/>
    <dgm:cxn modelId="{B6B094BD-C659-48FB-BB51-710095D7D0B3}" type="presParOf" srcId="{FE723D33-6D52-4713-B774-9274870C9121}" destId="{89BD10FE-2360-4E81-AF0A-A66B20F03563}" srcOrd="4" destOrd="0" presId="urn:microsoft.com/office/officeart/2016/7/layout/HorizontalActionList"/>
    <dgm:cxn modelId="{78329942-85B2-41B9-BFF6-12977075AAE5}" type="presParOf" srcId="{89BD10FE-2360-4E81-AF0A-A66B20F03563}" destId="{6A7BB40C-6419-41DD-A297-907A7B35BA6B}" srcOrd="0" destOrd="0" presId="urn:microsoft.com/office/officeart/2016/7/layout/HorizontalActionList"/>
    <dgm:cxn modelId="{B3C10800-5B38-4446-B660-42FD38350C72}" type="presParOf" srcId="{89BD10FE-2360-4E81-AF0A-A66B20F03563}" destId="{93241EC3-08BA-474A-90FC-19F9E4CC0233}" srcOrd="1" destOrd="0" presId="urn:microsoft.com/office/officeart/2016/7/layout/HorizontalActionList"/>
    <dgm:cxn modelId="{636A81FC-9668-4713-8BB8-B1AFB1539C46}" type="presParOf" srcId="{FE723D33-6D52-4713-B774-9274870C9121}" destId="{06FE219A-D86A-47AA-B1F1-139A332781A2}" srcOrd="5" destOrd="0" presId="urn:microsoft.com/office/officeart/2016/7/layout/HorizontalActionList"/>
    <dgm:cxn modelId="{4B61C6E5-4785-45E1-9772-34152DC9DCBA}" type="presParOf" srcId="{FE723D33-6D52-4713-B774-9274870C9121}" destId="{7DFA5D30-681D-47DB-BBD8-5790A4183AAA}" srcOrd="6" destOrd="0" presId="urn:microsoft.com/office/officeart/2016/7/layout/HorizontalActionList"/>
    <dgm:cxn modelId="{25C20D49-CC75-4083-8D6E-4C59CDDF3571}" type="presParOf" srcId="{7DFA5D30-681D-47DB-BBD8-5790A4183AAA}" destId="{1F2B3BCC-8BE5-4179-AA9A-DABFC2DEE5F3}" srcOrd="0" destOrd="0" presId="urn:microsoft.com/office/officeart/2016/7/layout/HorizontalActionList"/>
    <dgm:cxn modelId="{D654185B-BC7F-4F9C-8324-BD8F93293B09}" type="presParOf" srcId="{7DFA5D30-681D-47DB-BBD8-5790A4183AAA}" destId="{16695072-678F-4EE6-B5AF-3ECC2FF295CE}" srcOrd="1" destOrd="0" presId="urn:microsoft.com/office/officeart/2016/7/layout/HorizontalActionList"/>
    <dgm:cxn modelId="{023886B5-7D88-498C-9894-32F34905B562}" type="presParOf" srcId="{FE723D33-6D52-4713-B774-9274870C9121}" destId="{7CDD9F96-C46F-4D08-89DF-8CE2CF78B07B}" srcOrd="7" destOrd="0" presId="urn:microsoft.com/office/officeart/2016/7/layout/HorizontalActionList"/>
    <dgm:cxn modelId="{8C893C92-AD00-4366-AE3B-524903BB5E83}" type="presParOf" srcId="{FE723D33-6D52-4713-B774-9274870C9121}" destId="{A56B3F17-9D93-4F44-A349-6DE80BEB2782}" srcOrd="8" destOrd="0" presId="urn:microsoft.com/office/officeart/2016/7/layout/HorizontalActionList"/>
    <dgm:cxn modelId="{7F06703F-2A51-4E87-9BAA-FC827CF464D9}" type="presParOf" srcId="{A56B3F17-9D93-4F44-A349-6DE80BEB2782}" destId="{00773330-6D35-454C-A2A3-F5D8EC0E98DF}" srcOrd="0" destOrd="0" presId="urn:microsoft.com/office/officeart/2016/7/layout/HorizontalActionList"/>
    <dgm:cxn modelId="{E40351A6-9EA5-4836-A6FD-84781E28C275}" type="presParOf" srcId="{A56B3F17-9D93-4F44-A349-6DE80BEB2782}" destId="{5C757754-DA9D-4166-8400-F0A3ADC5EFDC}" srcOrd="1" destOrd="0" presId="urn:microsoft.com/office/officeart/2016/7/layout/HorizontalActionList"/>
    <dgm:cxn modelId="{4DFEF52A-897E-43E4-B961-13D7E99FBB30}" type="presParOf" srcId="{FE723D33-6D52-4713-B774-9274870C9121}" destId="{DA6CF4DF-DE48-4C7F-89C2-2CAB010BC970}" srcOrd="9" destOrd="0" presId="urn:microsoft.com/office/officeart/2016/7/layout/HorizontalActionList"/>
    <dgm:cxn modelId="{FEE1D99B-F738-4ADF-A982-1550BAFFB037}" type="presParOf" srcId="{FE723D33-6D52-4713-B774-9274870C9121}" destId="{B81419DD-4C7D-45EA-9234-EC6B6E6D80F1}" srcOrd="10" destOrd="0" presId="urn:microsoft.com/office/officeart/2016/7/layout/HorizontalActionList"/>
    <dgm:cxn modelId="{DCF7DADB-EA5D-4E07-A0B7-2924FE202D3A}" type="presParOf" srcId="{B81419DD-4C7D-45EA-9234-EC6B6E6D80F1}" destId="{0B258390-3856-43D3-9816-D17A3C734D56}" srcOrd="0" destOrd="0" presId="urn:microsoft.com/office/officeart/2016/7/layout/HorizontalActionList"/>
    <dgm:cxn modelId="{48FE7B31-E882-4F5D-B05B-D1AA8DDF7FDF}" type="presParOf" srcId="{B81419DD-4C7D-45EA-9234-EC6B6E6D80F1}" destId="{FA844019-7165-4082-B247-8ABE87A463E0}" srcOrd="1" destOrd="0" presId="urn:microsoft.com/office/officeart/2016/7/layout/HorizontalAction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5F6D701-132C-40FD-ABCD-46FD925F9ABB}">
      <dsp:nvSpPr>
        <dsp:cNvPr id="0" name=""/>
        <dsp:cNvSpPr/>
      </dsp:nvSpPr>
      <dsp:spPr>
        <a:xfrm>
          <a:off x="13192" y="1071879"/>
          <a:ext cx="1919654" cy="575896"/>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1695" tIns="151695" rIns="151695" bIns="151695" numCol="1" spcCol="1270" anchor="ctr" anchorCtr="0">
          <a:noAutofit/>
        </a:bodyPr>
        <a:lstStyle/>
        <a:p>
          <a:pPr marL="0" lvl="0" indent="0" algn="ctr" defTabSz="889000">
            <a:lnSpc>
              <a:spcPct val="90000"/>
            </a:lnSpc>
            <a:spcBef>
              <a:spcPct val="0"/>
            </a:spcBef>
            <a:spcAft>
              <a:spcPct val="35000"/>
            </a:spcAft>
            <a:buNone/>
          </a:pPr>
          <a:r>
            <a:rPr lang="en-US" sz="2000" b="1" kern="1200" dirty="0">
              <a:latin typeface="Arial" panose="020B0604020202020204" pitchFamily="34" charset="0"/>
              <a:cs typeface="Arial" panose="020B0604020202020204" pitchFamily="34" charset="0"/>
            </a:rPr>
            <a:t>Key Demand-1</a:t>
          </a:r>
        </a:p>
      </dsp:txBody>
      <dsp:txXfrm>
        <a:off x="13192" y="1071879"/>
        <a:ext cx="1919654" cy="575896"/>
      </dsp:txXfrm>
    </dsp:sp>
    <dsp:sp modelId="{58340AE6-E919-4262-90DB-36DF6F5D4AA4}">
      <dsp:nvSpPr>
        <dsp:cNvPr id="0" name=""/>
        <dsp:cNvSpPr/>
      </dsp:nvSpPr>
      <dsp:spPr>
        <a:xfrm>
          <a:off x="13192" y="1647776"/>
          <a:ext cx="1919654" cy="2639743"/>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90000"/>
            </a:lnSpc>
            <a:spcBef>
              <a:spcPct val="0"/>
            </a:spcBef>
            <a:spcAft>
              <a:spcPts val="0"/>
            </a:spcAft>
            <a:buNone/>
          </a:pPr>
          <a:endParaRPr lang="en-US" sz="1600" b="1" kern="1200" dirty="0">
            <a:latin typeface="Arial" panose="020B0604020202020204" pitchFamily="34" charset="0"/>
            <a:cs typeface="Arial" panose="020B0604020202020204" pitchFamily="34" charset="0"/>
          </a:endParaRPr>
        </a:p>
        <a:p>
          <a:pPr marL="0" lvl="0" indent="0" algn="ctr" defTabSz="711200">
            <a:lnSpc>
              <a:spcPct val="90000"/>
            </a:lnSpc>
            <a:spcBef>
              <a:spcPct val="0"/>
            </a:spcBef>
            <a:spcAft>
              <a:spcPts val="0"/>
            </a:spcAft>
            <a:buNone/>
          </a:pPr>
          <a:r>
            <a:rPr lang="en-US" sz="1600" b="1" kern="1200" dirty="0">
              <a:latin typeface="Arial" panose="020B0604020202020204" pitchFamily="34" charset="0"/>
              <a:cs typeface="Arial" panose="020B0604020202020204" pitchFamily="34" charset="0"/>
            </a:rPr>
            <a:t>Freedom From Vendor Lock-in</a:t>
          </a:r>
        </a:p>
        <a:p>
          <a:pPr marL="0" lvl="0" indent="0" algn="ctr" defTabSz="711200">
            <a:lnSpc>
              <a:spcPct val="90000"/>
            </a:lnSpc>
            <a:spcBef>
              <a:spcPct val="0"/>
            </a:spcBef>
            <a:spcAft>
              <a:spcPct val="35000"/>
            </a:spcAft>
            <a:buNone/>
          </a:pPr>
          <a:endParaRPr lang="en-US" sz="1600" b="1" kern="1200" dirty="0">
            <a:latin typeface="Arial" panose="020B0604020202020204" pitchFamily="34" charset="0"/>
            <a:cs typeface="Arial" panose="020B0604020202020204" pitchFamily="34" charset="0"/>
          </a:endParaRPr>
        </a:p>
        <a:p>
          <a:pPr marL="57150" lvl="1" indent="-57150" algn="ctr" defTabSz="466725">
            <a:lnSpc>
              <a:spcPct val="90000"/>
            </a:lnSpc>
            <a:spcBef>
              <a:spcPct val="0"/>
            </a:spcBef>
            <a:spcAft>
              <a:spcPct val="15000"/>
            </a:spcAft>
            <a:buNone/>
          </a:pPr>
          <a:r>
            <a:rPr lang="en-US" sz="1050" kern="1200" dirty="0">
              <a:latin typeface="Arial" panose="020B0604020202020204" pitchFamily="34" charset="0"/>
              <a:cs typeface="Arial" panose="020B0604020202020204" pitchFamily="34" charset="0"/>
            </a:rPr>
            <a:t>Proprietary-based modems complicate networks, logistics, migration, increase costs, and contribute to stove-piped systems. Vendor lock-in business models are an antiquated way of doing business that form rigid oligopolies that limit innovation and technology progression.</a:t>
          </a:r>
        </a:p>
      </dsp:txBody>
      <dsp:txXfrm>
        <a:off x="13192" y="1647776"/>
        <a:ext cx="1919654" cy="2639743"/>
      </dsp:txXfrm>
    </dsp:sp>
    <dsp:sp modelId="{68E9C5C6-0019-4AB3-ABC3-14ABF93FF09D}">
      <dsp:nvSpPr>
        <dsp:cNvPr id="0" name=""/>
        <dsp:cNvSpPr/>
      </dsp:nvSpPr>
      <dsp:spPr>
        <a:xfrm>
          <a:off x="2040636" y="1071879"/>
          <a:ext cx="1919654" cy="575896"/>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1695" tIns="151695" rIns="151695" bIns="151695" numCol="1" spcCol="1270" anchor="ctr" anchorCtr="0">
          <a:noAutofit/>
        </a:bodyPr>
        <a:lstStyle/>
        <a:p>
          <a:pPr marL="0" lvl="0" indent="0" algn="ctr" defTabSz="889000">
            <a:lnSpc>
              <a:spcPct val="90000"/>
            </a:lnSpc>
            <a:spcBef>
              <a:spcPct val="0"/>
            </a:spcBef>
            <a:spcAft>
              <a:spcPct val="35000"/>
            </a:spcAft>
            <a:buNone/>
          </a:pPr>
          <a:r>
            <a:rPr lang="en-US" sz="2000" b="1" kern="1200" dirty="0">
              <a:latin typeface="Arial" panose="020B0604020202020204" pitchFamily="34" charset="0"/>
              <a:cs typeface="Arial" panose="020B0604020202020204" pitchFamily="34" charset="0"/>
            </a:rPr>
            <a:t>Key Demand-2</a:t>
          </a:r>
        </a:p>
      </dsp:txBody>
      <dsp:txXfrm>
        <a:off x="2040636" y="1071879"/>
        <a:ext cx="1919654" cy="575896"/>
      </dsp:txXfrm>
    </dsp:sp>
    <dsp:sp modelId="{DB8D8C45-76F1-4B5D-812E-FC0CF571641D}">
      <dsp:nvSpPr>
        <dsp:cNvPr id="0" name=""/>
        <dsp:cNvSpPr/>
      </dsp:nvSpPr>
      <dsp:spPr>
        <a:xfrm>
          <a:off x="2040636" y="1647776"/>
          <a:ext cx="1919654" cy="2639743"/>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90000"/>
            </a:lnSpc>
            <a:spcBef>
              <a:spcPct val="0"/>
            </a:spcBef>
            <a:spcAft>
              <a:spcPct val="35000"/>
            </a:spcAft>
            <a:buNone/>
          </a:pPr>
          <a:endParaRPr lang="en-US" sz="1600" b="1" kern="1200" dirty="0">
            <a:latin typeface="Arial" panose="020B0604020202020204" pitchFamily="34" charset="0"/>
            <a:cs typeface="Arial" panose="020B0604020202020204" pitchFamily="34" charset="0"/>
          </a:endParaRPr>
        </a:p>
        <a:p>
          <a:pPr marL="0" lvl="0" indent="0" algn="ctr" defTabSz="711200">
            <a:lnSpc>
              <a:spcPct val="90000"/>
            </a:lnSpc>
            <a:spcBef>
              <a:spcPct val="0"/>
            </a:spcBef>
            <a:spcAft>
              <a:spcPct val="35000"/>
            </a:spcAft>
            <a:buNone/>
          </a:pPr>
          <a:r>
            <a:rPr lang="en-US" sz="1600" b="1" kern="1200" dirty="0">
              <a:latin typeface="Arial" panose="020B0604020202020204" pitchFamily="34" charset="0"/>
              <a:cs typeface="Arial" panose="020B0604020202020204" pitchFamily="34" charset="0"/>
            </a:rPr>
            <a:t>Reduction in Total Cost of Ownership (TCO)</a:t>
          </a:r>
        </a:p>
        <a:p>
          <a:pPr marL="0" lvl="0" indent="0" algn="ctr" defTabSz="711200">
            <a:lnSpc>
              <a:spcPct val="90000"/>
            </a:lnSpc>
            <a:spcBef>
              <a:spcPct val="0"/>
            </a:spcBef>
            <a:spcAft>
              <a:spcPct val="35000"/>
            </a:spcAft>
            <a:buNone/>
          </a:pPr>
          <a:r>
            <a:rPr lang="en-US" sz="1050" kern="1200" dirty="0">
              <a:latin typeface="Arial" panose="020B0604020202020204" pitchFamily="34" charset="0"/>
              <a:cs typeface="Arial" panose="020B0604020202020204" pitchFamily="34" charset="0"/>
            </a:rPr>
            <a:t>Operating and capital expenses are key drivers in network sustainability. In commercial networks, managing SATCOM networks’ costs is important in maintaining profitability. In DoD networks, managing SATCOM networks’ costs is important in maintaining network longevity. </a:t>
          </a:r>
          <a:endParaRPr lang="en-US" sz="1600" b="1" kern="1200" dirty="0">
            <a:latin typeface="Arial" panose="020B0604020202020204" pitchFamily="34" charset="0"/>
            <a:cs typeface="Arial" panose="020B0604020202020204" pitchFamily="34" charset="0"/>
          </a:endParaRPr>
        </a:p>
      </dsp:txBody>
      <dsp:txXfrm>
        <a:off x="2040636" y="1647776"/>
        <a:ext cx="1919654" cy="2639743"/>
      </dsp:txXfrm>
    </dsp:sp>
    <dsp:sp modelId="{6A7BB40C-6419-41DD-A297-907A7B35BA6B}">
      <dsp:nvSpPr>
        <dsp:cNvPr id="0" name=""/>
        <dsp:cNvSpPr/>
      </dsp:nvSpPr>
      <dsp:spPr>
        <a:xfrm>
          <a:off x="4068079" y="1071879"/>
          <a:ext cx="1919654" cy="575896"/>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1695" tIns="151695" rIns="151695" bIns="151695" numCol="1" spcCol="1270" anchor="ctr" anchorCtr="0">
          <a:noAutofit/>
        </a:bodyPr>
        <a:lstStyle/>
        <a:p>
          <a:pPr marL="0" lvl="0" indent="0" algn="ctr" defTabSz="889000">
            <a:lnSpc>
              <a:spcPct val="90000"/>
            </a:lnSpc>
            <a:spcBef>
              <a:spcPct val="0"/>
            </a:spcBef>
            <a:spcAft>
              <a:spcPct val="35000"/>
            </a:spcAft>
            <a:buNone/>
          </a:pPr>
          <a:r>
            <a:rPr lang="en-US" sz="2000" b="1" kern="1200" dirty="0">
              <a:latin typeface="Arial" panose="020B0604020202020204" pitchFamily="34" charset="0"/>
              <a:cs typeface="Arial" panose="020B0604020202020204" pitchFamily="34" charset="0"/>
            </a:rPr>
            <a:t>Key Demand-3</a:t>
          </a:r>
        </a:p>
      </dsp:txBody>
      <dsp:txXfrm>
        <a:off x="4068079" y="1071879"/>
        <a:ext cx="1919654" cy="575896"/>
      </dsp:txXfrm>
    </dsp:sp>
    <dsp:sp modelId="{93241EC3-08BA-474A-90FC-19F9E4CC0233}">
      <dsp:nvSpPr>
        <dsp:cNvPr id="0" name=""/>
        <dsp:cNvSpPr/>
      </dsp:nvSpPr>
      <dsp:spPr>
        <a:xfrm>
          <a:off x="4068079" y="1647776"/>
          <a:ext cx="1919654" cy="2639743"/>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90000"/>
            </a:lnSpc>
            <a:spcBef>
              <a:spcPct val="0"/>
            </a:spcBef>
            <a:spcAft>
              <a:spcPct val="35000"/>
            </a:spcAft>
            <a:buNone/>
          </a:pPr>
          <a:endParaRPr lang="en-US" sz="1600" b="1" kern="1200" dirty="0">
            <a:latin typeface="Arial" panose="020B0604020202020204" pitchFamily="34" charset="0"/>
            <a:cs typeface="Arial" panose="020B0604020202020204" pitchFamily="34" charset="0"/>
          </a:endParaRPr>
        </a:p>
        <a:p>
          <a:pPr marL="0" lvl="0" indent="0" algn="ctr" defTabSz="711200">
            <a:lnSpc>
              <a:spcPct val="90000"/>
            </a:lnSpc>
            <a:spcBef>
              <a:spcPct val="0"/>
            </a:spcBef>
            <a:spcAft>
              <a:spcPct val="35000"/>
            </a:spcAft>
            <a:buNone/>
          </a:pPr>
          <a:r>
            <a:rPr lang="en-US" sz="1600" b="1" kern="1200" dirty="0">
              <a:latin typeface="Arial" panose="020B0604020202020204" pitchFamily="34" charset="0"/>
              <a:cs typeface="Arial" panose="020B0604020202020204" pitchFamily="34" charset="0"/>
            </a:rPr>
            <a:t>Ground Segment Sustainability</a:t>
          </a:r>
        </a:p>
        <a:p>
          <a:pPr marL="0" lvl="0" indent="0" algn="ctr" defTabSz="711200">
            <a:lnSpc>
              <a:spcPct val="90000"/>
            </a:lnSpc>
            <a:spcBef>
              <a:spcPct val="0"/>
            </a:spcBef>
            <a:spcAft>
              <a:spcPct val="35000"/>
            </a:spcAft>
            <a:buNone/>
          </a:pPr>
          <a:endParaRPr lang="en-US" sz="1600" b="1" kern="1200" dirty="0">
            <a:latin typeface="Arial" panose="020B0604020202020204" pitchFamily="34" charset="0"/>
            <a:cs typeface="Arial" panose="020B0604020202020204" pitchFamily="34" charset="0"/>
          </a:endParaRPr>
        </a:p>
        <a:p>
          <a:pPr marL="57150" lvl="1" indent="-57150" algn="ctr" defTabSz="466725">
            <a:lnSpc>
              <a:spcPct val="90000"/>
            </a:lnSpc>
            <a:spcBef>
              <a:spcPct val="0"/>
            </a:spcBef>
            <a:spcAft>
              <a:spcPct val="15000"/>
            </a:spcAft>
            <a:buNone/>
          </a:pPr>
          <a:r>
            <a:rPr lang="en-US" sz="1050" kern="1200" dirty="0">
              <a:latin typeface="Arial" panose="020B0604020202020204" pitchFamily="34" charset="0"/>
              <a:cs typeface="Arial" panose="020B0604020202020204" pitchFamily="34" charset="0"/>
            </a:rPr>
            <a:t>Operational complexity adds cost and increases logistical footprint, which creates upgrade stagnation. Migration paths to new technology should have minimal network impacts.</a:t>
          </a:r>
        </a:p>
      </dsp:txBody>
      <dsp:txXfrm>
        <a:off x="4068079" y="1647776"/>
        <a:ext cx="1919654" cy="2639743"/>
      </dsp:txXfrm>
    </dsp:sp>
    <dsp:sp modelId="{1F2B3BCC-8BE5-4179-AA9A-DABFC2DEE5F3}">
      <dsp:nvSpPr>
        <dsp:cNvPr id="0" name=""/>
        <dsp:cNvSpPr/>
      </dsp:nvSpPr>
      <dsp:spPr>
        <a:xfrm>
          <a:off x="6095522" y="1071879"/>
          <a:ext cx="1919654" cy="575896"/>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1695" tIns="151695" rIns="151695" bIns="151695" numCol="1" spcCol="1270" anchor="ctr" anchorCtr="0">
          <a:noAutofit/>
        </a:bodyPr>
        <a:lstStyle/>
        <a:p>
          <a:pPr marL="0" lvl="0" indent="0" algn="ctr" defTabSz="889000">
            <a:lnSpc>
              <a:spcPct val="90000"/>
            </a:lnSpc>
            <a:spcBef>
              <a:spcPct val="0"/>
            </a:spcBef>
            <a:spcAft>
              <a:spcPct val="35000"/>
            </a:spcAft>
            <a:buNone/>
          </a:pPr>
          <a:r>
            <a:rPr lang="en-US" sz="2000" b="1" kern="1200" dirty="0">
              <a:latin typeface="Arial" panose="020B0604020202020204" pitchFamily="34" charset="0"/>
              <a:cs typeface="Arial" panose="020B0604020202020204" pitchFamily="34" charset="0"/>
            </a:rPr>
            <a:t>Key Demand-4</a:t>
          </a:r>
        </a:p>
      </dsp:txBody>
      <dsp:txXfrm>
        <a:off x="6095522" y="1071879"/>
        <a:ext cx="1919654" cy="575896"/>
      </dsp:txXfrm>
    </dsp:sp>
    <dsp:sp modelId="{16695072-678F-4EE6-B5AF-3ECC2FF295CE}">
      <dsp:nvSpPr>
        <dsp:cNvPr id="0" name=""/>
        <dsp:cNvSpPr/>
      </dsp:nvSpPr>
      <dsp:spPr>
        <a:xfrm>
          <a:off x="6095522" y="1647776"/>
          <a:ext cx="1919654" cy="2639743"/>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90000"/>
            </a:lnSpc>
            <a:spcBef>
              <a:spcPct val="0"/>
            </a:spcBef>
            <a:spcAft>
              <a:spcPct val="35000"/>
            </a:spcAft>
            <a:buNone/>
          </a:pPr>
          <a:endParaRPr lang="en-US" sz="1600" b="1" kern="1200" dirty="0">
            <a:latin typeface="Arial" panose="020B0604020202020204" pitchFamily="34" charset="0"/>
            <a:cs typeface="Arial" panose="020B0604020202020204" pitchFamily="34" charset="0"/>
          </a:endParaRPr>
        </a:p>
        <a:p>
          <a:pPr marL="0" lvl="0" indent="0" algn="ctr" defTabSz="711200">
            <a:lnSpc>
              <a:spcPct val="90000"/>
            </a:lnSpc>
            <a:spcBef>
              <a:spcPct val="0"/>
            </a:spcBef>
            <a:spcAft>
              <a:spcPct val="35000"/>
            </a:spcAft>
            <a:buNone/>
          </a:pPr>
          <a:r>
            <a:rPr lang="en-US" sz="1600" b="1" kern="1200" dirty="0">
              <a:latin typeface="Arial" panose="020B0604020202020204" pitchFamily="34" charset="0"/>
              <a:cs typeface="Arial" panose="020B0604020202020204" pitchFamily="34" charset="0"/>
            </a:rPr>
            <a:t>Terminal/Modem Agility</a:t>
          </a:r>
        </a:p>
        <a:p>
          <a:pPr marL="0" lvl="0" indent="0" algn="ctr" defTabSz="711200">
            <a:lnSpc>
              <a:spcPct val="90000"/>
            </a:lnSpc>
            <a:spcBef>
              <a:spcPct val="0"/>
            </a:spcBef>
            <a:spcAft>
              <a:spcPct val="35000"/>
            </a:spcAft>
            <a:buNone/>
          </a:pPr>
          <a:endParaRPr lang="en-US" sz="1600" b="1" kern="1200" dirty="0">
            <a:latin typeface="Arial" panose="020B0604020202020204" pitchFamily="34" charset="0"/>
            <a:cs typeface="Arial" panose="020B0604020202020204" pitchFamily="34" charset="0"/>
          </a:endParaRPr>
        </a:p>
        <a:p>
          <a:pPr marL="57150" lvl="1" indent="-57150" algn="ctr" defTabSz="466725">
            <a:lnSpc>
              <a:spcPct val="90000"/>
            </a:lnSpc>
            <a:spcBef>
              <a:spcPct val="0"/>
            </a:spcBef>
            <a:spcAft>
              <a:spcPct val="15000"/>
            </a:spcAft>
            <a:buNone/>
          </a:pPr>
          <a:r>
            <a:rPr lang="en-US" sz="1050" kern="1200" dirty="0">
              <a:latin typeface="Arial" panose="020B0604020202020204" pitchFamily="34" charset="0"/>
              <a:cs typeface="Arial" panose="020B0604020202020204" pitchFamily="34" charset="0"/>
            </a:rPr>
            <a:t>Terminal segments, along with their antennas, need to operate on multiple waveforms, bands, and orbits. Modems should also operate on a variety of waveforms.</a:t>
          </a:r>
        </a:p>
      </dsp:txBody>
      <dsp:txXfrm>
        <a:off x="6095522" y="1647776"/>
        <a:ext cx="1919654" cy="2639743"/>
      </dsp:txXfrm>
    </dsp:sp>
    <dsp:sp modelId="{00773330-6D35-454C-A2A3-F5D8EC0E98DF}">
      <dsp:nvSpPr>
        <dsp:cNvPr id="0" name=""/>
        <dsp:cNvSpPr/>
      </dsp:nvSpPr>
      <dsp:spPr>
        <a:xfrm>
          <a:off x="8122965" y="1071879"/>
          <a:ext cx="1919654" cy="575896"/>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1695" tIns="151695" rIns="151695" bIns="151695" numCol="1" spcCol="1270" anchor="ctr" anchorCtr="0">
          <a:noAutofit/>
        </a:bodyPr>
        <a:lstStyle/>
        <a:p>
          <a:pPr marL="0" lvl="0" indent="0" algn="ctr" defTabSz="889000">
            <a:lnSpc>
              <a:spcPct val="90000"/>
            </a:lnSpc>
            <a:spcBef>
              <a:spcPct val="0"/>
            </a:spcBef>
            <a:spcAft>
              <a:spcPct val="35000"/>
            </a:spcAft>
            <a:buNone/>
          </a:pPr>
          <a:r>
            <a:rPr lang="en-US" sz="2000" b="1" kern="1200" dirty="0">
              <a:latin typeface="Arial" panose="020B0604020202020204" pitchFamily="34" charset="0"/>
              <a:cs typeface="Arial" panose="020B0604020202020204" pitchFamily="34" charset="0"/>
            </a:rPr>
            <a:t>Key Demand-5</a:t>
          </a:r>
        </a:p>
      </dsp:txBody>
      <dsp:txXfrm>
        <a:off x="8122965" y="1071879"/>
        <a:ext cx="1919654" cy="575896"/>
      </dsp:txXfrm>
    </dsp:sp>
    <dsp:sp modelId="{5C757754-DA9D-4166-8400-F0A3ADC5EFDC}">
      <dsp:nvSpPr>
        <dsp:cNvPr id="0" name=""/>
        <dsp:cNvSpPr/>
      </dsp:nvSpPr>
      <dsp:spPr>
        <a:xfrm>
          <a:off x="8122965" y="1647776"/>
          <a:ext cx="1919654" cy="2639743"/>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90000"/>
            </a:lnSpc>
            <a:spcBef>
              <a:spcPct val="0"/>
            </a:spcBef>
            <a:spcAft>
              <a:spcPct val="35000"/>
            </a:spcAft>
            <a:buNone/>
          </a:pPr>
          <a:endParaRPr lang="en-US" sz="1600" kern="1200" dirty="0">
            <a:latin typeface="Arial" panose="020B0604020202020204" pitchFamily="34" charset="0"/>
            <a:cs typeface="Arial" panose="020B0604020202020204" pitchFamily="34" charset="0"/>
          </a:endParaRPr>
        </a:p>
        <a:p>
          <a:pPr marL="0" lvl="0" indent="0" algn="ctr" defTabSz="711200">
            <a:lnSpc>
              <a:spcPct val="90000"/>
            </a:lnSpc>
            <a:spcBef>
              <a:spcPct val="0"/>
            </a:spcBef>
            <a:spcAft>
              <a:spcPct val="35000"/>
            </a:spcAft>
            <a:buNone/>
          </a:pPr>
          <a:r>
            <a:rPr lang="en-US" sz="1600" b="1" kern="1200" dirty="0">
              <a:latin typeface="Arial" panose="020B0604020202020204" pitchFamily="34" charset="0"/>
              <a:cs typeface="Arial" panose="020B0604020202020204" pitchFamily="34" charset="0"/>
            </a:rPr>
            <a:t>System Agility/Resiliency</a:t>
          </a:r>
        </a:p>
        <a:p>
          <a:pPr marL="0" lvl="0" indent="0" algn="ctr" defTabSz="711200">
            <a:lnSpc>
              <a:spcPct val="90000"/>
            </a:lnSpc>
            <a:spcBef>
              <a:spcPct val="0"/>
            </a:spcBef>
            <a:spcAft>
              <a:spcPct val="35000"/>
            </a:spcAft>
            <a:buNone/>
          </a:pPr>
          <a:endParaRPr lang="en-US" sz="1600" b="1" kern="1200" dirty="0">
            <a:latin typeface="Arial" panose="020B0604020202020204" pitchFamily="34" charset="0"/>
            <a:cs typeface="Arial" panose="020B0604020202020204" pitchFamily="34" charset="0"/>
          </a:endParaRPr>
        </a:p>
        <a:p>
          <a:pPr marL="57150" lvl="1" indent="-57150" algn="ctr" defTabSz="466725">
            <a:lnSpc>
              <a:spcPct val="90000"/>
            </a:lnSpc>
            <a:spcBef>
              <a:spcPct val="0"/>
            </a:spcBef>
            <a:spcAft>
              <a:spcPct val="15000"/>
            </a:spcAft>
            <a:buNone/>
          </a:pPr>
          <a:r>
            <a:rPr lang="en-US" sz="1050" kern="1200" dirty="0">
              <a:latin typeface="Arial" panose="020B0604020202020204" pitchFamily="34" charset="0"/>
              <a:cs typeface="Arial" panose="020B0604020202020204" pitchFamily="34" charset="0"/>
            </a:rPr>
            <a:t>SATCOM ground and terminal segments should deploy automated configurations based on mission needs, maintained connectivity through contested environments, and changing network demand. </a:t>
          </a:r>
        </a:p>
      </dsp:txBody>
      <dsp:txXfrm>
        <a:off x="8122965" y="1647776"/>
        <a:ext cx="1919654" cy="2639743"/>
      </dsp:txXfrm>
    </dsp:sp>
    <dsp:sp modelId="{0B258390-3856-43D3-9816-D17A3C734D56}">
      <dsp:nvSpPr>
        <dsp:cNvPr id="0" name=""/>
        <dsp:cNvSpPr/>
      </dsp:nvSpPr>
      <dsp:spPr>
        <a:xfrm>
          <a:off x="10150409" y="1071879"/>
          <a:ext cx="1919654" cy="575896"/>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1695" tIns="151695" rIns="151695" bIns="151695" numCol="1" spcCol="1270" anchor="ctr" anchorCtr="0">
          <a:noAutofit/>
        </a:bodyPr>
        <a:lstStyle/>
        <a:p>
          <a:pPr marL="0" lvl="0" indent="0" algn="ctr" defTabSz="889000">
            <a:lnSpc>
              <a:spcPct val="90000"/>
            </a:lnSpc>
            <a:spcBef>
              <a:spcPct val="0"/>
            </a:spcBef>
            <a:spcAft>
              <a:spcPct val="35000"/>
            </a:spcAft>
            <a:buNone/>
          </a:pPr>
          <a:r>
            <a:rPr lang="en-US" sz="2000" b="1" kern="1200" dirty="0">
              <a:latin typeface="Arial" panose="020B0604020202020204" pitchFamily="34" charset="0"/>
              <a:cs typeface="Arial" panose="020B0604020202020204" pitchFamily="34" charset="0"/>
            </a:rPr>
            <a:t>Key Demand-6</a:t>
          </a:r>
        </a:p>
      </dsp:txBody>
      <dsp:txXfrm>
        <a:off x="10150409" y="1071879"/>
        <a:ext cx="1919654" cy="575896"/>
      </dsp:txXfrm>
    </dsp:sp>
    <dsp:sp modelId="{FA844019-7165-4082-B247-8ABE87A463E0}">
      <dsp:nvSpPr>
        <dsp:cNvPr id="0" name=""/>
        <dsp:cNvSpPr/>
      </dsp:nvSpPr>
      <dsp:spPr>
        <a:xfrm>
          <a:off x="10150409" y="1647776"/>
          <a:ext cx="1919654" cy="2639743"/>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90000"/>
            </a:lnSpc>
            <a:spcBef>
              <a:spcPct val="0"/>
            </a:spcBef>
            <a:spcAft>
              <a:spcPct val="35000"/>
            </a:spcAft>
            <a:buNone/>
          </a:pPr>
          <a:endParaRPr lang="en-US" sz="1600" kern="1200" dirty="0">
            <a:latin typeface="Arial" panose="020B0604020202020204" pitchFamily="34" charset="0"/>
            <a:cs typeface="Arial" panose="020B0604020202020204" pitchFamily="34" charset="0"/>
          </a:endParaRPr>
        </a:p>
        <a:p>
          <a:pPr marL="0" lvl="0" indent="0" algn="ctr" defTabSz="711200">
            <a:lnSpc>
              <a:spcPct val="90000"/>
            </a:lnSpc>
            <a:spcBef>
              <a:spcPct val="0"/>
            </a:spcBef>
            <a:spcAft>
              <a:spcPct val="35000"/>
            </a:spcAft>
            <a:buNone/>
          </a:pPr>
          <a:r>
            <a:rPr lang="en-US" sz="1600" b="1" kern="1200" dirty="0">
              <a:latin typeface="Arial" panose="020B0604020202020204" pitchFamily="34" charset="0"/>
              <a:cs typeface="Arial" panose="020B0604020202020204" pitchFamily="34" charset="0"/>
            </a:rPr>
            <a:t>High Computational Density/Efficiency</a:t>
          </a:r>
        </a:p>
        <a:p>
          <a:pPr marL="0" lvl="0" indent="0" algn="ctr" defTabSz="711200">
            <a:lnSpc>
              <a:spcPct val="90000"/>
            </a:lnSpc>
            <a:spcBef>
              <a:spcPct val="0"/>
            </a:spcBef>
            <a:spcAft>
              <a:spcPct val="35000"/>
            </a:spcAft>
            <a:buNone/>
          </a:pPr>
          <a:endParaRPr lang="en-US" sz="1600" b="1" kern="1200" dirty="0">
            <a:latin typeface="Arial" panose="020B0604020202020204" pitchFamily="34" charset="0"/>
            <a:cs typeface="Arial" panose="020B0604020202020204" pitchFamily="34" charset="0"/>
          </a:endParaRPr>
        </a:p>
        <a:p>
          <a:pPr marL="57150" lvl="1" indent="-57150" algn="ctr" defTabSz="466725">
            <a:lnSpc>
              <a:spcPct val="90000"/>
            </a:lnSpc>
            <a:spcBef>
              <a:spcPct val="0"/>
            </a:spcBef>
            <a:spcAft>
              <a:spcPct val="15000"/>
            </a:spcAft>
            <a:buNone/>
          </a:pPr>
          <a:r>
            <a:rPr lang="en-US" sz="1050" kern="1200" dirty="0">
              <a:latin typeface="Arial" panose="020B0604020202020204" pitchFamily="34" charset="0"/>
              <a:cs typeface="Arial" panose="020B0604020202020204" pitchFamily="34" charset="0"/>
            </a:rPr>
            <a:t>The demand for reduced size, weight, and power (SWaP) is ever present. Rack space in many networks is reaching capacity, creating additional operational costs to meet the increasing demand for throughput.</a:t>
          </a:r>
        </a:p>
      </dsp:txBody>
      <dsp:txXfrm>
        <a:off x="10150409" y="1647776"/>
        <a:ext cx="1919654" cy="2639743"/>
      </dsp:txXfrm>
    </dsp:sp>
  </dsp:spTree>
</dsp:drawing>
</file>

<file path=ppt/diagrams/layout1.xml><?xml version="1.0" encoding="utf-8"?>
<dgm:layoutDef xmlns:dgm="http://schemas.openxmlformats.org/drawingml/2006/diagram" xmlns:a="http://schemas.openxmlformats.org/drawingml/2006/main" uniqueId="urn:microsoft.com/office/officeart/2016/7/layout/HorizontalActionList">
  <dgm:title val="Horizontal Action List"/>
  <dgm:desc val="Used to show non-sequential or grouped lists of information. Works well with large amounts of text. All text has the same level of emphasis, and direction is not implied."/>
  <dgm:catLst>
    <dgm:cat type="list" pri="5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fact="0.6"/>
      <dgm:constr type="h" for="des" forName="composite" op="equ"/>
      <dgm:constr type="w" for="ch" forName="composite" refType="w"/>
      <dgm:constr type="w" for="des" forName="parTx"/>
      <dgm:constr type="h" for="des" forName="parTx" op="equ"/>
      <dgm:constr type="w" for="des" forName="desTx"/>
      <dgm:constr type="primFontSz" for="des" forName="parTx" val="54"/>
      <dgm:constr type="primFontSz" for="des" forName="desTx" refType="primFontSz" refFor="des" refForName="parTx" op="lte" fact="0.75"/>
      <dgm:constr type="h" for="des" forName="desTx" op="equ"/>
      <dgm:constr type="w" for="ch" forName="space" op="equ" val="3"/>
    </dgm:constrLst>
    <dgm:ruleLst>
      <dgm:rule type="w" for="ch" forName="composite" val="0" fact="NaN" max="NaN"/>
    </dgm:ruleLst>
    <dgm:forEach name="Name6"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varLst>
          <dgm:alg type="tx"/>
          <dgm:shape xmlns:r="http://schemas.openxmlformats.org/officeDocument/2006/relationships" type="rect" r:blip="">
            <dgm:adjLst/>
          </dgm:shape>
          <dgm:presOf axis="self" ptType="node"/>
          <dgm:constrLst>
            <dgm:constr type="h" refType="w" op="lte" fact="0.3"/>
            <dgm:constr type="h"/>
            <dgm:constr type="tMarg" refType="w" fact="0.224"/>
            <dgm:constr type="bMarg" refType="w" fact="0.224"/>
            <dgm:constr type="lMarg" refType="w" fact="0.224"/>
            <dgm:constr type="rMarg" refType="w" fact="0.224"/>
          </dgm:constrLst>
          <dgm:ruleLst>
            <dgm:rule type="h" val="INF" fact="NaN" max="NaN"/>
            <dgm:rule type="primFontSz" val="14" fact="NaN" max="NaN"/>
          </dgm:ruleLst>
        </dgm:layoutNode>
        <dgm:layoutNode name="desTx" styleLbl="alignAccFollowNode1">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primFontSz" val="28"/>
            <dgm:constr type="tMarg" refType="w" fact="0.28"/>
            <dgm:constr type="bMarg" refType="w" fact="0.28"/>
            <dgm:constr type="lMarg" refType="w" fact="0.28"/>
            <dgm:constr type="rMarg" refType="w" fact="0.28"/>
          </dgm:constrLst>
          <dgm:ruleLst>
            <dgm:rule type="h" val="INF" fact="NaN" max="NaN"/>
            <dgm:rule type="primFontSz" val="11"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A599FD5-6A2E-434B-942A-9D5DB8C9383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636A7C6C-42B2-4F00-A70E-170F714F270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C3C4AE5-ED16-4DB9-873D-14E29A7FFFE9}" type="datetimeFigureOut">
              <a:rPr lang="en-US" smtClean="0"/>
              <a:t>2/16/2022</a:t>
            </a:fld>
            <a:endParaRPr lang="en-US" dirty="0"/>
          </a:p>
        </p:txBody>
      </p:sp>
      <p:sp>
        <p:nvSpPr>
          <p:cNvPr id="4" name="Footer Placeholder 3">
            <a:extLst>
              <a:ext uri="{FF2B5EF4-FFF2-40B4-BE49-F238E27FC236}">
                <a16:creationId xmlns:a16="http://schemas.microsoft.com/office/drawing/2014/main" id="{65604D21-4289-47A8-83BA-6264996123B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1B68E271-D3C7-4322-ABA1-EDE81607760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282C5FC-2038-454C-B74F-20D4C246E368}" type="slidenum">
              <a:rPr lang="en-US" smtClean="0"/>
              <a:t>‹#›</a:t>
            </a:fld>
            <a:endParaRPr lang="en-US" dirty="0"/>
          </a:p>
        </p:txBody>
      </p:sp>
    </p:spTree>
    <p:extLst>
      <p:ext uri="{BB962C8B-B14F-4D97-AF65-F5344CB8AC3E}">
        <p14:creationId xmlns:p14="http://schemas.microsoft.com/office/powerpoint/2010/main" val="1354898782"/>
      </p:ext>
    </p:extLst>
  </p:cSld>
  <p:clrMap bg1="lt1" tx1="dk1" bg2="lt2" tx2="dk2" accent1="accent1" accent2="accent2" accent3="accent3" accent4="accent4" accent5="accent5" accent6="accent6" hlink="hlink" folHlink="folHlink"/>
</p:handoutMaster>
</file>

<file path=ppt/media/image1.jpg>
</file>

<file path=ppt/media/image11.png>
</file>

<file path=ppt/media/image23.png>
</file>

<file path=ppt/media/image25.png>
</file>

<file path=ppt/media/image3.jpeg>
</file>

<file path=ppt/media/image4.png>
</file>

<file path=ppt/media/image5.png>
</file>

<file path=ppt/media/image6.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65640B2-54B7-44B4-8ECE-573B4A8A9707}" type="datetimeFigureOut">
              <a:rPr lang="en-US" smtClean="0"/>
              <a:t>2/16/2022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54E544D-5021-4263-8E6F-12EBDA181556}" type="slidenum">
              <a:rPr lang="en-US" smtClean="0"/>
              <a:t>‹#›</a:t>
            </a:fld>
            <a:endParaRPr lang="en-US" dirty="0"/>
          </a:p>
        </p:txBody>
      </p:sp>
    </p:spTree>
    <p:extLst>
      <p:ext uri="{BB962C8B-B14F-4D97-AF65-F5344CB8AC3E}">
        <p14:creationId xmlns:p14="http://schemas.microsoft.com/office/powerpoint/2010/main" val="6639523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54E544D-5021-4263-8E6F-12EBDA181556}" type="slidenum">
              <a:rPr lang="en-US" smtClean="0"/>
              <a:t>1</a:t>
            </a:fld>
            <a:endParaRPr lang="en-US" dirty="0"/>
          </a:p>
        </p:txBody>
      </p:sp>
    </p:spTree>
    <p:extLst>
      <p:ext uri="{BB962C8B-B14F-4D97-AF65-F5344CB8AC3E}">
        <p14:creationId xmlns:p14="http://schemas.microsoft.com/office/powerpoint/2010/main" val="19303151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Idirect – I support depends on how much hubs yo uhave 1.4/ 1.6 M a yuear to support network</a:t>
            </a:r>
          </a:p>
          <a:p>
            <a:r>
              <a:rPr lang="en-US" dirty="0"/>
              <a:t>Current card swill last 2/3 revs before needing to buy new hardware, 3-5 all hardware needs to be replace and rigged game. Apple iPhone battery analogy</a:t>
            </a:r>
          </a:p>
          <a:p>
            <a:r>
              <a:rPr lang="en-US" dirty="0"/>
              <a:t>More bandwidth with smaller about of footprint  with same amount of capability.</a:t>
            </a:r>
          </a:p>
          <a:p>
            <a:r>
              <a:rPr lang="en-US" dirty="0"/>
              <a:t>Had held modem that fits in your hand that fits in your hand. You can fit a lot of those in hand and fit a lot in rack and another works in case. </a:t>
            </a:r>
          </a:p>
          <a:p>
            <a:r>
              <a:rPr lang="en-US" dirty="0"/>
              <a:t>USB philosophy, Hub will be able to redirect onto a new transponder, without manual intervention. </a:t>
            </a:r>
          </a:p>
          <a:p>
            <a:r>
              <a:rPr lang="en-US" dirty="0"/>
              <a:t>Idirect has a key feature that has good global management that does the worldwide network to move from transponder to transponder, terminals that can move locations and change to new birds. </a:t>
            </a:r>
          </a:p>
          <a:p>
            <a:r>
              <a:rPr lang="en-US" dirty="0"/>
              <a:t>Global management of all terminals in the network everything that comes up in the network. STS Codemettle has some growth, all have issues . Real estate and power are the most expensive things STT we don’t want to pay for an ACU. RHN we need to use a different antennas. </a:t>
            </a:r>
          </a:p>
        </p:txBody>
      </p:sp>
      <p:sp>
        <p:nvSpPr>
          <p:cNvPr id="4" name="Slide Number Placeholder 3"/>
          <p:cNvSpPr>
            <a:spLocks noGrp="1"/>
          </p:cNvSpPr>
          <p:nvPr>
            <p:ph type="sldNum" sz="quarter" idx="5"/>
          </p:nvPr>
        </p:nvSpPr>
        <p:spPr/>
        <p:txBody>
          <a:bodyPr/>
          <a:lstStyle/>
          <a:p>
            <a:fld id="{154E544D-5021-4263-8E6F-12EBDA181556}" type="slidenum">
              <a:rPr lang="en-US" smtClean="0"/>
              <a:t>7</a:t>
            </a:fld>
            <a:endParaRPr lang="en-US" dirty="0"/>
          </a:p>
        </p:txBody>
      </p:sp>
    </p:spTree>
    <p:extLst>
      <p:ext uri="{BB962C8B-B14F-4D97-AF65-F5344CB8AC3E}">
        <p14:creationId xmlns:p14="http://schemas.microsoft.com/office/powerpoint/2010/main" val="19634309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Different to moving to PC for what OS you want to load on it. Apps like a iPhone. Multiple vendors will join in and everything will get cheaper and become commondity products.</a:t>
            </a:r>
          </a:p>
        </p:txBody>
      </p:sp>
      <p:sp>
        <p:nvSpPr>
          <p:cNvPr id="4" name="Slide Number Placeholder 3"/>
          <p:cNvSpPr>
            <a:spLocks noGrp="1"/>
          </p:cNvSpPr>
          <p:nvPr>
            <p:ph type="sldNum" sz="quarter" idx="5"/>
          </p:nvPr>
        </p:nvSpPr>
        <p:spPr/>
        <p:txBody>
          <a:bodyPr/>
          <a:lstStyle/>
          <a:p>
            <a:fld id="{154E544D-5021-4263-8E6F-12EBDA181556}" type="slidenum">
              <a:rPr lang="en-US" smtClean="0"/>
              <a:t>10</a:t>
            </a:fld>
            <a:endParaRPr lang="en-US" dirty="0"/>
          </a:p>
        </p:txBody>
      </p:sp>
    </p:spTree>
    <p:extLst>
      <p:ext uri="{BB962C8B-B14F-4D97-AF65-F5344CB8AC3E}">
        <p14:creationId xmlns:p14="http://schemas.microsoft.com/office/powerpoint/2010/main" val="38576456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TT&amp;C another gateway for doing TT&amp;C and separate.  Controls uses the internet databased to update ephemeris. Move to LEO they will need to get a Ephemeris.  ACU can’t touch the antenna. There need for an data base.  ACU Leo, John Lane was out there to figure out how the ephemeris gets entered in. Ground segment is separate from TT&amp;C networks.</a:t>
            </a:r>
          </a:p>
        </p:txBody>
      </p:sp>
      <p:sp>
        <p:nvSpPr>
          <p:cNvPr id="4" name="Slide Number Placeholder 3"/>
          <p:cNvSpPr>
            <a:spLocks noGrp="1"/>
          </p:cNvSpPr>
          <p:nvPr>
            <p:ph type="sldNum" sz="quarter" idx="5"/>
          </p:nvPr>
        </p:nvSpPr>
        <p:spPr/>
        <p:txBody>
          <a:bodyPr/>
          <a:lstStyle/>
          <a:p>
            <a:fld id="{154E544D-5021-4263-8E6F-12EBDA181556}" type="slidenum">
              <a:rPr lang="en-US" smtClean="0"/>
              <a:t>14</a:t>
            </a:fld>
            <a:endParaRPr lang="en-US" dirty="0"/>
          </a:p>
        </p:txBody>
      </p:sp>
    </p:spTree>
    <p:extLst>
      <p:ext uri="{BB962C8B-B14F-4D97-AF65-F5344CB8AC3E}">
        <p14:creationId xmlns:p14="http://schemas.microsoft.com/office/powerpoint/2010/main" val="19926882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54E544D-5021-4263-8E6F-12EBDA181556}" type="slidenum">
              <a:rPr lang="en-US" smtClean="0"/>
              <a:t>18</a:t>
            </a:fld>
            <a:endParaRPr lang="en-US" dirty="0"/>
          </a:p>
        </p:txBody>
      </p:sp>
    </p:spTree>
    <p:extLst>
      <p:ext uri="{BB962C8B-B14F-4D97-AF65-F5344CB8AC3E}">
        <p14:creationId xmlns:p14="http://schemas.microsoft.com/office/powerpoint/2010/main" val="19887590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2.emf"/></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2.emf"/></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CE317-8D96-4BA1-B0CD-EA7271377AA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7433BDF-1693-45A8-904D-CCCD9F5BF43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7" name="Slide Number Placeholder 5">
            <a:extLst>
              <a:ext uri="{FF2B5EF4-FFF2-40B4-BE49-F238E27FC236}">
                <a16:creationId xmlns:a16="http://schemas.microsoft.com/office/drawing/2014/main" id="{A933ACA9-2FB5-41F8-B1B9-35C1D21C80E2}"/>
              </a:ext>
            </a:extLst>
          </p:cNvPr>
          <p:cNvSpPr>
            <a:spLocks noGrp="1"/>
          </p:cNvSpPr>
          <p:nvPr>
            <p:ph type="sldNum" sz="quarter" idx="4"/>
          </p:nvPr>
        </p:nvSpPr>
        <p:spPr>
          <a:xfrm>
            <a:off x="11444942" y="6403575"/>
            <a:ext cx="661738" cy="365125"/>
          </a:xfrm>
          <a:prstGeom prst="rect">
            <a:avLst/>
          </a:prstGeom>
        </p:spPr>
        <p:txBody>
          <a:bodyPr vert="horz" lIns="91440" tIns="45720" rIns="91440" bIns="45720" rtlCol="0" anchor="ctr"/>
          <a:lstStyle>
            <a:lvl1pPr algn="r">
              <a:defRPr sz="1200">
                <a:solidFill>
                  <a:schemeClr val="bg1"/>
                </a:solidFill>
              </a:defRPr>
            </a:lvl1pPr>
          </a:lstStyle>
          <a:p>
            <a:fld id="{CC24BB70-E245-405D-9C25-ED7FF3DFED3E}" type="slidenum">
              <a:rPr lang="en-US" smtClean="0"/>
              <a:pPr/>
              <a:t>‹#›</a:t>
            </a:fld>
            <a:endParaRPr lang="en-US" dirty="0"/>
          </a:p>
        </p:txBody>
      </p:sp>
    </p:spTree>
    <p:extLst>
      <p:ext uri="{BB962C8B-B14F-4D97-AF65-F5344CB8AC3E}">
        <p14:creationId xmlns:p14="http://schemas.microsoft.com/office/powerpoint/2010/main" val="2758805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5DF4A93-EAA8-40AC-8DC9-BE3C07C34045}"/>
              </a:ext>
            </a:extLst>
          </p:cNvPr>
          <p:cNvSpPr>
            <a:spLocks noGrp="1"/>
          </p:cNvSpPr>
          <p:nvPr>
            <p:ph type="sldNum" sz="quarter" idx="12"/>
          </p:nvPr>
        </p:nvSpPr>
        <p:spPr/>
        <p:txBody>
          <a:bodyPr/>
          <a:lstStyle/>
          <a:p>
            <a:fld id="{CC24BB70-E245-405D-9C25-ED7FF3DFED3E}" type="slidenum">
              <a:rPr lang="en-US" smtClean="0"/>
              <a:t>‹#›</a:t>
            </a:fld>
            <a:endParaRPr lang="en-US" dirty="0"/>
          </a:p>
        </p:txBody>
      </p:sp>
      <p:sp>
        <p:nvSpPr>
          <p:cNvPr id="8" name="–Johnny Appleseed">
            <a:extLst>
              <a:ext uri="{FF2B5EF4-FFF2-40B4-BE49-F238E27FC236}">
                <a16:creationId xmlns:a16="http://schemas.microsoft.com/office/drawing/2014/main" id="{34EA7D1B-7237-427B-AC44-FF6DBDD713B7}"/>
              </a:ext>
            </a:extLst>
          </p:cNvPr>
          <p:cNvSpPr txBox="1">
            <a:spLocks noGrp="1"/>
          </p:cNvSpPr>
          <p:nvPr>
            <p:ph type="body" sz="quarter" idx="13"/>
          </p:nvPr>
        </p:nvSpPr>
        <p:spPr>
          <a:xfrm>
            <a:off x="649704" y="4805692"/>
            <a:ext cx="10795237" cy="424732"/>
          </a:xfrm>
          <a:prstGeom prst="rect">
            <a:avLst/>
          </a:prstGeom>
        </p:spPr>
        <p:txBody>
          <a:bodyPr wrap="square" anchor="t">
            <a:spAutoFit/>
          </a:bodyPr>
          <a:lstStyle>
            <a:lvl1pPr marL="0" indent="0" algn="ctr">
              <a:spcBef>
                <a:spcPts val="0"/>
              </a:spcBef>
              <a:buSzTx/>
              <a:buNone/>
              <a:defRPr sz="2400" i="1"/>
            </a:lvl1pPr>
          </a:lstStyle>
          <a:p>
            <a:r>
              <a:t>–Johnny Appleseed</a:t>
            </a:r>
          </a:p>
        </p:txBody>
      </p:sp>
      <p:sp>
        <p:nvSpPr>
          <p:cNvPr id="9" name="“Type a quote here.”">
            <a:extLst>
              <a:ext uri="{FF2B5EF4-FFF2-40B4-BE49-F238E27FC236}">
                <a16:creationId xmlns:a16="http://schemas.microsoft.com/office/drawing/2014/main" id="{A57F078B-EAF2-452A-9C1D-67F86021E0E8}"/>
              </a:ext>
            </a:extLst>
          </p:cNvPr>
          <p:cNvSpPr txBox="1">
            <a:spLocks noGrp="1"/>
          </p:cNvSpPr>
          <p:nvPr>
            <p:ph type="body" sz="quarter" idx="14"/>
          </p:nvPr>
        </p:nvSpPr>
        <p:spPr>
          <a:xfrm>
            <a:off x="649704" y="2887577"/>
            <a:ext cx="10795237" cy="590931"/>
          </a:xfrm>
          <a:prstGeom prst="rect">
            <a:avLst/>
          </a:prstGeom>
        </p:spPr>
        <p:txBody>
          <a:bodyPr wrap="square">
            <a:spAutoFit/>
          </a:bodyPr>
          <a:lstStyle>
            <a:lvl1pPr marL="0" indent="0" algn="ctr">
              <a:spcBef>
                <a:spcPts val="0"/>
              </a:spcBef>
              <a:buSzTx/>
              <a:buNone/>
              <a:defRPr sz="3600">
                <a:latin typeface="+mn-lt"/>
                <a:ea typeface="+mn-ea"/>
                <a:cs typeface="+mn-cs"/>
                <a:sym typeface="Helvetica Neue Medium"/>
              </a:defRPr>
            </a:lvl1pPr>
          </a:lstStyle>
          <a:p>
            <a:r>
              <a:t>“Type a quote here.” </a:t>
            </a:r>
          </a:p>
        </p:txBody>
      </p:sp>
    </p:spTree>
    <p:extLst>
      <p:ext uri="{BB962C8B-B14F-4D97-AF65-F5344CB8AC3E}">
        <p14:creationId xmlns:p14="http://schemas.microsoft.com/office/powerpoint/2010/main" val="42178796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Solid Blue">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5DF4A93-EAA8-40AC-8DC9-BE3C07C34045}"/>
              </a:ext>
            </a:extLst>
          </p:cNvPr>
          <p:cNvSpPr>
            <a:spLocks noGrp="1"/>
          </p:cNvSpPr>
          <p:nvPr>
            <p:ph type="sldNum" sz="quarter" idx="12"/>
          </p:nvPr>
        </p:nvSpPr>
        <p:spPr/>
        <p:txBody>
          <a:bodyPr/>
          <a:lstStyle/>
          <a:p>
            <a:fld id="{CC24BB70-E245-405D-9C25-ED7FF3DFED3E}" type="slidenum">
              <a:rPr lang="en-US" smtClean="0"/>
              <a:t>‹#›</a:t>
            </a:fld>
            <a:endParaRPr lang="en-US" dirty="0"/>
          </a:p>
        </p:txBody>
      </p:sp>
      <p:sp>
        <p:nvSpPr>
          <p:cNvPr id="6" name="Rectangle">
            <a:extLst>
              <a:ext uri="{FF2B5EF4-FFF2-40B4-BE49-F238E27FC236}">
                <a16:creationId xmlns:a16="http://schemas.microsoft.com/office/drawing/2014/main" id="{CBDCDEAC-971C-4FA8-8E37-CC93D77690F3}"/>
              </a:ext>
            </a:extLst>
          </p:cNvPr>
          <p:cNvSpPr/>
          <p:nvPr userDrawn="1"/>
        </p:nvSpPr>
        <p:spPr>
          <a:xfrm>
            <a:off x="4443" y="7677"/>
            <a:ext cx="12187558" cy="6850323"/>
          </a:xfrm>
          <a:prstGeom prst="rect">
            <a:avLst/>
          </a:prstGeom>
          <a:solidFill>
            <a:srgbClr val="17345D"/>
          </a:solidFill>
          <a:ln w="12700">
            <a:miter lim="400000"/>
          </a:ln>
          <a:effectLst>
            <a:outerShdw blurRad="101600" dist="50800" dir="5400000" rotWithShape="0">
              <a:srgbClr val="000000">
                <a:alpha val="35000"/>
              </a:srgbClr>
            </a:outerShdw>
          </a:effectLst>
        </p:spPr>
        <p:txBody>
          <a:bodyPr lIns="121919" tIns="121919" rIns="121919" bIns="121919" anchor="ctr"/>
          <a:lstStyle/>
          <a:p>
            <a:pPr marL="0" marR="0" lvl="0" indent="0" defTabSz="554408" eaLnBrk="1" fontAlgn="auto" latinLnBrk="0" hangingPunct="0">
              <a:lnSpc>
                <a:spcPct val="100000"/>
              </a:lnSpc>
              <a:spcBef>
                <a:spcPts val="0"/>
              </a:spcBef>
              <a:spcAft>
                <a:spcPts val="0"/>
              </a:spcAft>
              <a:buClrTx/>
              <a:buSzTx/>
              <a:buFontTx/>
              <a:buNone/>
              <a:tabLst/>
              <a:defRPr sz="2000" b="0">
                <a:latin typeface="Calibri"/>
                <a:ea typeface="Calibri"/>
                <a:cs typeface="Calibri"/>
                <a:sym typeface="Calibri"/>
              </a:defRPr>
            </a:pPr>
            <a:endParaRPr kumimoji="0" sz="2000" b="0" i="0" u="none" strike="noStrike" kern="0" cap="none" spc="0" normalizeH="0" baseline="0" noProof="0" dirty="0">
              <a:ln>
                <a:noFill/>
              </a:ln>
              <a:solidFill>
                <a:srgbClr val="000000"/>
              </a:solidFill>
              <a:effectLst/>
              <a:uLnTx/>
              <a:uFillTx/>
              <a:latin typeface="Calibri"/>
              <a:ea typeface="Calibri"/>
              <a:cs typeface="Calibri"/>
              <a:sym typeface="Calibri"/>
            </a:endParaRPr>
          </a:p>
        </p:txBody>
      </p:sp>
      <p:pic>
        <p:nvPicPr>
          <p:cNvPr id="7" name="Picture 6">
            <a:extLst>
              <a:ext uri="{FF2B5EF4-FFF2-40B4-BE49-F238E27FC236}">
                <a16:creationId xmlns:a16="http://schemas.microsoft.com/office/drawing/2014/main" id="{ECBCCFC1-83C5-4D9D-94EB-9B9134B8E50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905627" y="2918349"/>
            <a:ext cx="5923547" cy="1021301"/>
          </a:xfrm>
          <a:prstGeom prst="rect">
            <a:avLst/>
          </a:prstGeom>
        </p:spPr>
      </p:pic>
    </p:spTree>
    <p:extLst>
      <p:ext uri="{BB962C8B-B14F-4D97-AF65-F5344CB8AC3E}">
        <p14:creationId xmlns:p14="http://schemas.microsoft.com/office/powerpoint/2010/main" val="1805739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resentation Cover">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E6646BD-251F-496C-9D66-5C973D99245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255304" cy="6910886"/>
          </a:xfrm>
          <a:prstGeom prst="rect">
            <a:avLst/>
          </a:prstGeom>
        </p:spPr>
      </p:pic>
      <p:sp>
        <p:nvSpPr>
          <p:cNvPr id="2" name="Title 1">
            <a:extLst>
              <a:ext uri="{FF2B5EF4-FFF2-40B4-BE49-F238E27FC236}">
                <a16:creationId xmlns:a16="http://schemas.microsoft.com/office/drawing/2014/main" id="{F87C058B-A5AA-412C-A3BA-D49E57ED0274}"/>
              </a:ext>
            </a:extLst>
          </p:cNvPr>
          <p:cNvSpPr>
            <a:spLocks noGrp="1"/>
          </p:cNvSpPr>
          <p:nvPr>
            <p:ph type="title"/>
          </p:nvPr>
        </p:nvSpPr>
        <p:spPr>
          <a:xfrm>
            <a:off x="5374104" y="365125"/>
            <a:ext cx="5979695" cy="1325563"/>
          </a:xfrm>
        </p:spPr>
        <p:txBody>
          <a:bodyPr/>
          <a:lstStyle>
            <a:lvl1pPr>
              <a:defRPr>
                <a:solidFill>
                  <a:schemeClr val="bg1"/>
                </a:solidFill>
              </a:defRPr>
            </a:lvl1pPr>
          </a:lstStyle>
          <a:p>
            <a:r>
              <a:rPr lang="en-US"/>
              <a:t>Click to edit Master title style</a:t>
            </a:r>
          </a:p>
        </p:txBody>
      </p:sp>
      <p:sp>
        <p:nvSpPr>
          <p:cNvPr id="11" name="USE OR DISCLOSURE RESTRICTION…">
            <a:extLst>
              <a:ext uri="{FF2B5EF4-FFF2-40B4-BE49-F238E27FC236}">
                <a16:creationId xmlns:a16="http://schemas.microsoft.com/office/drawing/2014/main" id="{DFBF302C-8A97-4063-8CEB-4E36B07E7122}"/>
              </a:ext>
            </a:extLst>
          </p:cNvPr>
          <p:cNvSpPr txBox="1"/>
          <p:nvPr userDrawn="1"/>
        </p:nvSpPr>
        <p:spPr>
          <a:xfrm>
            <a:off x="0" y="6469925"/>
            <a:ext cx="12192000" cy="225703"/>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wrap="square" lIns="50800" tIns="50800" rIns="50800" bIns="50800" anchor="ctr">
            <a:spAutoFit/>
          </a:bodyPr>
          <a:lstStyle/>
          <a:p>
            <a:pPr algn="ctr" defTabSz="457200">
              <a:spcAft>
                <a:spcPts val="300"/>
              </a:spcAft>
              <a:defRPr sz="1500">
                <a:solidFill>
                  <a:srgbClr val="FFFFFF"/>
                </a:solidFill>
                <a:latin typeface="Arial"/>
                <a:ea typeface="Arial"/>
                <a:cs typeface="Arial"/>
                <a:sym typeface="Arial"/>
              </a:defRPr>
            </a:pPr>
            <a:endParaRPr sz="800" dirty="0">
              <a:solidFill>
                <a:schemeClr val="tx1">
                  <a:lumMod val="65000"/>
                  <a:lumOff val="35000"/>
                </a:schemeClr>
              </a:solidFill>
            </a:endParaRPr>
          </a:p>
        </p:txBody>
      </p:sp>
      <p:sp>
        <p:nvSpPr>
          <p:cNvPr id="8" name="Text Placeholder 2">
            <a:extLst>
              <a:ext uri="{FF2B5EF4-FFF2-40B4-BE49-F238E27FC236}">
                <a16:creationId xmlns:a16="http://schemas.microsoft.com/office/drawing/2014/main" id="{0203334B-EBF6-4216-910F-6B174D6B07FE}"/>
              </a:ext>
            </a:extLst>
          </p:cNvPr>
          <p:cNvSpPr>
            <a:spLocks noGrp="1"/>
          </p:cNvSpPr>
          <p:nvPr>
            <p:ph type="body" idx="1"/>
          </p:nvPr>
        </p:nvSpPr>
        <p:spPr>
          <a:xfrm>
            <a:off x="5374103" y="2055813"/>
            <a:ext cx="5979696"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pic>
        <p:nvPicPr>
          <p:cNvPr id="4" name="Picture 3" descr="A picture containing drawing&#10;&#10;Description automatically generated">
            <a:extLst>
              <a:ext uri="{FF2B5EF4-FFF2-40B4-BE49-F238E27FC236}">
                <a16:creationId xmlns:a16="http://schemas.microsoft.com/office/drawing/2014/main" id="{ACBA3D27-7DC4-457C-9DB8-C0B39599A56E}"/>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528805" y="4103355"/>
            <a:ext cx="4824994" cy="1993396"/>
          </a:xfrm>
          <a:prstGeom prst="rect">
            <a:avLst/>
          </a:prstGeom>
        </p:spPr>
      </p:pic>
    </p:spTree>
    <p:extLst>
      <p:ext uri="{BB962C8B-B14F-4D97-AF65-F5344CB8AC3E}">
        <p14:creationId xmlns:p14="http://schemas.microsoft.com/office/powerpoint/2010/main" val="3506207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7C058B-A5AA-412C-A3BA-D49E57ED0274}"/>
              </a:ext>
            </a:extLst>
          </p:cNvPr>
          <p:cNvSpPr>
            <a:spLocks noGrp="1"/>
          </p:cNvSpPr>
          <p:nvPr>
            <p:ph type="title" hasCustomPrompt="1"/>
          </p:nvPr>
        </p:nvSpPr>
        <p:spPr>
          <a:xfrm>
            <a:off x="838200" y="272529"/>
            <a:ext cx="10515600" cy="572424"/>
          </a:xfrm>
        </p:spPr>
        <p:txBody>
          <a:bodyPr>
            <a:noAutofit/>
          </a:bodyPr>
          <a:lstStyle>
            <a:lvl1pPr algn="ctr">
              <a:defRPr sz="3600" b="1"/>
            </a:lvl1pPr>
          </a:lstStyle>
          <a:p>
            <a:r>
              <a:rPr lang="en-US" dirty="0"/>
              <a:t>CLICK TO EDIT MASTER TITLE STYLE</a:t>
            </a:r>
          </a:p>
        </p:txBody>
      </p:sp>
      <p:sp>
        <p:nvSpPr>
          <p:cNvPr id="3" name="Content Placeholder 2">
            <a:extLst>
              <a:ext uri="{FF2B5EF4-FFF2-40B4-BE49-F238E27FC236}">
                <a16:creationId xmlns:a16="http://schemas.microsoft.com/office/drawing/2014/main" id="{DE929143-15BA-4BEA-9AE5-D74D0BFE52CC}"/>
              </a:ext>
            </a:extLst>
          </p:cNvPr>
          <p:cNvSpPr>
            <a:spLocks noGrp="1"/>
          </p:cNvSpPr>
          <p:nvPr>
            <p:ph idx="1"/>
          </p:nvPr>
        </p:nvSpPr>
        <p:spPr>
          <a:xfrm>
            <a:off x="838200" y="1261641"/>
            <a:ext cx="10515600" cy="4915322"/>
          </a:xfrm>
        </p:spPr>
        <p:txBody>
          <a:bodyPr/>
          <a:lstStyle>
            <a:lvl1pPr>
              <a:buSzPct val="110000"/>
              <a:defRPr b="1" i="0"/>
            </a:lvl1pPr>
            <a:lvl2pPr marL="685800" indent="-228600">
              <a:buSzPct val="90000"/>
              <a:buFont typeface="Courier New" panose="02070309020205020404" pitchFamily="49" charset="0"/>
              <a:buChar char="o"/>
              <a:defRPr i="0">
                <a:solidFill>
                  <a:srgbClr val="17345D"/>
                </a:solidFill>
              </a:defRPr>
            </a:lvl2pPr>
            <a:lvl3pPr marL="1143000" indent="-228600">
              <a:buFont typeface="Wingdings" panose="05000000000000000000" pitchFamily="2" charset="2"/>
              <a:buChar char="§"/>
              <a:defRPr i="0"/>
            </a:lvl3pPr>
            <a:lvl4pPr>
              <a:defRPr i="0"/>
            </a:lvl4pPr>
            <a:lvl5pPr marL="2001838" indent="-285750">
              <a:buSzPct val="90000"/>
              <a:buFont typeface="Wingdings" panose="05000000000000000000" pitchFamily="2" charset="2"/>
              <a:buChar char="ü"/>
              <a:defRPr i="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50D511B6-306E-4FDE-AC0E-C4B47B0058E2}"/>
              </a:ext>
            </a:extLst>
          </p:cNvPr>
          <p:cNvSpPr>
            <a:spLocks noGrp="1"/>
          </p:cNvSpPr>
          <p:nvPr>
            <p:ph type="sldNum" sz="quarter" idx="12"/>
          </p:nvPr>
        </p:nvSpPr>
        <p:spPr/>
        <p:txBody>
          <a:bodyPr/>
          <a:lstStyle/>
          <a:p>
            <a:fld id="{CC24BB70-E245-405D-9C25-ED7FF3DFED3E}" type="slidenum">
              <a:rPr lang="en-US" smtClean="0"/>
              <a:t>‹#›</a:t>
            </a:fld>
            <a:endParaRPr lang="en-US" dirty="0"/>
          </a:p>
        </p:txBody>
      </p:sp>
    </p:spTree>
    <p:extLst>
      <p:ext uri="{BB962C8B-B14F-4D97-AF65-F5344CB8AC3E}">
        <p14:creationId xmlns:p14="http://schemas.microsoft.com/office/powerpoint/2010/main" val="17822783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riple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7C058B-A5AA-412C-A3BA-D49E57ED0274}"/>
              </a:ext>
            </a:extLst>
          </p:cNvPr>
          <p:cNvSpPr>
            <a:spLocks noGrp="1"/>
          </p:cNvSpPr>
          <p:nvPr>
            <p:ph type="title" hasCustomPrompt="1"/>
          </p:nvPr>
        </p:nvSpPr>
        <p:spPr>
          <a:xfrm>
            <a:off x="838200" y="272529"/>
            <a:ext cx="10515600" cy="572424"/>
          </a:xfrm>
        </p:spPr>
        <p:txBody>
          <a:bodyPr>
            <a:noAutofit/>
          </a:bodyPr>
          <a:lstStyle>
            <a:lvl1pPr algn="ctr">
              <a:defRPr sz="3600" b="1"/>
            </a:lvl1pPr>
          </a:lstStyle>
          <a:p>
            <a:r>
              <a:rPr lang="en-US" dirty="0"/>
              <a:t>CLICK TO EDIT MASTER TITLE STYLE</a:t>
            </a:r>
          </a:p>
        </p:txBody>
      </p:sp>
      <p:sp>
        <p:nvSpPr>
          <p:cNvPr id="3" name="Content Placeholder 2">
            <a:extLst>
              <a:ext uri="{FF2B5EF4-FFF2-40B4-BE49-F238E27FC236}">
                <a16:creationId xmlns:a16="http://schemas.microsoft.com/office/drawing/2014/main" id="{DE929143-15BA-4BEA-9AE5-D74D0BFE52CC}"/>
              </a:ext>
            </a:extLst>
          </p:cNvPr>
          <p:cNvSpPr>
            <a:spLocks noGrp="1"/>
          </p:cNvSpPr>
          <p:nvPr>
            <p:ph idx="1"/>
          </p:nvPr>
        </p:nvSpPr>
        <p:spPr>
          <a:xfrm>
            <a:off x="-32308" y="1287278"/>
            <a:ext cx="3980466" cy="5045155"/>
          </a:xfrm>
        </p:spPr>
        <p:txBody>
          <a:bodyPr>
            <a:normAutofit/>
          </a:bodyPr>
          <a:lstStyle>
            <a:lvl1pPr marL="0" indent="0" algn="ctr">
              <a:buSzPct val="110000"/>
              <a:buNone/>
              <a:defRPr sz="2000" b="1" i="0"/>
            </a:lvl1pPr>
            <a:lvl2pPr marL="0" indent="0" algn="ctr">
              <a:buSzPct val="90000"/>
              <a:buFont typeface="Courier New" panose="02070309020205020404" pitchFamily="49" charset="0"/>
              <a:buNone/>
              <a:defRPr sz="1800" i="0">
                <a:solidFill>
                  <a:srgbClr val="17345D"/>
                </a:solidFill>
              </a:defRPr>
            </a:lvl2pPr>
            <a:lvl3pPr marL="0" indent="0" algn="ctr">
              <a:buFont typeface="Wingdings" panose="05000000000000000000" pitchFamily="2" charset="2"/>
              <a:buNone/>
              <a:defRPr sz="1600" i="0"/>
            </a:lvl3pPr>
            <a:lvl4pPr marL="0" indent="0" algn="ctr">
              <a:buNone/>
              <a:defRPr sz="1400" i="0"/>
            </a:lvl4pPr>
            <a:lvl5pPr marL="0" indent="0" algn="ctr">
              <a:buSzPct val="90000"/>
              <a:buFont typeface="Wingdings" panose="05000000000000000000" pitchFamily="2" charset="2"/>
              <a:buNone/>
              <a:defRPr sz="1400" i="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50D511B6-306E-4FDE-AC0E-C4B47B0058E2}"/>
              </a:ext>
            </a:extLst>
          </p:cNvPr>
          <p:cNvSpPr>
            <a:spLocks noGrp="1"/>
          </p:cNvSpPr>
          <p:nvPr>
            <p:ph type="sldNum" sz="quarter" idx="12"/>
          </p:nvPr>
        </p:nvSpPr>
        <p:spPr>
          <a:xfrm>
            <a:off x="11434188" y="6506127"/>
            <a:ext cx="715502" cy="365125"/>
          </a:xfrm>
        </p:spPr>
        <p:txBody>
          <a:bodyPr/>
          <a:lstStyle/>
          <a:p>
            <a:fld id="{CC24BB70-E245-405D-9C25-ED7FF3DFED3E}" type="slidenum">
              <a:rPr lang="en-US" smtClean="0"/>
              <a:t>‹#›</a:t>
            </a:fld>
            <a:endParaRPr lang="en-US" dirty="0"/>
          </a:p>
        </p:txBody>
      </p:sp>
      <p:sp>
        <p:nvSpPr>
          <p:cNvPr id="9" name="Content Placeholder 2">
            <a:extLst>
              <a:ext uri="{FF2B5EF4-FFF2-40B4-BE49-F238E27FC236}">
                <a16:creationId xmlns:a16="http://schemas.microsoft.com/office/drawing/2014/main" id="{149B033E-0DC7-4D74-95EE-7945DFFA53F2}"/>
              </a:ext>
            </a:extLst>
          </p:cNvPr>
          <p:cNvSpPr>
            <a:spLocks noGrp="1"/>
          </p:cNvSpPr>
          <p:nvPr>
            <p:ph idx="13"/>
          </p:nvPr>
        </p:nvSpPr>
        <p:spPr>
          <a:xfrm>
            <a:off x="4089613" y="1287278"/>
            <a:ext cx="3980466" cy="5045155"/>
          </a:xfrm>
        </p:spPr>
        <p:txBody>
          <a:bodyPr>
            <a:normAutofit/>
          </a:bodyPr>
          <a:lstStyle>
            <a:lvl1pPr marL="0" indent="0" algn="ctr">
              <a:buSzPct val="110000"/>
              <a:buNone/>
              <a:defRPr sz="2000" b="1" i="0"/>
            </a:lvl1pPr>
            <a:lvl2pPr marL="0" indent="0" algn="ctr">
              <a:buSzPct val="90000"/>
              <a:buFont typeface="Courier New" panose="02070309020205020404" pitchFamily="49" charset="0"/>
              <a:buNone/>
              <a:defRPr sz="1800" i="0">
                <a:solidFill>
                  <a:srgbClr val="17345D"/>
                </a:solidFill>
              </a:defRPr>
            </a:lvl2pPr>
            <a:lvl3pPr marL="0" indent="0" algn="ctr">
              <a:buFont typeface="Wingdings" panose="05000000000000000000" pitchFamily="2" charset="2"/>
              <a:buNone/>
              <a:defRPr sz="1600" i="0"/>
            </a:lvl3pPr>
            <a:lvl4pPr marL="0" indent="0" algn="ctr">
              <a:buNone/>
              <a:defRPr sz="1400" i="0"/>
            </a:lvl4pPr>
            <a:lvl5pPr marL="0" indent="0" algn="ctr">
              <a:buSzPct val="90000"/>
              <a:buFont typeface="Wingdings" panose="05000000000000000000" pitchFamily="2" charset="2"/>
              <a:buNone/>
              <a:defRPr sz="1400" i="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a:extLst>
              <a:ext uri="{FF2B5EF4-FFF2-40B4-BE49-F238E27FC236}">
                <a16:creationId xmlns:a16="http://schemas.microsoft.com/office/drawing/2014/main" id="{12A11E3A-617E-45C5-9E26-76E2148B25CB}"/>
              </a:ext>
            </a:extLst>
          </p:cNvPr>
          <p:cNvSpPr>
            <a:spLocks noGrp="1"/>
          </p:cNvSpPr>
          <p:nvPr>
            <p:ph idx="14"/>
          </p:nvPr>
        </p:nvSpPr>
        <p:spPr>
          <a:xfrm>
            <a:off x="8211534" y="1287278"/>
            <a:ext cx="3980466" cy="5045155"/>
          </a:xfrm>
        </p:spPr>
        <p:txBody>
          <a:bodyPr>
            <a:normAutofit/>
          </a:bodyPr>
          <a:lstStyle>
            <a:lvl1pPr marL="0" indent="0" algn="ctr">
              <a:buSzPct val="110000"/>
              <a:buNone/>
              <a:defRPr sz="2000" b="1" i="0"/>
            </a:lvl1pPr>
            <a:lvl2pPr marL="0" indent="0" algn="ctr">
              <a:buSzPct val="90000"/>
              <a:buFont typeface="Courier New" panose="02070309020205020404" pitchFamily="49" charset="0"/>
              <a:buNone/>
              <a:defRPr sz="1800" i="0">
                <a:solidFill>
                  <a:srgbClr val="17345D"/>
                </a:solidFill>
              </a:defRPr>
            </a:lvl2pPr>
            <a:lvl3pPr marL="0" indent="0" algn="ctr">
              <a:buFont typeface="Wingdings" panose="05000000000000000000" pitchFamily="2" charset="2"/>
              <a:buNone/>
              <a:defRPr sz="1600" i="0"/>
            </a:lvl3pPr>
            <a:lvl4pPr marL="0" indent="0" algn="ctr">
              <a:buNone/>
              <a:defRPr sz="1400" i="0"/>
            </a:lvl4pPr>
            <a:lvl5pPr marL="0" indent="0" algn="ctr">
              <a:buSzPct val="90000"/>
              <a:buFont typeface="Wingdings" panose="05000000000000000000" pitchFamily="2" charset="2"/>
              <a:buNone/>
              <a:defRPr sz="1400" i="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1610787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2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8" name="Picture 7" descr="A picture containing outdoor, dark, light, sitting&#10;&#10;Description automatically generated">
            <a:extLst>
              <a:ext uri="{FF2B5EF4-FFF2-40B4-BE49-F238E27FC236}">
                <a16:creationId xmlns:a16="http://schemas.microsoft.com/office/drawing/2014/main" id="{31B4E953-BFF4-4698-AA7C-691BB8793860}"/>
              </a:ext>
            </a:extLst>
          </p:cNvPr>
          <p:cNvPicPr>
            <a:picLocks noChangeAspect="1"/>
          </p:cNvPicPr>
          <p:nvPr userDrawn="1"/>
        </p:nvPicPr>
        <p:blipFill>
          <a:blip r:embed="rId3">
            <a:alphaModFix/>
            <a:extLst>
              <a:ext uri="{28A0092B-C50C-407E-A947-70E740481C1C}">
                <a14:useLocalDpi xmlns:a14="http://schemas.microsoft.com/office/drawing/2010/main" val="0"/>
              </a:ext>
            </a:extLst>
          </a:blip>
          <a:stretch>
            <a:fillRect/>
          </a:stretch>
        </p:blipFill>
        <p:spPr>
          <a:xfrm>
            <a:off x="-22382" y="0"/>
            <a:ext cx="12214382" cy="6906662"/>
          </a:xfrm>
          <a:prstGeom prst="rect">
            <a:avLst/>
          </a:prstGeom>
          <a:effectLst>
            <a:outerShdw blurRad="50800" dist="50800" dir="5400000" algn="ctr" rotWithShape="0">
              <a:srgbClr val="000000">
                <a:alpha val="56000"/>
              </a:srgbClr>
            </a:outerShdw>
          </a:effectLst>
        </p:spPr>
      </p:pic>
      <p:sp>
        <p:nvSpPr>
          <p:cNvPr id="2" name="Title 1">
            <a:extLst>
              <a:ext uri="{FF2B5EF4-FFF2-40B4-BE49-F238E27FC236}">
                <a16:creationId xmlns:a16="http://schemas.microsoft.com/office/drawing/2014/main" id="{F87C058B-A5AA-412C-A3BA-D49E57ED0274}"/>
              </a:ext>
            </a:extLst>
          </p:cNvPr>
          <p:cNvSpPr>
            <a:spLocks noGrp="1"/>
          </p:cNvSpPr>
          <p:nvPr>
            <p:ph type="title" hasCustomPrompt="1"/>
          </p:nvPr>
        </p:nvSpPr>
        <p:spPr>
          <a:xfrm>
            <a:off x="838200" y="272529"/>
            <a:ext cx="10515600" cy="572424"/>
          </a:xfrm>
        </p:spPr>
        <p:txBody>
          <a:bodyPr>
            <a:noAutofit/>
          </a:bodyPr>
          <a:lstStyle>
            <a:lvl1pPr algn="ctr">
              <a:defRPr sz="3600" b="1">
                <a:solidFill>
                  <a:schemeClr val="bg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DE929143-15BA-4BEA-9AE5-D74D0BFE52CC}"/>
              </a:ext>
            </a:extLst>
          </p:cNvPr>
          <p:cNvSpPr>
            <a:spLocks noGrp="1"/>
          </p:cNvSpPr>
          <p:nvPr>
            <p:ph idx="1"/>
          </p:nvPr>
        </p:nvSpPr>
        <p:spPr>
          <a:xfrm>
            <a:off x="1371601" y="1261640"/>
            <a:ext cx="10245012" cy="5232465"/>
          </a:xfrm>
        </p:spPr>
        <p:txBody>
          <a:bodyPr/>
          <a:lstStyle>
            <a:lvl1pPr>
              <a:buSzPct val="110000"/>
              <a:defRPr i="1">
                <a:solidFill>
                  <a:schemeClr val="bg1"/>
                </a:solidFill>
              </a:defRPr>
            </a:lvl1pPr>
            <a:lvl2pPr marL="685800" indent="-228600">
              <a:buSzPct val="90000"/>
              <a:buFont typeface="Courier New" panose="02070309020205020404" pitchFamily="49" charset="0"/>
              <a:buChar char="o"/>
              <a:defRPr i="1">
                <a:solidFill>
                  <a:schemeClr val="bg1"/>
                </a:solidFill>
              </a:defRPr>
            </a:lvl2pPr>
            <a:lvl3pPr marL="1143000" indent="-228600">
              <a:buFont typeface="Wingdings" panose="05000000000000000000" pitchFamily="2" charset="2"/>
              <a:buChar char="§"/>
              <a:defRPr i="1">
                <a:solidFill>
                  <a:schemeClr val="bg1"/>
                </a:solidFill>
              </a:defRPr>
            </a:lvl3pPr>
            <a:lvl4pPr>
              <a:defRPr i="1">
                <a:solidFill>
                  <a:schemeClr val="bg1"/>
                </a:solidFill>
              </a:defRPr>
            </a:lvl4pPr>
            <a:lvl5pPr marL="2001838" indent="-285750">
              <a:buSzPct val="90000"/>
              <a:buFont typeface="Wingdings" panose="05000000000000000000" pitchFamily="2" charset="2"/>
              <a:buChar char="ü"/>
              <a:defRPr i="1">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Rectangle 4">
            <a:extLst>
              <a:ext uri="{FF2B5EF4-FFF2-40B4-BE49-F238E27FC236}">
                <a16:creationId xmlns:a16="http://schemas.microsoft.com/office/drawing/2014/main" id="{463AABF9-00B2-455A-8E88-721F340AE489}"/>
              </a:ext>
            </a:extLst>
          </p:cNvPr>
          <p:cNvSpPr/>
          <p:nvPr userDrawn="1"/>
        </p:nvSpPr>
        <p:spPr>
          <a:xfrm>
            <a:off x="14547" y="6542816"/>
            <a:ext cx="12162905" cy="325995"/>
          </a:xfrm>
          <a:prstGeom prst="rect">
            <a:avLst/>
          </a:prstGeom>
          <a:solidFill>
            <a:srgbClr val="17345D"/>
          </a:solidFill>
          <a:ln w="25400" cap="flat" cmpd="sng" algn="ctr">
            <a:solidFill>
              <a:srgbClr val="17345D"/>
            </a:solidFill>
            <a:prstDash val="solid"/>
          </a:ln>
          <a:effectLst/>
        </p:spPr>
        <p:txBody>
          <a:bodyPr rtlCol="0" anchor="ctr"/>
          <a:lstStyle/>
          <a:p>
            <a:pPr marL="0" marR="0" lvl="0" indent="0" algn="ctr" defTabSz="825500" eaLnBrk="1" fontAlgn="auto" latinLnBrk="0" hangingPunct="0">
              <a:lnSpc>
                <a:spcPct val="100000"/>
              </a:lnSpc>
              <a:spcBef>
                <a:spcPts val="0"/>
              </a:spcBef>
              <a:spcAft>
                <a:spcPts val="0"/>
              </a:spcAft>
              <a:buClrTx/>
              <a:buSzTx/>
              <a:buFontTx/>
              <a:buNone/>
              <a:tabLst/>
              <a:defRPr/>
            </a:pPr>
            <a:endParaRPr kumimoji="0" lang="en-US" sz="3000" b="1" i="0" u="none" strike="noStrike" kern="0" cap="none" spc="0" normalizeH="0" baseline="0" noProof="0" dirty="0">
              <a:ln>
                <a:noFill/>
              </a:ln>
              <a:solidFill>
                <a:srgbClr val="FFFFFF"/>
              </a:solidFill>
              <a:effectLst/>
              <a:uLnTx/>
              <a:uFillTx/>
              <a:latin typeface="Calibri" panose="020F0502020204030204"/>
              <a:ea typeface="+mn-ea"/>
              <a:cs typeface="+mn-cs"/>
              <a:sym typeface="Helvetica Neue"/>
            </a:endParaRPr>
          </a:p>
        </p:txBody>
      </p:sp>
      <p:sp>
        <p:nvSpPr>
          <p:cNvPr id="9" name="Slide Number Placeholder 5">
            <a:extLst>
              <a:ext uri="{FF2B5EF4-FFF2-40B4-BE49-F238E27FC236}">
                <a16:creationId xmlns:a16="http://schemas.microsoft.com/office/drawing/2014/main" id="{C1A4F093-7B4D-4A73-B5ED-1230D758EB51}"/>
              </a:ext>
            </a:extLst>
          </p:cNvPr>
          <p:cNvSpPr>
            <a:spLocks noGrp="1"/>
          </p:cNvSpPr>
          <p:nvPr>
            <p:ph type="sldNum" sz="quarter" idx="4"/>
          </p:nvPr>
        </p:nvSpPr>
        <p:spPr>
          <a:xfrm>
            <a:off x="11444942" y="6506127"/>
            <a:ext cx="661738" cy="365125"/>
          </a:xfrm>
          <a:prstGeom prst="rect">
            <a:avLst/>
          </a:prstGeom>
        </p:spPr>
        <p:txBody>
          <a:bodyPr vert="horz" lIns="91440" tIns="45720" rIns="91440" bIns="45720" rtlCol="0" anchor="ctr"/>
          <a:lstStyle>
            <a:lvl1pPr algn="r">
              <a:defRPr sz="1200">
                <a:solidFill>
                  <a:schemeClr val="bg1"/>
                </a:solidFill>
              </a:defRPr>
            </a:lvl1pPr>
          </a:lstStyle>
          <a:p>
            <a:fld id="{CC24BB70-E245-405D-9C25-ED7FF3DFED3E}" type="slidenum">
              <a:rPr lang="en-US" smtClean="0"/>
              <a:pPr/>
              <a:t>‹#›</a:t>
            </a:fld>
            <a:endParaRPr lang="en-US" dirty="0"/>
          </a:p>
        </p:txBody>
      </p:sp>
      <p:pic>
        <p:nvPicPr>
          <p:cNvPr id="10" name="Picture 9">
            <a:extLst>
              <a:ext uri="{FF2B5EF4-FFF2-40B4-BE49-F238E27FC236}">
                <a16:creationId xmlns:a16="http://schemas.microsoft.com/office/drawing/2014/main" id="{E4D62ED1-B38F-49B8-BFFF-76642E8317C6}"/>
              </a:ext>
            </a:extLst>
          </p:cNvPr>
          <p:cNvPicPr>
            <a:picLocks noChangeAspect="1"/>
          </p:cNvPicPr>
          <p:nvPr userDrawn="1"/>
        </p:nvPicPr>
        <p:blipFill>
          <a:blip r:embed="rId4"/>
          <a:stretch>
            <a:fillRect/>
          </a:stretch>
        </p:blipFill>
        <p:spPr>
          <a:xfrm>
            <a:off x="9323283" y="6542816"/>
            <a:ext cx="1847222" cy="315184"/>
          </a:xfrm>
          <a:prstGeom prst="rect">
            <a:avLst/>
          </a:prstGeom>
        </p:spPr>
      </p:pic>
    </p:spTree>
    <p:extLst>
      <p:ext uri="{BB962C8B-B14F-4D97-AF65-F5344CB8AC3E}">
        <p14:creationId xmlns:p14="http://schemas.microsoft.com/office/powerpoint/2010/main" val="18702019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ark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8" name="Picture 7" descr="A picture containing outdoor, dark, light, sitting&#10;&#10;Description automatically generated">
            <a:extLst>
              <a:ext uri="{FF2B5EF4-FFF2-40B4-BE49-F238E27FC236}">
                <a16:creationId xmlns:a16="http://schemas.microsoft.com/office/drawing/2014/main" id="{31B4E953-BFF4-4698-AA7C-691BB8793860}"/>
              </a:ext>
            </a:extLst>
          </p:cNvPr>
          <p:cNvPicPr>
            <a:picLocks noChangeAspect="1"/>
          </p:cNvPicPr>
          <p:nvPr userDrawn="1"/>
        </p:nvPicPr>
        <p:blipFill>
          <a:blip r:embed="rId3">
            <a:alphaModFix/>
            <a:extLst>
              <a:ext uri="{28A0092B-C50C-407E-A947-70E740481C1C}">
                <a14:useLocalDpi xmlns:a14="http://schemas.microsoft.com/office/drawing/2010/main" val="0"/>
              </a:ext>
            </a:extLst>
          </a:blip>
          <a:stretch>
            <a:fillRect/>
          </a:stretch>
        </p:blipFill>
        <p:spPr>
          <a:xfrm>
            <a:off x="-22382" y="0"/>
            <a:ext cx="12214382" cy="6906662"/>
          </a:xfrm>
          <a:prstGeom prst="rect">
            <a:avLst/>
          </a:prstGeom>
          <a:effectLst>
            <a:outerShdw blurRad="50800" dist="50800" dir="5400000" algn="ctr" rotWithShape="0">
              <a:srgbClr val="000000">
                <a:alpha val="56000"/>
              </a:srgbClr>
            </a:outerShdw>
          </a:effectLst>
        </p:spPr>
      </p:pic>
      <p:sp>
        <p:nvSpPr>
          <p:cNvPr id="5" name="Rectangle 4">
            <a:extLst>
              <a:ext uri="{FF2B5EF4-FFF2-40B4-BE49-F238E27FC236}">
                <a16:creationId xmlns:a16="http://schemas.microsoft.com/office/drawing/2014/main" id="{463AABF9-00B2-455A-8E88-721F340AE489}"/>
              </a:ext>
            </a:extLst>
          </p:cNvPr>
          <p:cNvSpPr/>
          <p:nvPr userDrawn="1"/>
        </p:nvSpPr>
        <p:spPr>
          <a:xfrm>
            <a:off x="14547" y="6542816"/>
            <a:ext cx="12162905" cy="325995"/>
          </a:xfrm>
          <a:prstGeom prst="rect">
            <a:avLst/>
          </a:prstGeom>
          <a:solidFill>
            <a:srgbClr val="17345D"/>
          </a:solidFill>
          <a:ln w="25400" cap="flat" cmpd="sng" algn="ctr">
            <a:solidFill>
              <a:srgbClr val="17345D"/>
            </a:solidFill>
            <a:prstDash val="solid"/>
          </a:ln>
          <a:effectLst/>
        </p:spPr>
        <p:txBody>
          <a:bodyPr rtlCol="0" anchor="ctr"/>
          <a:lstStyle/>
          <a:p>
            <a:pPr marL="0" marR="0" lvl="0" indent="0" algn="ctr" defTabSz="825500" eaLnBrk="1" fontAlgn="auto" latinLnBrk="0" hangingPunct="0">
              <a:lnSpc>
                <a:spcPct val="100000"/>
              </a:lnSpc>
              <a:spcBef>
                <a:spcPts val="0"/>
              </a:spcBef>
              <a:spcAft>
                <a:spcPts val="0"/>
              </a:spcAft>
              <a:buClrTx/>
              <a:buSzTx/>
              <a:buFontTx/>
              <a:buNone/>
              <a:tabLst/>
              <a:defRPr/>
            </a:pPr>
            <a:endParaRPr kumimoji="0" lang="en-US" sz="3000" b="1" i="0" u="none" strike="noStrike" kern="0" cap="none" spc="0" normalizeH="0" baseline="0" noProof="0" dirty="0">
              <a:ln>
                <a:noFill/>
              </a:ln>
              <a:solidFill>
                <a:srgbClr val="FFFFFF"/>
              </a:solidFill>
              <a:effectLst/>
              <a:uLnTx/>
              <a:uFillTx/>
              <a:latin typeface="Calibri" panose="020F0502020204030204"/>
              <a:ea typeface="+mn-ea"/>
              <a:cs typeface="+mn-cs"/>
              <a:sym typeface="Helvetica Neue"/>
            </a:endParaRPr>
          </a:p>
        </p:txBody>
      </p:sp>
      <p:sp>
        <p:nvSpPr>
          <p:cNvPr id="9" name="Slide Number Placeholder 5">
            <a:extLst>
              <a:ext uri="{FF2B5EF4-FFF2-40B4-BE49-F238E27FC236}">
                <a16:creationId xmlns:a16="http://schemas.microsoft.com/office/drawing/2014/main" id="{C1A4F093-7B4D-4A73-B5ED-1230D758EB51}"/>
              </a:ext>
            </a:extLst>
          </p:cNvPr>
          <p:cNvSpPr>
            <a:spLocks noGrp="1"/>
          </p:cNvSpPr>
          <p:nvPr>
            <p:ph type="sldNum" sz="quarter" idx="4"/>
          </p:nvPr>
        </p:nvSpPr>
        <p:spPr>
          <a:xfrm>
            <a:off x="11444942" y="6506127"/>
            <a:ext cx="661738" cy="365125"/>
          </a:xfrm>
          <a:prstGeom prst="rect">
            <a:avLst/>
          </a:prstGeom>
        </p:spPr>
        <p:txBody>
          <a:bodyPr vert="horz" lIns="91440" tIns="45720" rIns="91440" bIns="45720" rtlCol="0" anchor="ctr"/>
          <a:lstStyle>
            <a:lvl1pPr algn="r">
              <a:defRPr sz="1200">
                <a:solidFill>
                  <a:schemeClr val="bg1"/>
                </a:solidFill>
              </a:defRPr>
            </a:lvl1pPr>
          </a:lstStyle>
          <a:p>
            <a:fld id="{CC24BB70-E245-405D-9C25-ED7FF3DFED3E}" type="slidenum">
              <a:rPr lang="en-US" smtClean="0"/>
              <a:pPr/>
              <a:t>‹#›</a:t>
            </a:fld>
            <a:endParaRPr lang="en-US" dirty="0"/>
          </a:p>
        </p:txBody>
      </p:sp>
      <p:pic>
        <p:nvPicPr>
          <p:cNvPr id="10" name="Picture 9">
            <a:extLst>
              <a:ext uri="{FF2B5EF4-FFF2-40B4-BE49-F238E27FC236}">
                <a16:creationId xmlns:a16="http://schemas.microsoft.com/office/drawing/2014/main" id="{E4D62ED1-B38F-49B8-BFFF-76642E8317C6}"/>
              </a:ext>
            </a:extLst>
          </p:cNvPr>
          <p:cNvPicPr>
            <a:picLocks noChangeAspect="1"/>
          </p:cNvPicPr>
          <p:nvPr userDrawn="1"/>
        </p:nvPicPr>
        <p:blipFill>
          <a:blip r:embed="rId4"/>
          <a:stretch>
            <a:fillRect/>
          </a:stretch>
        </p:blipFill>
        <p:spPr>
          <a:xfrm>
            <a:off x="9323283" y="6542816"/>
            <a:ext cx="1847222" cy="315184"/>
          </a:xfrm>
          <a:prstGeom prst="rect">
            <a:avLst/>
          </a:prstGeom>
        </p:spPr>
      </p:pic>
      <p:sp>
        <p:nvSpPr>
          <p:cNvPr id="12" name="–Johnny Appleseed">
            <a:extLst>
              <a:ext uri="{FF2B5EF4-FFF2-40B4-BE49-F238E27FC236}">
                <a16:creationId xmlns:a16="http://schemas.microsoft.com/office/drawing/2014/main" id="{A3DF7CD3-557A-4E55-B8B7-2D63905C2795}"/>
              </a:ext>
            </a:extLst>
          </p:cNvPr>
          <p:cNvSpPr txBox="1">
            <a:spLocks noGrp="1"/>
          </p:cNvSpPr>
          <p:nvPr>
            <p:ph type="body" sz="quarter" idx="13"/>
          </p:nvPr>
        </p:nvSpPr>
        <p:spPr>
          <a:xfrm>
            <a:off x="649704" y="4805692"/>
            <a:ext cx="10795237" cy="424732"/>
          </a:xfrm>
          <a:prstGeom prst="rect">
            <a:avLst/>
          </a:prstGeom>
        </p:spPr>
        <p:txBody>
          <a:bodyPr wrap="square" anchor="t">
            <a:spAutoFit/>
          </a:bodyPr>
          <a:lstStyle>
            <a:lvl1pPr marL="0" indent="0" algn="ctr">
              <a:spcBef>
                <a:spcPts val="0"/>
              </a:spcBef>
              <a:buSzTx/>
              <a:buNone/>
              <a:defRPr sz="2400" i="1">
                <a:solidFill>
                  <a:schemeClr val="bg1"/>
                </a:solidFill>
              </a:defRPr>
            </a:lvl1pPr>
          </a:lstStyle>
          <a:p>
            <a:r>
              <a:t>–Johnny Appleseed</a:t>
            </a:r>
          </a:p>
        </p:txBody>
      </p:sp>
      <p:sp>
        <p:nvSpPr>
          <p:cNvPr id="13" name="“Type a quote here.”">
            <a:extLst>
              <a:ext uri="{FF2B5EF4-FFF2-40B4-BE49-F238E27FC236}">
                <a16:creationId xmlns:a16="http://schemas.microsoft.com/office/drawing/2014/main" id="{22DC3422-030A-4B80-9A81-ADDDE2884248}"/>
              </a:ext>
            </a:extLst>
          </p:cNvPr>
          <p:cNvSpPr txBox="1">
            <a:spLocks noGrp="1"/>
          </p:cNvSpPr>
          <p:nvPr>
            <p:ph type="body" sz="quarter" idx="14"/>
          </p:nvPr>
        </p:nvSpPr>
        <p:spPr>
          <a:xfrm>
            <a:off x="649704" y="2887577"/>
            <a:ext cx="10795237" cy="590931"/>
          </a:xfrm>
          <a:prstGeom prst="rect">
            <a:avLst/>
          </a:prstGeom>
        </p:spPr>
        <p:txBody>
          <a:bodyPr wrap="square">
            <a:spAutoFit/>
          </a:bodyPr>
          <a:lstStyle>
            <a:lvl1pPr marL="0" indent="0" algn="ctr">
              <a:spcBef>
                <a:spcPts val="0"/>
              </a:spcBef>
              <a:buSzTx/>
              <a:buNone/>
              <a:defRPr sz="3600">
                <a:solidFill>
                  <a:schemeClr val="bg1"/>
                </a:solidFill>
                <a:latin typeface="+mn-lt"/>
                <a:ea typeface="+mn-ea"/>
                <a:cs typeface="+mn-cs"/>
                <a:sym typeface="Helvetica Neue Medium"/>
              </a:defRPr>
            </a:lvl1pPr>
          </a:lstStyle>
          <a:p>
            <a:r>
              <a:t>“Type a quote here.” </a:t>
            </a:r>
          </a:p>
        </p:txBody>
      </p:sp>
    </p:spTree>
    <p:extLst>
      <p:ext uri="{BB962C8B-B14F-4D97-AF65-F5344CB8AC3E}">
        <p14:creationId xmlns:p14="http://schemas.microsoft.com/office/powerpoint/2010/main" val="24738620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2A11B8-39D4-4D46-AFA0-C8ECC5D1DE0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1745A35-B29F-40BA-B188-326F4BAF7EBB}"/>
              </a:ext>
            </a:extLst>
          </p:cNvPr>
          <p:cNvSpPr>
            <a:spLocks noGrp="1"/>
          </p:cNvSpPr>
          <p:nvPr>
            <p:ph sz="half" idx="1"/>
          </p:nvPr>
        </p:nvSpPr>
        <p:spPr>
          <a:xfrm>
            <a:off x="838200" y="1825625"/>
            <a:ext cx="5181600" cy="4351338"/>
          </a:xfrm>
        </p:spPr>
        <p:txBody>
          <a:bodyPr/>
          <a:lstStyle>
            <a:lvl1pPr>
              <a:defRPr/>
            </a:lvl1pPr>
            <a:lvl2pPr marL="685800" indent="-228600">
              <a:buSzPct val="90000"/>
              <a:buFont typeface="Courier New" panose="02070309020205020404" pitchFamily="49" charset="0"/>
              <a:buChar char="o"/>
              <a:defRPr/>
            </a:lvl2pPr>
            <a:lvl3pPr marL="1143000" indent="-228600">
              <a:buFont typeface="Wingdings" panose="05000000000000000000" pitchFamily="2" charset="2"/>
              <a:buChar char="§"/>
              <a:defRPr/>
            </a:lvl3pPr>
            <a:lvl4pPr>
              <a:defRPr/>
            </a:lvl4pPr>
            <a:lvl5pPr marL="2057400" indent="-228600">
              <a:buFont typeface="Wingdings" panose="05000000000000000000" pitchFamily="2" charset="2"/>
              <a:buChar char="ü"/>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404996E-A10F-47D4-B0BB-C1CBA29DE03D}"/>
              </a:ext>
            </a:extLst>
          </p:cNvPr>
          <p:cNvSpPr>
            <a:spLocks noGrp="1"/>
          </p:cNvSpPr>
          <p:nvPr>
            <p:ph sz="half" idx="2"/>
          </p:nvPr>
        </p:nvSpPr>
        <p:spPr>
          <a:xfrm>
            <a:off x="6172200" y="1825625"/>
            <a:ext cx="5181600" cy="4351338"/>
          </a:xfrm>
        </p:spPr>
        <p:txBody>
          <a:bodyPr/>
          <a:lstStyle>
            <a:lvl1pPr>
              <a:defRPr/>
            </a:lvl1pPr>
            <a:lvl2pPr marL="685800" indent="-228600">
              <a:defRPr lang="en-US" sz="2400" kern="1200" dirty="0" smtClean="0">
                <a:solidFill>
                  <a:schemeClr val="tx1"/>
                </a:solidFill>
                <a:latin typeface="+mn-lt"/>
                <a:ea typeface="+mn-ea"/>
                <a:cs typeface="+mn-cs"/>
              </a:defRPr>
            </a:lvl2pPr>
            <a:lvl3pPr marL="1143000" indent="-228600">
              <a:defRPr lang="en-US" sz="2000" kern="1200" dirty="0" smtClean="0">
                <a:solidFill>
                  <a:schemeClr val="tx1"/>
                </a:solidFill>
                <a:latin typeface="+mn-lt"/>
                <a:ea typeface="+mn-ea"/>
                <a:cs typeface="+mn-cs"/>
              </a:defRPr>
            </a:lvl3pPr>
            <a:lvl4pPr>
              <a:defRPr/>
            </a:lvl4pPr>
            <a:lvl5pPr marL="2057400" indent="-228600">
              <a:buFont typeface="Wingdings" panose="05000000000000000000" pitchFamily="2" charset="2"/>
              <a:buChar char="ü"/>
              <a:defRPr/>
            </a:lvl5pPr>
          </a:lstStyle>
          <a:p>
            <a:pPr lvl="0"/>
            <a:r>
              <a:rPr lang="en-US" dirty="0"/>
              <a:t>Click to edit Master text styles</a:t>
            </a:r>
          </a:p>
          <a:p>
            <a:pPr marL="685800" lvl="1" indent="-228600" algn="l" defTabSz="914400" rtl="0" eaLnBrk="1" latinLnBrk="0" hangingPunct="1">
              <a:lnSpc>
                <a:spcPct val="90000"/>
              </a:lnSpc>
              <a:spcBef>
                <a:spcPts val="500"/>
              </a:spcBef>
              <a:buSzPct val="90000"/>
              <a:buFont typeface="Courier New" panose="02070309020205020404" pitchFamily="49" charset="0"/>
              <a:buChar char="o"/>
            </a:pPr>
            <a:r>
              <a:rPr lang="en-US" dirty="0"/>
              <a:t>Second level</a:t>
            </a:r>
          </a:p>
          <a:p>
            <a:pPr marL="1143000" lvl="2" indent="-228600" algn="l" defTabSz="914400" rtl="0" eaLnBrk="1" latinLnBrk="0" hangingPunct="1">
              <a:lnSpc>
                <a:spcPct val="90000"/>
              </a:lnSpc>
              <a:spcBef>
                <a:spcPts val="500"/>
              </a:spcBef>
              <a:buFont typeface="Wingdings" panose="05000000000000000000" pitchFamily="2" charset="2"/>
              <a:buChar char="§"/>
            </a:pPr>
            <a:r>
              <a:rPr lang="en-US" dirty="0"/>
              <a:t>Third level</a:t>
            </a:r>
          </a:p>
          <a:p>
            <a:pPr lvl="3"/>
            <a:r>
              <a:rPr lang="en-US" dirty="0"/>
              <a:t>Fourth level</a:t>
            </a:r>
          </a:p>
          <a:p>
            <a:pPr lvl="4"/>
            <a:r>
              <a:rPr lang="en-US" dirty="0"/>
              <a:t>Fifth level</a:t>
            </a:r>
          </a:p>
        </p:txBody>
      </p:sp>
      <p:sp>
        <p:nvSpPr>
          <p:cNvPr id="7" name="Slide Number Placeholder 6">
            <a:extLst>
              <a:ext uri="{FF2B5EF4-FFF2-40B4-BE49-F238E27FC236}">
                <a16:creationId xmlns:a16="http://schemas.microsoft.com/office/drawing/2014/main" id="{0C858B5B-29FE-4C6D-BBFC-36E49E2CE997}"/>
              </a:ext>
            </a:extLst>
          </p:cNvPr>
          <p:cNvSpPr>
            <a:spLocks noGrp="1"/>
          </p:cNvSpPr>
          <p:nvPr>
            <p:ph type="sldNum" sz="quarter" idx="12"/>
          </p:nvPr>
        </p:nvSpPr>
        <p:spPr/>
        <p:txBody>
          <a:bodyPr/>
          <a:lstStyle/>
          <a:p>
            <a:fld id="{CC24BB70-E245-405D-9C25-ED7FF3DFED3E}" type="slidenum">
              <a:rPr lang="en-US" smtClean="0"/>
              <a:t>‹#›</a:t>
            </a:fld>
            <a:endParaRPr lang="en-US" dirty="0"/>
          </a:p>
        </p:txBody>
      </p:sp>
    </p:spTree>
    <p:extLst>
      <p:ext uri="{BB962C8B-B14F-4D97-AF65-F5344CB8AC3E}">
        <p14:creationId xmlns:p14="http://schemas.microsoft.com/office/powerpoint/2010/main" val="96583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5800667B-4473-41A4-8216-2B0B52D19E73}"/>
              </a:ext>
            </a:extLst>
          </p:cNvPr>
          <p:cNvSpPr>
            <a:spLocks noGrp="1"/>
          </p:cNvSpPr>
          <p:nvPr>
            <p:ph type="sldNum" sz="quarter" idx="12"/>
          </p:nvPr>
        </p:nvSpPr>
        <p:spPr/>
        <p:txBody>
          <a:bodyPr/>
          <a:lstStyle/>
          <a:p>
            <a:fld id="{CC24BB70-E245-405D-9C25-ED7FF3DFED3E}" type="slidenum">
              <a:rPr lang="en-US" smtClean="0"/>
              <a:t>‹#›</a:t>
            </a:fld>
            <a:endParaRPr lang="en-US" dirty="0"/>
          </a:p>
        </p:txBody>
      </p:sp>
      <p:sp>
        <p:nvSpPr>
          <p:cNvPr id="6" name="Title 1">
            <a:extLst>
              <a:ext uri="{FF2B5EF4-FFF2-40B4-BE49-F238E27FC236}">
                <a16:creationId xmlns:a16="http://schemas.microsoft.com/office/drawing/2014/main" id="{60C41CDC-35BE-444E-80A3-197950E7851A}"/>
              </a:ext>
            </a:extLst>
          </p:cNvPr>
          <p:cNvSpPr>
            <a:spLocks noGrp="1"/>
          </p:cNvSpPr>
          <p:nvPr>
            <p:ph type="title" hasCustomPrompt="1"/>
          </p:nvPr>
        </p:nvSpPr>
        <p:spPr>
          <a:xfrm>
            <a:off x="838200" y="272529"/>
            <a:ext cx="10515600" cy="572424"/>
          </a:xfrm>
        </p:spPr>
        <p:txBody>
          <a:bodyPr>
            <a:noAutofit/>
          </a:bodyPr>
          <a:lstStyle>
            <a:lvl1pPr algn="ctr">
              <a:defRPr sz="3600" b="1"/>
            </a:lvl1pPr>
          </a:lstStyle>
          <a:p>
            <a:r>
              <a:rPr lang="en-US" dirty="0"/>
              <a:t>CLICK TO EDIT MASTER TITLE STYLE</a:t>
            </a:r>
          </a:p>
        </p:txBody>
      </p:sp>
    </p:spTree>
    <p:extLst>
      <p:ext uri="{BB962C8B-B14F-4D97-AF65-F5344CB8AC3E}">
        <p14:creationId xmlns:p14="http://schemas.microsoft.com/office/powerpoint/2010/main" val="9053368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5DF4A93-EAA8-40AC-8DC9-BE3C07C34045}"/>
              </a:ext>
            </a:extLst>
          </p:cNvPr>
          <p:cNvSpPr>
            <a:spLocks noGrp="1"/>
          </p:cNvSpPr>
          <p:nvPr>
            <p:ph type="sldNum" sz="quarter" idx="12"/>
          </p:nvPr>
        </p:nvSpPr>
        <p:spPr/>
        <p:txBody>
          <a:bodyPr/>
          <a:lstStyle/>
          <a:p>
            <a:fld id="{CC24BB70-E245-405D-9C25-ED7FF3DFED3E}" type="slidenum">
              <a:rPr lang="en-US" smtClean="0"/>
              <a:t>‹#›</a:t>
            </a:fld>
            <a:endParaRPr lang="en-US" dirty="0"/>
          </a:p>
        </p:txBody>
      </p:sp>
    </p:spTree>
    <p:extLst>
      <p:ext uri="{BB962C8B-B14F-4D97-AF65-F5344CB8AC3E}">
        <p14:creationId xmlns:p14="http://schemas.microsoft.com/office/powerpoint/2010/main" val="38842131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em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9" name="Picture 8" descr="A close up of a logo&#10;&#10;Description automatically generated">
            <a:extLst>
              <a:ext uri="{FF2B5EF4-FFF2-40B4-BE49-F238E27FC236}">
                <a16:creationId xmlns:a16="http://schemas.microsoft.com/office/drawing/2014/main" id="{3DBE6501-1357-409D-8831-5EA585813B69}"/>
              </a:ext>
            </a:extLst>
          </p:cNvPr>
          <p:cNvPicPr>
            <a:picLocks noChangeAspect="1"/>
          </p:cNvPicPr>
          <p:nvPr userDrawn="1"/>
        </p:nvPicPr>
        <p:blipFill>
          <a:blip r:embed="rId13"/>
          <a:stretch>
            <a:fillRect/>
          </a:stretch>
        </p:blipFill>
        <p:spPr>
          <a:xfrm>
            <a:off x="0" y="0"/>
            <a:ext cx="12192000" cy="6885140"/>
          </a:xfrm>
          <a:prstGeom prst="rect">
            <a:avLst/>
          </a:prstGeom>
        </p:spPr>
      </p:pic>
      <p:sp>
        <p:nvSpPr>
          <p:cNvPr id="2" name="Title Placeholder 1">
            <a:extLst>
              <a:ext uri="{FF2B5EF4-FFF2-40B4-BE49-F238E27FC236}">
                <a16:creationId xmlns:a16="http://schemas.microsoft.com/office/drawing/2014/main" id="{D41345E2-B91E-475B-99C4-BFF7AC2D604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00555E8-32C4-49EB-B75D-7B4CEF8A7A3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Rectangle 6">
            <a:extLst>
              <a:ext uri="{FF2B5EF4-FFF2-40B4-BE49-F238E27FC236}">
                <a16:creationId xmlns:a16="http://schemas.microsoft.com/office/drawing/2014/main" id="{6A90D69A-66BA-45DF-BC93-57BD8B928DBB}"/>
              </a:ext>
            </a:extLst>
          </p:cNvPr>
          <p:cNvSpPr/>
          <p:nvPr userDrawn="1"/>
        </p:nvSpPr>
        <p:spPr>
          <a:xfrm>
            <a:off x="14547" y="6542816"/>
            <a:ext cx="12162905" cy="325995"/>
          </a:xfrm>
          <a:prstGeom prst="rect">
            <a:avLst/>
          </a:prstGeom>
          <a:solidFill>
            <a:srgbClr val="17345D"/>
          </a:solidFill>
          <a:ln w="25400" cap="flat" cmpd="sng" algn="ctr">
            <a:solidFill>
              <a:srgbClr val="17345D"/>
            </a:solidFill>
            <a:prstDash val="solid"/>
          </a:ln>
          <a:effectLst/>
        </p:spPr>
        <p:txBody>
          <a:bodyPr rtlCol="0" anchor="ctr"/>
          <a:lstStyle/>
          <a:p>
            <a:pPr marL="0" marR="0" lvl="0" indent="0" algn="ctr" defTabSz="825500" eaLnBrk="1" fontAlgn="auto" latinLnBrk="0" hangingPunct="0">
              <a:lnSpc>
                <a:spcPct val="100000"/>
              </a:lnSpc>
              <a:spcBef>
                <a:spcPts val="0"/>
              </a:spcBef>
              <a:spcAft>
                <a:spcPts val="0"/>
              </a:spcAft>
              <a:buClrTx/>
              <a:buSzTx/>
              <a:buFontTx/>
              <a:buNone/>
              <a:tabLst/>
              <a:defRPr/>
            </a:pPr>
            <a:endParaRPr kumimoji="0" lang="en-US" sz="3000" b="1" i="0" u="none" strike="noStrike" kern="0" cap="none" spc="0" normalizeH="0" baseline="0" noProof="0" dirty="0">
              <a:ln>
                <a:noFill/>
              </a:ln>
              <a:solidFill>
                <a:srgbClr val="FFFFFF"/>
              </a:solidFill>
              <a:effectLst/>
              <a:uLnTx/>
              <a:uFillTx/>
              <a:latin typeface="Calibri" panose="020F0502020204030204"/>
              <a:ea typeface="+mn-ea"/>
              <a:cs typeface="+mn-cs"/>
              <a:sym typeface="Helvetica Neue"/>
            </a:endParaRPr>
          </a:p>
        </p:txBody>
      </p:sp>
      <p:sp>
        <p:nvSpPr>
          <p:cNvPr id="6" name="Slide Number Placeholder 5">
            <a:extLst>
              <a:ext uri="{FF2B5EF4-FFF2-40B4-BE49-F238E27FC236}">
                <a16:creationId xmlns:a16="http://schemas.microsoft.com/office/drawing/2014/main" id="{57E7A977-84A9-42E8-B4E8-BE1FABF447BB}"/>
              </a:ext>
            </a:extLst>
          </p:cNvPr>
          <p:cNvSpPr>
            <a:spLocks noGrp="1"/>
          </p:cNvSpPr>
          <p:nvPr>
            <p:ph type="sldNum" sz="quarter" idx="4"/>
          </p:nvPr>
        </p:nvSpPr>
        <p:spPr>
          <a:xfrm>
            <a:off x="11444942" y="6506127"/>
            <a:ext cx="661738" cy="365125"/>
          </a:xfrm>
          <a:prstGeom prst="rect">
            <a:avLst/>
          </a:prstGeom>
        </p:spPr>
        <p:txBody>
          <a:bodyPr vert="horz" lIns="91440" tIns="45720" rIns="91440" bIns="45720" rtlCol="0" anchor="ctr"/>
          <a:lstStyle>
            <a:lvl1pPr algn="r">
              <a:defRPr sz="1200">
                <a:solidFill>
                  <a:schemeClr val="bg1"/>
                </a:solidFill>
              </a:defRPr>
            </a:lvl1pPr>
          </a:lstStyle>
          <a:p>
            <a:fld id="{CC24BB70-E245-405D-9C25-ED7FF3DFED3E}" type="slidenum">
              <a:rPr lang="en-US" smtClean="0"/>
              <a:pPr/>
              <a:t>‹#›</a:t>
            </a:fld>
            <a:endParaRPr lang="en-US" dirty="0"/>
          </a:p>
        </p:txBody>
      </p:sp>
      <p:pic>
        <p:nvPicPr>
          <p:cNvPr id="8" name="Picture 7">
            <a:extLst>
              <a:ext uri="{FF2B5EF4-FFF2-40B4-BE49-F238E27FC236}">
                <a16:creationId xmlns:a16="http://schemas.microsoft.com/office/drawing/2014/main" id="{90BCC794-8970-4FEE-A122-3254095A09AE}"/>
              </a:ext>
            </a:extLst>
          </p:cNvPr>
          <p:cNvPicPr>
            <a:picLocks noChangeAspect="1"/>
          </p:cNvPicPr>
          <p:nvPr userDrawn="1"/>
        </p:nvPicPr>
        <p:blipFill>
          <a:blip r:embed="rId14"/>
          <a:stretch>
            <a:fillRect/>
          </a:stretch>
        </p:blipFill>
        <p:spPr>
          <a:xfrm>
            <a:off x="9323283" y="6542816"/>
            <a:ext cx="1847222" cy="315184"/>
          </a:xfrm>
          <a:prstGeom prst="rect">
            <a:avLst/>
          </a:prstGeom>
        </p:spPr>
      </p:pic>
    </p:spTree>
    <p:extLst>
      <p:ext uri="{BB962C8B-B14F-4D97-AF65-F5344CB8AC3E}">
        <p14:creationId xmlns:p14="http://schemas.microsoft.com/office/powerpoint/2010/main" val="62790394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66" r:id="rId4"/>
    <p:sldLayoutId id="2147483665" r:id="rId5"/>
    <p:sldLayoutId id="2147483667" r:id="rId6"/>
    <p:sldLayoutId id="2147483652" r:id="rId7"/>
    <p:sldLayoutId id="2147483654" r:id="rId8"/>
    <p:sldLayoutId id="2147483655" r:id="rId9"/>
    <p:sldLayoutId id="2147483663" r:id="rId10"/>
    <p:sldLayoutId id="2147483661"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SzPct val="110000"/>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SzPct val="90000"/>
        <a:buFont typeface="Courier New" panose="02070309020205020404" pitchFamily="49" charset="0"/>
        <a:buChar char="o"/>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Wingdings" panose="05000000000000000000" pitchFamily="2" charset="2"/>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Wingdings" panose="05000000000000000000" pitchFamily="2" charset="2"/>
        <a:buChar char="ü"/>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emf"/><Relationship Id="rId1" Type="http://schemas.openxmlformats.org/officeDocument/2006/relationships/slideLayout" Target="../slideLayouts/slideLayout8.xml"/><Relationship Id="rId4" Type="http://schemas.openxmlformats.org/officeDocument/2006/relationships/image" Target="../media/image13.emf"/></Relationships>
</file>

<file path=ppt/slides/_rels/slide14.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4.xml"/><Relationship Id="rId1" Type="http://schemas.openxmlformats.org/officeDocument/2006/relationships/slideLayout" Target="../slideLayouts/slideLayout8.xml"/><Relationship Id="rId6" Type="http://schemas.openxmlformats.org/officeDocument/2006/relationships/image" Target="../media/image17.emf"/><Relationship Id="rId5" Type="http://schemas.openxmlformats.org/officeDocument/2006/relationships/image" Target="../media/image16.emf"/><Relationship Id="rId4" Type="http://schemas.openxmlformats.org/officeDocument/2006/relationships/image" Target="../media/image15.emf"/></Relationships>
</file>

<file path=ppt/slides/_rels/slide15.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8.emf"/><Relationship Id="rId1" Type="http://schemas.openxmlformats.org/officeDocument/2006/relationships/slideLayout" Target="../slideLayouts/slideLayout8.xml"/><Relationship Id="rId4" Type="http://schemas.openxmlformats.org/officeDocument/2006/relationships/image" Target="../media/image19.emf"/></Relationships>
</file>

<file path=ppt/slides/_rels/slide16.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image" Target="../media/image20.emf"/><Relationship Id="rId1" Type="http://schemas.openxmlformats.org/officeDocument/2006/relationships/slideLayout" Target="../slideLayouts/slideLayout8.xml"/><Relationship Id="rId5" Type="http://schemas.openxmlformats.org/officeDocument/2006/relationships/image" Target="../media/image23.png"/><Relationship Id="rId4" Type="http://schemas.openxmlformats.org/officeDocument/2006/relationships/image" Target="../media/image22.emf"/></Relationships>
</file>

<file path=ppt/slides/_rels/slide17.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9.emf"/><Relationship Id="rId1" Type="http://schemas.openxmlformats.org/officeDocument/2006/relationships/slideLayout" Target="../slideLayouts/slideLayout8.xml"/><Relationship Id="rId5" Type="http://schemas.openxmlformats.org/officeDocument/2006/relationships/image" Target="../media/image17.emf"/><Relationship Id="rId4" Type="http://schemas.openxmlformats.org/officeDocument/2006/relationships/image" Target="../media/image24.emf"/></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hyperlink" Target="mailto:jdeaton@envistacom.com" TargetMode="Externa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17.emf"/><Relationship Id="rId1" Type="http://schemas.openxmlformats.org/officeDocument/2006/relationships/slideLayout" Target="../slideLayouts/slideLayout8.xml"/><Relationship Id="rId4" Type="http://schemas.openxmlformats.org/officeDocument/2006/relationships/image" Target="../media/image18.emf"/></Relationships>
</file>

<file path=ppt/slides/_rels/slide25.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9.emf"/><Relationship Id="rId1" Type="http://schemas.openxmlformats.org/officeDocument/2006/relationships/slideLayout" Target="../slideLayouts/slideLayout8.xml"/><Relationship Id="rId4" Type="http://schemas.openxmlformats.org/officeDocument/2006/relationships/image" Target="../media/image26.em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8" Type="http://schemas.openxmlformats.org/officeDocument/2006/relationships/image" Target="../media/image33.emf"/><Relationship Id="rId3" Type="http://schemas.openxmlformats.org/officeDocument/2006/relationships/image" Target="../media/image28.emf"/><Relationship Id="rId7" Type="http://schemas.openxmlformats.org/officeDocument/2006/relationships/image" Target="../media/image32.emf"/><Relationship Id="rId2" Type="http://schemas.openxmlformats.org/officeDocument/2006/relationships/image" Target="../media/image27.emf"/><Relationship Id="rId1" Type="http://schemas.openxmlformats.org/officeDocument/2006/relationships/slideLayout" Target="../slideLayouts/slideLayout8.xml"/><Relationship Id="rId6" Type="http://schemas.openxmlformats.org/officeDocument/2006/relationships/image" Target="../media/image31.emf"/><Relationship Id="rId11" Type="http://schemas.openxmlformats.org/officeDocument/2006/relationships/image" Target="../media/image36.emf"/><Relationship Id="rId5" Type="http://schemas.openxmlformats.org/officeDocument/2006/relationships/image" Target="../media/image30.emf"/><Relationship Id="rId10" Type="http://schemas.openxmlformats.org/officeDocument/2006/relationships/image" Target="../media/image35.emf"/><Relationship Id="rId4" Type="http://schemas.openxmlformats.org/officeDocument/2006/relationships/image" Target="../media/image29.emf"/><Relationship Id="rId9" Type="http://schemas.openxmlformats.org/officeDocument/2006/relationships/image" Target="../media/image34.emf"/></Relationships>
</file>

<file path=ppt/slides/_rels/slide28.xml.rels><?xml version="1.0" encoding="UTF-8" standalone="yes"?>
<Relationships xmlns="http://schemas.openxmlformats.org/package/2006/relationships"><Relationship Id="rId8" Type="http://schemas.openxmlformats.org/officeDocument/2006/relationships/image" Target="../media/image32.emf"/><Relationship Id="rId13" Type="http://schemas.openxmlformats.org/officeDocument/2006/relationships/image" Target="../media/image39.emf"/><Relationship Id="rId3" Type="http://schemas.openxmlformats.org/officeDocument/2006/relationships/image" Target="../media/image30.emf"/><Relationship Id="rId7" Type="http://schemas.openxmlformats.org/officeDocument/2006/relationships/image" Target="../media/image34.emf"/><Relationship Id="rId12" Type="http://schemas.openxmlformats.org/officeDocument/2006/relationships/image" Target="../media/image28.emf"/><Relationship Id="rId2" Type="http://schemas.openxmlformats.org/officeDocument/2006/relationships/image" Target="../media/image29.emf"/><Relationship Id="rId1" Type="http://schemas.openxmlformats.org/officeDocument/2006/relationships/slideLayout" Target="../slideLayouts/slideLayout8.xml"/><Relationship Id="rId6" Type="http://schemas.openxmlformats.org/officeDocument/2006/relationships/image" Target="../media/image35.emf"/><Relationship Id="rId11" Type="http://schemas.openxmlformats.org/officeDocument/2006/relationships/image" Target="../media/image27.emf"/><Relationship Id="rId5" Type="http://schemas.openxmlformats.org/officeDocument/2006/relationships/image" Target="../media/image37.emf"/><Relationship Id="rId10" Type="http://schemas.openxmlformats.org/officeDocument/2006/relationships/image" Target="../media/image38.emf"/><Relationship Id="rId4" Type="http://schemas.openxmlformats.org/officeDocument/2006/relationships/image" Target="../media/image31.emf"/><Relationship Id="rId9" Type="http://schemas.openxmlformats.org/officeDocument/2006/relationships/image" Target="../media/image33.em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emf"/><Relationship Id="rId1" Type="http://schemas.openxmlformats.org/officeDocument/2006/relationships/slideLayout" Target="../slideLayouts/slideLayout8.xml"/><Relationship Id="rId5" Type="http://schemas.openxmlformats.org/officeDocument/2006/relationships/image" Target="../media/image13.emf"/><Relationship Id="rId4" Type="http://schemas.openxmlformats.org/officeDocument/2006/relationships/image" Target="../media/image12.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A94E984-F6AC-4905-853D-1343F6175AE6}"/>
              </a:ext>
            </a:extLst>
          </p:cNvPr>
          <p:cNvSpPr>
            <a:spLocks noGrp="1"/>
          </p:cNvSpPr>
          <p:nvPr>
            <p:ph type="title"/>
          </p:nvPr>
        </p:nvSpPr>
        <p:spPr>
          <a:xfrm>
            <a:off x="5374104" y="596623"/>
            <a:ext cx="6408924" cy="1325563"/>
          </a:xfrm>
        </p:spPr>
        <p:txBody>
          <a:bodyPr/>
          <a:lstStyle/>
          <a:p>
            <a:pPr algn="ctr"/>
            <a:r>
              <a:rPr lang="en-US" dirty="0"/>
              <a:t>Digital Transformation of SATCOM Networks</a:t>
            </a:r>
          </a:p>
        </p:txBody>
      </p:sp>
      <p:sp>
        <p:nvSpPr>
          <p:cNvPr id="3" name="Text Placeholder 2">
            <a:extLst>
              <a:ext uri="{FF2B5EF4-FFF2-40B4-BE49-F238E27FC236}">
                <a16:creationId xmlns:a16="http://schemas.microsoft.com/office/drawing/2014/main" id="{80F03309-BD43-4A45-AB80-3F5CEAB1325D}"/>
              </a:ext>
            </a:extLst>
          </p:cNvPr>
          <p:cNvSpPr>
            <a:spLocks noGrp="1"/>
          </p:cNvSpPr>
          <p:nvPr>
            <p:ph type="body" idx="1"/>
          </p:nvPr>
        </p:nvSpPr>
        <p:spPr>
          <a:xfrm>
            <a:off x="5869158" y="1802497"/>
            <a:ext cx="5418815" cy="1500187"/>
          </a:xfrm>
        </p:spPr>
        <p:txBody>
          <a:bodyPr/>
          <a:lstStyle/>
          <a:p>
            <a:pPr algn="ctr"/>
            <a:r>
              <a:rPr lang="en-US" dirty="0">
                <a:solidFill>
                  <a:schemeClr val="bg1"/>
                </a:solidFill>
              </a:rPr>
              <a:t>Juan Deaton</a:t>
            </a:r>
          </a:p>
          <a:p>
            <a:pPr algn="ctr"/>
            <a:endParaRPr lang="en-US" dirty="0">
              <a:solidFill>
                <a:schemeClr val="bg1"/>
              </a:solidFill>
            </a:endParaRPr>
          </a:p>
        </p:txBody>
      </p:sp>
    </p:spTree>
    <p:extLst>
      <p:ext uri="{BB962C8B-B14F-4D97-AF65-F5344CB8AC3E}">
        <p14:creationId xmlns:p14="http://schemas.microsoft.com/office/powerpoint/2010/main" val="29588141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125E4EDE-FC38-40D2-AF30-31A152004B80}"/>
              </a:ext>
            </a:extLst>
          </p:cNvPr>
          <p:cNvSpPr>
            <a:spLocks noGrp="1"/>
          </p:cNvSpPr>
          <p:nvPr>
            <p:ph type="sldNum" sz="quarter" idx="12"/>
          </p:nvPr>
        </p:nvSpPr>
        <p:spPr/>
        <p:txBody>
          <a:bodyPr/>
          <a:lstStyle/>
          <a:p>
            <a:fld id="{CC24BB70-E245-405D-9C25-ED7FF3DFED3E}" type="slidenum">
              <a:rPr lang="en-US" smtClean="0"/>
              <a:t>10</a:t>
            </a:fld>
            <a:endParaRPr lang="en-US" dirty="0"/>
          </a:p>
        </p:txBody>
      </p:sp>
      <p:sp>
        <p:nvSpPr>
          <p:cNvPr id="4" name="Title 3">
            <a:extLst>
              <a:ext uri="{FF2B5EF4-FFF2-40B4-BE49-F238E27FC236}">
                <a16:creationId xmlns:a16="http://schemas.microsoft.com/office/drawing/2014/main" id="{D6F324E7-6B8B-42DC-9599-8D7E45153190}"/>
              </a:ext>
            </a:extLst>
          </p:cNvPr>
          <p:cNvSpPr>
            <a:spLocks noGrp="1"/>
          </p:cNvSpPr>
          <p:nvPr>
            <p:ph type="title"/>
          </p:nvPr>
        </p:nvSpPr>
        <p:spPr/>
        <p:txBody>
          <a:bodyPr/>
          <a:lstStyle/>
          <a:p>
            <a:r>
              <a:rPr lang="en-US" dirty="0"/>
              <a:t>Virtualization Overview</a:t>
            </a:r>
          </a:p>
        </p:txBody>
      </p:sp>
      <p:grpSp>
        <p:nvGrpSpPr>
          <p:cNvPr id="5" name="Group 4">
            <a:extLst>
              <a:ext uri="{FF2B5EF4-FFF2-40B4-BE49-F238E27FC236}">
                <a16:creationId xmlns:a16="http://schemas.microsoft.com/office/drawing/2014/main" id="{82B7446D-400A-46D3-BE68-3E3D823D8C64}"/>
              </a:ext>
            </a:extLst>
          </p:cNvPr>
          <p:cNvGrpSpPr/>
          <p:nvPr/>
        </p:nvGrpSpPr>
        <p:grpSpPr>
          <a:xfrm>
            <a:off x="3820144" y="1711497"/>
            <a:ext cx="4551712" cy="3962909"/>
            <a:chOff x="5124982" y="536729"/>
            <a:chExt cx="3314696" cy="2885911"/>
          </a:xfrm>
        </p:grpSpPr>
        <p:grpSp>
          <p:nvGrpSpPr>
            <p:cNvPr id="6" name="Group 5">
              <a:extLst>
                <a:ext uri="{FF2B5EF4-FFF2-40B4-BE49-F238E27FC236}">
                  <a16:creationId xmlns:a16="http://schemas.microsoft.com/office/drawing/2014/main" id="{EA967CEA-43E4-4723-BC8F-D9FB29B84517}"/>
                </a:ext>
              </a:extLst>
            </p:cNvPr>
            <p:cNvGrpSpPr/>
            <p:nvPr/>
          </p:nvGrpSpPr>
          <p:grpSpPr>
            <a:xfrm>
              <a:off x="5124982" y="536729"/>
              <a:ext cx="3314696" cy="2661851"/>
              <a:chOff x="2017797" y="2019300"/>
              <a:chExt cx="3314696" cy="2661851"/>
            </a:xfrm>
          </p:grpSpPr>
          <p:sp>
            <p:nvSpPr>
              <p:cNvPr id="8" name="Trapezoid 7">
                <a:extLst>
                  <a:ext uri="{FF2B5EF4-FFF2-40B4-BE49-F238E27FC236}">
                    <a16:creationId xmlns:a16="http://schemas.microsoft.com/office/drawing/2014/main" id="{C0D988AD-8222-4E56-A0AA-4559FAD7D716}"/>
                  </a:ext>
                </a:extLst>
              </p:cNvPr>
              <p:cNvSpPr/>
              <p:nvPr/>
            </p:nvSpPr>
            <p:spPr bwMode="auto">
              <a:xfrm rot="10800000">
                <a:off x="2037182" y="3500506"/>
                <a:ext cx="3229878" cy="588900"/>
              </a:xfrm>
              <a:prstGeom prst="trapezoid">
                <a:avLst>
                  <a:gd name="adj" fmla="val 107153"/>
                </a:avLst>
              </a:prstGeom>
              <a:solidFill>
                <a:schemeClr val="accent1">
                  <a:alpha val="31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dirty="0">
                  <a:ln>
                    <a:noFill/>
                  </a:ln>
                  <a:solidFill>
                    <a:srgbClr val="333399"/>
                  </a:solidFill>
                  <a:effectLst/>
                  <a:latin typeface="Arial" charset="0"/>
                </a:endParaRPr>
              </a:p>
            </p:txBody>
          </p:sp>
          <p:sp>
            <p:nvSpPr>
              <p:cNvPr id="9" name="Rectangle: Rounded Corners 8">
                <a:extLst>
                  <a:ext uri="{FF2B5EF4-FFF2-40B4-BE49-F238E27FC236}">
                    <a16:creationId xmlns:a16="http://schemas.microsoft.com/office/drawing/2014/main" id="{C044655B-F8DD-426C-A0EB-3676E9AFBE98}"/>
                  </a:ext>
                </a:extLst>
              </p:cNvPr>
              <p:cNvSpPr/>
              <p:nvPr/>
            </p:nvSpPr>
            <p:spPr>
              <a:xfrm>
                <a:off x="2017797" y="2019300"/>
                <a:ext cx="3314696" cy="1556522"/>
              </a:xfrm>
              <a:prstGeom prst="roundRect">
                <a:avLst>
                  <a:gd name="adj" fmla="val 7536"/>
                </a:avLst>
              </a:prstGeom>
              <a:solidFill>
                <a:schemeClr val="bg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bIns="91440" rtlCol="0" anchor="b"/>
              <a:lstStyle/>
              <a:p>
                <a:pPr algn="ctr"/>
                <a:r>
                  <a:rPr lang="en-US" sz="1600" b="1" dirty="0">
                    <a:solidFill>
                      <a:schemeClr val="tx1"/>
                    </a:solidFill>
                    <a:latin typeface="Arial" panose="020B0604020202020204" pitchFamily="34" charset="0"/>
                    <a:cs typeface="Arial" panose="020B0604020202020204" pitchFamily="34" charset="0"/>
                  </a:rPr>
                  <a:t>Virtualized Infrastructure</a:t>
                </a:r>
              </a:p>
            </p:txBody>
          </p:sp>
          <p:sp>
            <p:nvSpPr>
              <p:cNvPr id="10" name="Rectangle: Rounded Corners 9">
                <a:extLst>
                  <a:ext uri="{FF2B5EF4-FFF2-40B4-BE49-F238E27FC236}">
                    <a16:creationId xmlns:a16="http://schemas.microsoft.com/office/drawing/2014/main" id="{0FA2CFD0-CAC6-49A9-B547-4F3173141A33}"/>
                  </a:ext>
                </a:extLst>
              </p:cNvPr>
              <p:cNvSpPr/>
              <p:nvPr/>
            </p:nvSpPr>
            <p:spPr>
              <a:xfrm>
                <a:off x="2102616" y="2190749"/>
                <a:ext cx="3145058" cy="1039755"/>
              </a:xfrm>
              <a:prstGeom prst="roundRect">
                <a:avLst>
                  <a:gd name="adj" fmla="val 5531"/>
                </a:avLst>
              </a:prstGeom>
              <a:solidFill>
                <a:schemeClr val="accent1">
                  <a:lumMod val="75000"/>
                </a:schemeClr>
              </a:solidFill>
              <a:ln w="19050">
                <a:solidFill>
                  <a:srgbClr val="18355E"/>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b" anchorCtr="1"/>
              <a:lstStyle/>
              <a:p>
                <a:pPr algn="ctr"/>
                <a:r>
                  <a:rPr lang="en-US" sz="2000" b="1" dirty="0"/>
                  <a:t>Virtualized Environment</a:t>
                </a:r>
              </a:p>
            </p:txBody>
          </p:sp>
          <p:grpSp>
            <p:nvGrpSpPr>
              <p:cNvPr id="11" name="Group 10">
                <a:extLst>
                  <a:ext uri="{FF2B5EF4-FFF2-40B4-BE49-F238E27FC236}">
                    <a16:creationId xmlns:a16="http://schemas.microsoft.com/office/drawing/2014/main" id="{B8C31538-926B-437E-A1F8-C20092EB0CAC}"/>
                  </a:ext>
                </a:extLst>
              </p:cNvPr>
              <p:cNvGrpSpPr/>
              <p:nvPr/>
            </p:nvGrpSpPr>
            <p:grpSpPr>
              <a:xfrm>
                <a:off x="2306500" y="3459201"/>
                <a:ext cx="2737290" cy="335755"/>
                <a:chOff x="1726014" y="4398555"/>
                <a:chExt cx="2737290" cy="335755"/>
              </a:xfrm>
            </p:grpSpPr>
            <p:sp>
              <p:nvSpPr>
                <p:cNvPr id="30" name="Rectangle: Rounded Corners 29">
                  <a:extLst>
                    <a:ext uri="{FF2B5EF4-FFF2-40B4-BE49-F238E27FC236}">
                      <a16:creationId xmlns:a16="http://schemas.microsoft.com/office/drawing/2014/main" id="{C5E8C6AC-C9FC-48A0-A436-A6639B66194F}"/>
                    </a:ext>
                  </a:extLst>
                </p:cNvPr>
                <p:cNvSpPr/>
                <p:nvPr/>
              </p:nvSpPr>
              <p:spPr>
                <a:xfrm>
                  <a:off x="2965690" y="4398555"/>
                  <a:ext cx="504500" cy="335755"/>
                </a:xfrm>
                <a:prstGeom prst="roundRect">
                  <a:avLst>
                    <a:gd name="adj" fmla="val 5531"/>
                  </a:avLst>
                </a:prstGeom>
                <a:solidFill>
                  <a:srgbClr val="487FD0"/>
                </a:solidFill>
                <a:ln w="19050">
                  <a:solidFill>
                    <a:srgbClr val="18355E"/>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1"/>
                <a:lstStyle/>
                <a:p>
                  <a:pPr algn="r"/>
                  <a:r>
                    <a:rPr lang="en-US" dirty="0"/>
                    <a:t>MEM</a:t>
                  </a:r>
                </a:p>
              </p:txBody>
            </p:sp>
            <p:sp>
              <p:nvSpPr>
                <p:cNvPr id="31" name="Rectangle: Rounded Corners 30">
                  <a:extLst>
                    <a:ext uri="{FF2B5EF4-FFF2-40B4-BE49-F238E27FC236}">
                      <a16:creationId xmlns:a16="http://schemas.microsoft.com/office/drawing/2014/main" id="{76D76C5A-070C-4A60-BFA9-DF4492E8EA24}"/>
                    </a:ext>
                  </a:extLst>
                </p:cNvPr>
                <p:cNvSpPr/>
                <p:nvPr/>
              </p:nvSpPr>
              <p:spPr>
                <a:xfrm>
                  <a:off x="2345852" y="4398555"/>
                  <a:ext cx="504500" cy="335755"/>
                </a:xfrm>
                <a:prstGeom prst="roundRect">
                  <a:avLst>
                    <a:gd name="adj" fmla="val 5531"/>
                  </a:avLst>
                </a:prstGeom>
                <a:solidFill>
                  <a:srgbClr val="487FD0"/>
                </a:solidFill>
                <a:ln w="19050">
                  <a:solidFill>
                    <a:srgbClr val="18355E"/>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1"/>
                <a:lstStyle/>
                <a:p>
                  <a:pPr algn="r"/>
                  <a:r>
                    <a:rPr lang="en-US" dirty="0"/>
                    <a:t>RAM</a:t>
                  </a:r>
                </a:p>
              </p:txBody>
            </p:sp>
            <p:sp>
              <p:nvSpPr>
                <p:cNvPr id="32" name="Rectangle: Rounded Corners 31">
                  <a:extLst>
                    <a:ext uri="{FF2B5EF4-FFF2-40B4-BE49-F238E27FC236}">
                      <a16:creationId xmlns:a16="http://schemas.microsoft.com/office/drawing/2014/main" id="{7078EC91-2FFF-482A-8036-F68DC227D38D}"/>
                    </a:ext>
                  </a:extLst>
                </p:cNvPr>
                <p:cNvSpPr/>
                <p:nvPr/>
              </p:nvSpPr>
              <p:spPr>
                <a:xfrm>
                  <a:off x="1726014" y="4398555"/>
                  <a:ext cx="504500" cy="335755"/>
                </a:xfrm>
                <a:prstGeom prst="roundRect">
                  <a:avLst>
                    <a:gd name="adj" fmla="val 5531"/>
                  </a:avLst>
                </a:prstGeom>
                <a:solidFill>
                  <a:srgbClr val="487FD0"/>
                </a:solidFill>
                <a:ln w="19050">
                  <a:solidFill>
                    <a:srgbClr val="18355E"/>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1"/>
                <a:lstStyle/>
                <a:p>
                  <a:pPr algn="r"/>
                  <a:r>
                    <a:rPr lang="en-US" dirty="0"/>
                    <a:t>CPU</a:t>
                  </a:r>
                </a:p>
              </p:txBody>
            </p:sp>
            <p:sp>
              <p:nvSpPr>
                <p:cNvPr id="33" name="Rectangle: Rounded Corners 32">
                  <a:extLst>
                    <a:ext uri="{FF2B5EF4-FFF2-40B4-BE49-F238E27FC236}">
                      <a16:creationId xmlns:a16="http://schemas.microsoft.com/office/drawing/2014/main" id="{C35D8DA0-30A9-49E2-A7AD-739255BC4070}"/>
                    </a:ext>
                  </a:extLst>
                </p:cNvPr>
                <p:cNvSpPr/>
                <p:nvPr/>
              </p:nvSpPr>
              <p:spPr>
                <a:xfrm>
                  <a:off x="3958804" y="4398555"/>
                  <a:ext cx="504500" cy="335755"/>
                </a:xfrm>
                <a:prstGeom prst="roundRect">
                  <a:avLst>
                    <a:gd name="adj" fmla="val 5531"/>
                  </a:avLst>
                </a:prstGeom>
                <a:solidFill>
                  <a:srgbClr val="487FD0"/>
                </a:solidFill>
                <a:ln w="19050">
                  <a:solidFill>
                    <a:srgbClr val="18355E"/>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1"/>
                <a:lstStyle/>
                <a:p>
                  <a:pPr algn="r"/>
                  <a:r>
                    <a:rPr lang="en-US" dirty="0"/>
                    <a:t>NIC</a:t>
                  </a:r>
                </a:p>
              </p:txBody>
            </p:sp>
            <p:cxnSp>
              <p:nvCxnSpPr>
                <p:cNvPr id="34" name="Straight Connector 33">
                  <a:extLst>
                    <a:ext uri="{FF2B5EF4-FFF2-40B4-BE49-F238E27FC236}">
                      <a16:creationId xmlns:a16="http://schemas.microsoft.com/office/drawing/2014/main" id="{B2F8A5D0-D13C-442F-BBAC-638BD26E005A}"/>
                    </a:ext>
                  </a:extLst>
                </p:cNvPr>
                <p:cNvCxnSpPr>
                  <a:cxnSpLocks/>
                  <a:stCxn id="30" idx="3"/>
                  <a:endCxn id="33" idx="1"/>
                </p:cNvCxnSpPr>
                <p:nvPr/>
              </p:nvCxnSpPr>
              <p:spPr>
                <a:xfrm>
                  <a:off x="3470190" y="4566433"/>
                  <a:ext cx="488614" cy="0"/>
                </a:xfrm>
                <a:prstGeom prst="line">
                  <a:avLst/>
                </a:prstGeom>
                <a:ln w="57150">
                  <a:solidFill>
                    <a:schemeClr val="accent1"/>
                  </a:solidFill>
                  <a:prstDash val="sysDot"/>
                </a:ln>
              </p:spPr>
              <p:style>
                <a:lnRef idx="1">
                  <a:schemeClr val="accent1"/>
                </a:lnRef>
                <a:fillRef idx="0">
                  <a:schemeClr val="accent1"/>
                </a:fillRef>
                <a:effectRef idx="0">
                  <a:schemeClr val="accent1"/>
                </a:effectRef>
                <a:fontRef idx="minor">
                  <a:schemeClr val="tx1"/>
                </a:fontRef>
              </p:style>
            </p:cxnSp>
          </p:grpSp>
          <p:sp>
            <p:nvSpPr>
              <p:cNvPr id="12" name="Rectangle: Rounded Corners 11">
                <a:extLst>
                  <a:ext uri="{FF2B5EF4-FFF2-40B4-BE49-F238E27FC236}">
                    <a16:creationId xmlns:a16="http://schemas.microsoft.com/office/drawing/2014/main" id="{96DD92E6-3F09-444C-8893-6014BD2316AF}"/>
                  </a:ext>
                </a:extLst>
              </p:cNvPr>
              <p:cNvSpPr/>
              <p:nvPr/>
            </p:nvSpPr>
            <p:spPr>
              <a:xfrm>
                <a:off x="2221965" y="2281561"/>
                <a:ext cx="846260" cy="627201"/>
              </a:xfrm>
              <a:prstGeom prst="roundRect">
                <a:avLst>
                  <a:gd name="adj" fmla="val 10121"/>
                </a:avLst>
              </a:prstGeom>
              <a:solidFill>
                <a:schemeClr val="tx2">
                  <a:lumMod val="60000"/>
                  <a:lumOff val="4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400" dirty="0">
                    <a:latin typeface="Arial" panose="020B0604020202020204" pitchFamily="34" charset="0"/>
                    <a:cs typeface="Arial" panose="020B0604020202020204" pitchFamily="34" charset="0"/>
                  </a:rPr>
                  <a:t>Waveform</a:t>
                </a:r>
              </a:p>
              <a:p>
                <a:pPr algn="ctr"/>
                <a:r>
                  <a:rPr lang="en-US" sz="1400" b="1" dirty="0">
                    <a:latin typeface="Arial" panose="020B0604020202020204" pitchFamily="34" charset="0"/>
                    <a:cs typeface="Arial" panose="020B0604020202020204" pitchFamily="34" charset="0"/>
                  </a:rPr>
                  <a:t>VNF-1</a:t>
                </a:r>
              </a:p>
            </p:txBody>
          </p:sp>
          <p:sp>
            <p:nvSpPr>
              <p:cNvPr id="13" name="Rectangle: Rounded Corners 12">
                <a:extLst>
                  <a:ext uri="{FF2B5EF4-FFF2-40B4-BE49-F238E27FC236}">
                    <a16:creationId xmlns:a16="http://schemas.microsoft.com/office/drawing/2014/main" id="{A329D542-75C0-446D-BD2D-3C870CEB9B17}"/>
                  </a:ext>
                </a:extLst>
              </p:cNvPr>
              <p:cNvSpPr/>
              <p:nvPr/>
            </p:nvSpPr>
            <p:spPr>
              <a:xfrm>
                <a:off x="3240204" y="2281561"/>
                <a:ext cx="846260" cy="627201"/>
              </a:xfrm>
              <a:prstGeom prst="roundRect">
                <a:avLst>
                  <a:gd name="adj" fmla="val 10121"/>
                </a:avLst>
              </a:prstGeom>
              <a:solidFill>
                <a:schemeClr val="tx2">
                  <a:lumMod val="60000"/>
                  <a:lumOff val="4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400" dirty="0">
                    <a:latin typeface="Arial" panose="020B0604020202020204" pitchFamily="34" charset="0"/>
                    <a:cs typeface="Arial" panose="020B0604020202020204" pitchFamily="34" charset="0"/>
                  </a:rPr>
                  <a:t>WAN Accel</a:t>
                </a:r>
              </a:p>
              <a:p>
                <a:pPr algn="ctr"/>
                <a:r>
                  <a:rPr lang="en-US" sz="1400" b="1" dirty="0">
                    <a:latin typeface="Arial" panose="020B0604020202020204" pitchFamily="34" charset="0"/>
                    <a:cs typeface="Arial" panose="020B0604020202020204" pitchFamily="34" charset="0"/>
                  </a:rPr>
                  <a:t>VNF-2</a:t>
                </a:r>
              </a:p>
            </p:txBody>
          </p:sp>
          <p:sp>
            <p:nvSpPr>
              <p:cNvPr id="14" name="Rectangle: Rounded Corners 13">
                <a:extLst>
                  <a:ext uri="{FF2B5EF4-FFF2-40B4-BE49-F238E27FC236}">
                    <a16:creationId xmlns:a16="http://schemas.microsoft.com/office/drawing/2014/main" id="{041A5718-4DD0-4367-8331-2E986D34AE11}"/>
                  </a:ext>
                </a:extLst>
              </p:cNvPr>
              <p:cNvSpPr/>
              <p:nvPr/>
            </p:nvSpPr>
            <p:spPr>
              <a:xfrm>
                <a:off x="4229435" y="2281561"/>
                <a:ext cx="846260" cy="627201"/>
              </a:xfrm>
              <a:prstGeom prst="roundRect">
                <a:avLst>
                  <a:gd name="adj" fmla="val 10121"/>
                </a:avLst>
              </a:prstGeom>
              <a:solidFill>
                <a:schemeClr val="tx2">
                  <a:lumMod val="60000"/>
                  <a:lumOff val="4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400" dirty="0">
                    <a:latin typeface="Arial" panose="020B0604020202020204" pitchFamily="34" charset="0"/>
                    <a:cs typeface="Arial" panose="020B0604020202020204" pitchFamily="34" charset="0"/>
                  </a:rPr>
                  <a:t>QoS</a:t>
                </a:r>
              </a:p>
              <a:p>
                <a:pPr algn="ctr"/>
                <a:r>
                  <a:rPr lang="en-US" sz="1400" b="1" dirty="0">
                    <a:latin typeface="Arial" panose="020B0604020202020204" pitchFamily="34" charset="0"/>
                    <a:cs typeface="Arial" panose="020B0604020202020204" pitchFamily="34" charset="0"/>
                  </a:rPr>
                  <a:t>VNF-3</a:t>
                </a:r>
              </a:p>
            </p:txBody>
          </p:sp>
          <p:grpSp>
            <p:nvGrpSpPr>
              <p:cNvPr id="15" name="Group 14">
                <a:extLst>
                  <a:ext uri="{FF2B5EF4-FFF2-40B4-BE49-F238E27FC236}">
                    <a16:creationId xmlns:a16="http://schemas.microsoft.com/office/drawing/2014/main" id="{E815579A-B4CC-4B19-8F31-7C9D611D4663}"/>
                  </a:ext>
                </a:extLst>
              </p:cNvPr>
              <p:cNvGrpSpPr/>
              <p:nvPr/>
            </p:nvGrpSpPr>
            <p:grpSpPr>
              <a:xfrm>
                <a:off x="2634367" y="3984631"/>
                <a:ext cx="2043422" cy="696520"/>
                <a:chOff x="1412113" y="3428997"/>
                <a:chExt cx="2043422" cy="925812"/>
              </a:xfrm>
            </p:grpSpPr>
            <p:sp>
              <p:nvSpPr>
                <p:cNvPr id="16" name="Rectangle: Rounded Corners 15">
                  <a:extLst>
                    <a:ext uri="{FF2B5EF4-FFF2-40B4-BE49-F238E27FC236}">
                      <a16:creationId xmlns:a16="http://schemas.microsoft.com/office/drawing/2014/main" id="{EEFD7A9F-5346-4D0F-A15B-8EA8CEC896D7}"/>
                    </a:ext>
                  </a:extLst>
                </p:cNvPr>
                <p:cNvSpPr/>
                <p:nvPr/>
              </p:nvSpPr>
              <p:spPr>
                <a:xfrm>
                  <a:off x="1412113" y="3428997"/>
                  <a:ext cx="2043422" cy="925812"/>
                </a:xfrm>
                <a:prstGeom prst="roundRect">
                  <a:avLst>
                    <a:gd name="adj" fmla="val 13704"/>
                  </a:avLst>
                </a:prstGeom>
                <a:solidFill>
                  <a:srgbClr val="BDBEB9"/>
                </a:solidFill>
                <a:ln w="38100">
                  <a:solidFill>
                    <a:srgbClr val="63676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grpSp>
              <p:nvGrpSpPr>
                <p:cNvPr id="17" name="Group 16">
                  <a:extLst>
                    <a:ext uri="{FF2B5EF4-FFF2-40B4-BE49-F238E27FC236}">
                      <a16:creationId xmlns:a16="http://schemas.microsoft.com/office/drawing/2014/main" id="{066E6F55-0E62-475D-8A1B-134FF1C7C822}"/>
                    </a:ext>
                  </a:extLst>
                </p:cNvPr>
                <p:cNvGrpSpPr/>
                <p:nvPr/>
              </p:nvGrpSpPr>
              <p:grpSpPr>
                <a:xfrm>
                  <a:off x="2201314" y="3718247"/>
                  <a:ext cx="1196254" cy="464683"/>
                  <a:chOff x="749754" y="3274608"/>
                  <a:chExt cx="1384236" cy="574587"/>
                </a:xfrm>
              </p:grpSpPr>
              <p:sp>
                <p:nvSpPr>
                  <p:cNvPr id="28" name="Rectangle: Rounded Corners 27">
                    <a:extLst>
                      <a:ext uri="{FF2B5EF4-FFF2-40B4-BE49-F238E27FC236}">
                        <a16:creationId xmlns:a16="http://schemas.microsoft.com/office/drawing/2014/main" id="{9B480350-979E-4A10-9034-155ADAD23401}"/>
                      </a:ext>
                    </a:extLst>
                  </p:cNvPr>
                  <p:cNvSpPr/>
                  <p:nvPr/>
                </p:nvSpPr>
                <p:spPr>
                  <a:xfrm>
                    <a:off x="749754" y="3274608"/>
                    <a:ext cx="1384236" cy="260317"/>
                  </a:xfrm>
                  <a:prstGeom prst="roundRect">
                    <a:avLst>
                      <a:gd name="adj" fmla="val 33742"/>
                    </a:avLst>
                  </a:prstGeom>
                  <a:solidFill>
                    <a:srgbClr val="3B4E89"/>
                  </a:solidFill>
                  <a:ln w="19050">
                    <a:solidFill>
                      <a:srgbClr val="3B4E89"/>
                    </a:solidFill>
                  </a:ln>
                </p:spPr>
                <p:style>
                  <a:lnRef idx="1">
                    <a:schemeClr val="accent1"/>
                  </a:lnRef>
                  <a:fillRef idx="0">
                    <a:schemeClr val="accent1"/>
                  </a:fillRef>
                  <a:effectRef idx="0">
                    <a:schemeClr val="accent1"/>
                  </a:effectRef>
                  <a:fontRef idx="minor">
                    <a:schemeClr val="tx1"/>
                  </a:fontRef>
                </p:style>
                <p:txBody>
                  <a:bodyPr rtlCol="0" anchor="ctr"/>
                  <a:lstStyle/>
                  <a:p>
                    <a:pPr algn="ctr"/>
                    <a:r>
                      <a:rPr lang="en-US" b="1" dirty="0">
                        <a:solidFill>
                          <a:schemeClr val="bg1"/>
                        </a:solidFill>
                      </a:rPr>
                      <a:t>10101011</a:t>
                    </a:r>
                  </a:p>
                </p:txBody>
              </p:sp>
              <p:sp>
                <p:nvSpPr>
                  <p:cNvPr id="29" name="Rectangle: Rounded Corners 28">
                    <a:extLst>
                      <a:ext uri="{FF2B5EF4-FFF2-40B4-BE49-F238E27FC236}">
                        <a16:creationId xmlns:a16="http://schemas.microsoft.com/office/drawing/2014/main" id="{7A061C9B-2A69-4F55-824E-5C7D6B561308}"/>
                      </a:ext>
                    </a:extLst>
                  </p:cNvPr>
                  <p:cNvSpPr/>
                  <p:nvPr/>
                </p:nvSpPr>
                <p:spPr>
                  <a:xfrm>
                    <a:off x="897220" y="3672252"/>
                    <a:ext cx="1089304" cy="176943"/>
                  </a:xfrm>
                  <a:prstGeom prst="roundRect">
                    <a:avLst>
                      <a:gd name="adj" fmla="val 33742"/>
                    </a:avLst>
                  </a:prstGeom>
                  <a:solidFill>
                    <a:srgbClr val="626766"/>
                  </a:solidFill>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400" dirty="0"/>
                  </a:p>
                </p:txBody>
              </p:sp>
            </p:grpSp>
            <p:grpSp>
              <p:nvGrpSpPr>
                <p:cNvPr id="18" name="Group 17">
                  <a:extLst>
                    <a:ext uri="{FF2B5EF4-FFF2-40B4-BE49-F238E27FC236}">
                      <a16:creationId xmlns:a16="http://schemas.microsoft.com/office/drawing/2014/main" id="{EBF322EB-7AC5-45AE-B3F0-871D4EFD44B5}"/>
                    </a:ext>
                  </a:extLst>
                </p:cNvPr>
                <p:cNvGrpSpPr/>
                <p:nvPr/>
              </p:nvGrpSpPr>
              <p:grpSpPr>
                <a:xfrm>
                  <a:off x="1452851" y="3556488"/>
                  <a:ext cx="612772" cy="729137"/>
                  <a:chOff x="4882939" y="4279660"/>
                  <a:chExt cx="612772" cy="729137"/>
                </a:xfrm>
              </p:grpSpPr>
              <p:sp>
                <p:nvSpPr>
                  <p:cNvPr id="19" name="Oval 18">
                    <a:extLst>
                      <a:ext uri="{FF2B5EF4-FFF2-40B4-BE49-F238E27FC236}">
                        <a16:creationId xmlns:a16="http://schemas.microsoft.com/office/drawing/2014/main" id="{CAA79AF7-FB1D-4D5A-BF49-89F68A0B7ECF}"/>
                      </a:ext>
                    </a:extLst>
                  </p:cNvPr>
                  <p:cNvSpPr/>
                  <p:nvPr/>
                </p:nvSpPr>
                <p:spPr>
                  <a:xfrm>
                    <a:off x="5369825" y="4279661"/>
                    <a:ext cx="125886" cy="125886"/>
                  </a:xfrm>
                  <a:prstGeom prst="ellipse">
                    <a:avLst/>
                  </a:prstGeom>
                  <a:solidFill>
                    <a:srgbClr val="00CC00"/>
                  </a:solidFill>
                  <a:ln w="19050">
                    <a:solidFill>
                      <a:srgbClr val="63676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dirty="0"/>
                  </a:p>
                </p:txBody>
              </p:sp>
              <p:sp>
                <p:nvSpPr>
                  <p:cNvPr id="20" name="Oval 19">
                    <a:extLst>
                      <a:ext uri="{FF2B5EF4-FFF2-40B4-BE49-F238E27FC236}">
                        <a16:creationId xmlns:a16="http://schemas.microsoft.com/office/drawing/2014/main" id="{6072D3A9-1BD8-4BEF-BB79-5A24EE3FBC6D}"/>
                      </a:ext>
                    </a:extLst>
                  </p:cNvPr>
                  <p:cNvSpPr/>
                  <p:nvPr/>
                </p:nvSpPr>
                <p:spPr>
                  <a:xfrm>
                    <a:off x="5369825" y="4482861"/>
                    <a:ext cx="125886" cy="125886"/>
                  </a:xfrm>
                  <a:prstGeom prst="ellipse">
                    <a:avLst/>
                  </a:prstGeom>
                  <a:solidFill>
                    <a:srgbClr val="00CC00"/>
                  </a:solidFill>
                  <a:ln w="19050">
                    <a:solidFill>
                      <a:srgbClr val="63676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dirty="0"/>
                  </a:p>
                </p:txBody>
              </p:sp>
              <p:sp>
                <p:nvSpPr>
                  <p:cNvPr id="21" name="Oval 20">
                    <a:extLst>
                      <a:ext uri="{FF2B5EF4-FFF2-40B4-BE49-F238E27FC236}">
                        <a16:creationId xmlns:a16="http://schemas.microsoft.com/office/drawing/2014/main" id="{3695FDDA-DFA1-48BA-B956-2534CBA99472}"/>
                      </a:ext>
                    </a:extLst>
                  </p:cNvPr>
                  <p:cNvSpPr/>
                  <p:nvPr/>
                </p:nvSpPr>
                <p:spPr>
                  <a:xfrm>
                    <a:off x="5369825" y="4679711"/>
                    <a:ext cx="125886" cy="125886"/>
                  </a:xfrm>
                  <a:prstGeom prst="ellipse">
                    <a:avLst/>
                  </a:prstGeom>
                  <a:solidFill>
                    <a:srgbClr val="00CC00"/>
                  </a:solidFill>
                  <a:ln w="19050">
                    <a:solidFill>
                      <a:srgbClr val="63676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dirty="0"/>
                  </a:p>
                </p:txBody>
              </p:sp>
              <p:sp>
                <p:nvSpPr>
                  <p:cNvPr id="22" name="Oval 21">
                    <a:extLst>
                      <a:ext uri="{FF2B5EF4-FFF2-40B4-BE49-F238E27FC236}">
                        <a16:creationId xmlns:a16="http://schemas.microsoft.com/office/drawing/2014/main" id="{C95B5F4D-3D63-4988-8333-7169E15CB0D8}"/>
                      </a:ext>
                    </a:extLst>
                  </p:cNvPr>
                  <p:cNvSpPr/>
                  <p:nvPr/>
                </p:nvSpPr>
                <p:spPr>
                  <a:xfrm>
                    <a:off x="5369825" y="4882911"/>
                    <a:ext cx="125886" cy="125886"/>
                  </a:xfrm>
                  <a:prstGeom prst="ellipse">
                    <a:avLst/>
                  </a:prstGeom>
                  <a:solidFill>
                    <a:srgbClr val="00CC00"/>
                  </a:solidFill>
                  <a:ln w="19050">
                    <a:solidFill>
                      <a:srgbClr val="63676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dirty="0"/>
                  </a:p>
                </p:txBody>
              </p:sp>
              <p:grpSp>
                <p:nvGrpSpPr>
                  <p:cNvPr id="23" name="Group 22">
                    <a:extLst>
                      <a:ext uri="{FF2B5EF4-FFF2-40B4-BE49-F238E27FC236}">
                        <a16:creationId xmlns:a16="http://schemas.microsoft.com/office/drawing/2014/main" id="{180C8D89-EEDF-48DD-912B-1252820DB0B5}"/>
                      </a:ext>
                    </a:extLst>
                  </p:cNvPr>
                  <p:cNvGrpSpPr/>
                  <p:nvPr/>
                </p:nvGrpSpPr>
                <p:grpSpPr>
                  <a:xfrm>
                    <a:off x="4882939" y="4279660"/>
                    <a:ext cx="418926" cy="716815"/>
                    <a:chOff x="4882939" y="4279660"/>
                    <a:chExt cx="539750" cy="716815"/>
                  </a:xfrm>
                </p:grpSpPr>
                <p:sp>
                  <p:nvSpPr>
                    <p:cNvPr id="24" name="Rectangle: Rounded Corners 23">
                      <a:extLst>
                        <a:ext uri="{FF2B5EF4-FFF2-40B4-BE49-F238E27FC236}">
                          <a16:creationId xmlns:a16="http://schemas.microsoft.com/office/drawing/2014/main" id="{56216CBD-5228-425C-A0CF-0B1EEF5C3279}"/>
                        </a:ext>
                      </a:extLst>
                    </p:cNvPr>
                    <p:cNvSpPr/>
                    <p:nvPr/>
                  </p:nvSpPr>
                  <p:spPr>
                    <a:xfrm>
                      <a:off x="4882939" y="4279660"/>
                      <a:ext cx="539750" cy="125886"/>
                    </a:xfrm>
                    <a:prstGeom prst="roundRect">
                      <a:avLst>
                        <a:gd name="adj" fmla="val 33742"/>
                      </a:avLst>
                    </a:prstGeom>
                    <a:solidFill>
                      <a:srgbClr val="626766"/>
                    </a:solidFill>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400" dirty="0"/>
                    </a:p>
                  </p:txBody>
                </p:sp>
                <p:sp>
                  <p:nvSpPr>
                    <p:cNvPr id="25" name="Rectangle: Rounded Corners 24">
                      <a:extLst>
                        <a:ext uri="{FF2B5EF4-FFF2-40B4-BE49-F238E27FC236}">
                          <a16:creationId xmlns:a16="http://schemas.microsoft.com/office/drawing/2014/main" id="{672F118F-D407-45B5-BA6F-F4FC250E0D5A}"/>
                        </a:ext>
                      </a:extLst>
                    </p:cNvPr>
                    <p:cNvSpPr/>
                    <p:nvPr/>
                  </p:nvSpPr>
                  <p:spPr>
                    <a:xfrm>
                      <a:off x="4882939" y="4472762"/>
                      <a:ext cx="539750" cy="125886"/>
                    </a:xfrm>
                    <a:prstGeom prst="roundRect">
                      <a:avLst>
                        <a:gd name="adj" fmla="val 33742"/>
                      </a:avLst>
                    </a:prstGeom>
                    <a:solidFill>
                      <a:srgbClr val="626766"/>
                    </a:solidFill>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400" dirty="0"/>
                    </a:p>
                  </p:txBody>
                </p:sp>
                <p:sp>
                  <p:nvSpPr>
                    <p:cNvPr id="26" name="Rectangle: Rounded Corners 25">
                      <a:extLst>
                        <a:ext uri="{FF2B5EF4-FFF2-40B4-BE49-F238E27FC236}">
                          <a16:creationId xmlns:a16="http://schemas.microsoft.com/office/drawing/2014/main" id="{86D58F08-D415-4E10-8123-7CBEA4533E00}"/>
                        </a:ext>
                      </a:extLst>
                    </p:cNvPr>
                    <p:cNvSpPr/>
                    <p:nvPr/>
                  </p:nvSpPr>
                  <p:spPr>
                    <a:xfrm>
                      <a:off x="4882939" y="4682062"/>
                      <a:ext cx="539750" cy="125886"/>
                    </a:xfrm>
                    <a:prstGeom prst="roundRect">
                      <a:avLst>
                        <a:gd name="adj" fmla="val 33742"/>
                      </a:avLst>
                    </a:prstGeom>
                    <a:solidFill>
                      <a:srgbClr val="626766"/>
                    </a:solidFill>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400" dirty="0"/>
                    </a:p>
                  </p:txBody>
                </p:sp>
                <p:sp>
                  <p:nvSpPr>
                    <p:cNvPr id="27" name="Rectangle: Rounded Corners 26">
                      <a:extLst>
                        <a:ext uri="{FF2B5EF4-FFF2-40B4-BE49-F238E27FC236}">
                          <a16:creationId xmlns:a16="http://schemas.microsoft.com/office/drawing/2014/main" id="{842750D2-4AB9-4889-87E2-1EC8403198CA}"/>
                        </a:ext>
                      </a:extLst>
                    </p:cNvPr>
                    <p:cNvSpPr/>
                    <p:nvPr/>
                  </p:nvSpPr>
                  <p:spPr>
                    <a:xfrm>
                      <a:off x="4882939" y="4870589"/>
                      <a:ext cx="539750" cy="125886"/>
                    </a:xfrm>
                    <a:prstGeom prst="roundRect">
                      <a:avLst>
                        <a:gd name="adj" fmla="val 33742"/>
                      </a:avLst>
                    </a:prstGeom>
                    <a:solidFill>
                      <a:srgbClr val="626766"/>
                    </a:solidFill>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400" dirty="0"/>
                    </a:p>
                  </p:txBody>
                </p:sp>
              </p:grpSp>
            </p:grpSp>
          </p:grpSp>
        </p:grpSp>
        <p:sp>
          <p:nvSpPr>
            <p:cNvPr id="7" name="Rectangle 6">
              <a:extLst>
                <a:ext uri="{FF2B5EF4-FFF2-40B4-BE49-F238E27FC236}">
                  <a16:creationId xmlns:a16="http://schemas.microsoft.com/office/drawing/2014/main" id="{3C3B2429-ED04-4A0D-A97E-5AB3ED73542D}"/>
                </a:ext>
              </a:extLst>
            </p:cNvPr>
            <p:cNvSpPr/>
            <p:nvPr/>
          </p:nvSpPr>
          <p:spPr>
            <a:xfrm>
              <a:off x="5860341" y="3200195"/>
              <a:ext cx="1786134" cy="222445"/>
            </a:xfrm>
            <a:prstGeom prst="rect">
              <a:avLst/>
            </a:prstGeom>
            <a:noFill/>
          </p:spPr>
          <p:txBody>
            <a:bodyPr wrap="none" lIns="0" tIns="0" rIns="0" bIns="0" anchor="ctr" anchorCtr="1">
              <a:noAutofit/>
            </a:bodyPr>
            <a:lstStyle/>
            <a:p>
              <a:pPr algn="ctr"/>
              <a:r>
                <a:rPr lang="en-US" sz="2000" b="1" dirty="0">
                  <a:latin typeface="Arial" panose="020B0604020202020204" pitchFamily="34" charset="0"/>
                  <a:cs typeface="Arial" panose="020B0604020202020204" pitchFamily="34" charset="0"/>
                </a:rPr>
                <a:t>Digital IF Modem </a:t>
              </a:r>
            </a:p>
          </p:txBody>
        </p:sp>
      </p:grpSp>
    </p:spTree>
    <p:extLst>
      <p:ext uri="{BB962C8B-B14F-4D97-AF65-F5344CB8AC3E}">
        <p14:creationId xmlns:p14="http://schemas.microsoft.com/office/powerpoint/2010/main" val="34579986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AB3F75C4-7C05-48A8-9077-06369A5EB25D}"/>
              </a:ext>
            </a:extLst>
          </p:cNvPr>
          <p:cNvSpPr>
            <a:spLocks noGrp="1"/>
          </p:cNvSpPr>
          <p:nvPr>
            <p:ph type="sldNum" sz="quarter" idx="4"/>
          </p:nvPr>
        </p:nvSpPr>
        <p:spPr/>
        <p:txBody>
          <a:bodyPr/>
          <a:lstStyle/>
          <a:p>
            <a:fld id="{CC24BB70-E245-405D-9C25-ED7FF3DFED3E}" type="slidenum">
              <a:rPr lang="en-US" smtClean="0"/>
              <a:t>11</a:t>
            </a:fld>
            <a:endParaRPr lang="en-US" dirty="0"/>
          </a:p>
        </p:txBody>
      </p:sp>
      <p:sp>
        <p:nvSpPr>
          <p:cNvPr id="5" name="Text Placeholder 4">
            <a:extLst>
              <a:ext uri="{FF2B5EF4-FFF2-40B4-BE49-F238E27FC236}">
                <a16:creationId xmlns:a16="http://schemas.microsoft.com/office/drawing/2014/main" id="{B68DFF59-734C-49DA-A57D-11DD052E3C32}"/>
              </a:ext>
            </a:extLst>
          </p:cNvPr>
          <p:cNvSpPr>
            <a:spLocks noGrp="1"/>
          </p:cNvSpPr>
          <p:nvPr>
            <p:ph type="body" sz="quarter" idx="13"/>
          </p:nvPr>
        </p:nvSpPr>
        <p:spPr>
          <a:xfrm>
            <a:off x="649704" y="4805692"/>
            <a:ext cx="10795237" cy="1089529"/>
          </a:xfrm>
        </p:spPr>
        <p:txBody>
          <a:bodyPr/>
          <a:lstStyle/>
          <a:p>
            <a:r>
              <a:rPr lang="en-US" dirty="0"/>
              <a:t>“The first step to this dynamic ground architecture is replacing existing analog Intermediate Frequency (IF) interfaces with an open, interoperable digital standard ...” </a:t>
            </a:r>
          </a:p>
          <a:p>
            <a:r>
              <a:rPr lang="en-US" b="1" dirty="0"/>
              <a:t> Maj. Gen. Lawrence A. Stutzriem, USAF (Ret.)</a:t>
            </a:r>
          </a:p>
        </p:txBody>
      </p:sp>
      <p:sp>
        <p:nvSpPr>
          <p:cNvPr id="6" name="Text Placeholder 5">
            <a:extLst>
              <a:ext uri="{FF2B5EF4-FFF2-40B4-BE49-F238E27FC236}">
                <a16:creationId xmlns:a16="http://schemas.microsoft.com/office/drawing/2014/main" id="{51602A96-BBDF-46B9-B317-2016AB87A72B}"/>
              </a:ext>
            </a:extLst>
          </p:cNvPr>
          <p:cNvSpPr>
            <a:spLocks noGrp="1"/>
          </p:cNvSpPr>
          <p:nvPr>
            <p:ph type="body" sz="quarter" idx="14"/>
          </p:nvPr>
        </p:nvSpPr>
        <p:spPr/>
        <p:txBody>
          <a:bodyPr/>
          <a:lstStyle/>
          <a:p>
            <a:r>
              <a:rPr lang="en-US" dirty="0"/>
              <a:t>Digitization of SATCOM Networks</a:t>
            </a:r>
          </a:p>
        </p:txBody>
      </p:sp>
    </p:spTree>
    <p:extLst>
      <p:ext uri="{BB962C8B-B14F-4D97-AF65-F5344CB8AC3E}">
        <p14:creationId xmlns:p14="http://schemas.microsoft.com/office/powerpoint/2010/main" val="5883703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A00866E0-A0FC-421C-B8A9-1E5A82ABC887}"/>
              </a:ext>
            </a:extLst>
          </p:cNvPr>
          <p:cNvSpPr>
            <a:spLocks noGrp="1"/>
          </p:cNvSpPr>
          <p:nvPr>
            <p:ph type="sldNum" sz="quarter" idx="12"/>
          </p:nvPr>
        </p:nvSpPr>
        <p:spPr/>
        <p:txBody>
          <a:bodyPr/>
          <a:lstStyle/>
          <a:p>
            <a:fld id="{CC24BB70-E245-405D-9C25-ED7FF3DFED3E}" type="slidenum">
              <a:rPr lang="en-US" smtClean="0"/>
              <a:t>12</a:t>
            </a:fld>
            <a:endParaRPr lang="en-US" dirty="0"/>
          </a:p>
        </p:txBody>
      </p:sp>
      <p:sp>
        <p:nvSpPr>
          <p:cNvPr id="4" name="Title 3">
            <a:extLst>
              <a:ext uri="{FF2B5EF4-FFF2-40B4-BE49-F238E27FC236}">
                <a16:creationId xmlns:a16="http://schemas.microsoft.com/office/drawing/2014/main" id="{E01C7D67-B605-4678-B891-97005DE33F86}"/>
              </a:ext>
            </a:extLst>
          </p:cNvPr>
          <p:cNvSpPr>
            <a:spLocks noGrp="1"/>
          </p:cNvSpPr>
          <p:nvPr>
            <p:ph type="title"/>
          </p:nvPr>
        </p:nvSpPr>
        <p:spPr/>
        <p:txBody>
          <a:bodyPr/>
          <a:lstStyle/>
          <a:p>
            <a:r>
              <a:rPr lang="en-US" dirty="0"/>
              <a:t>Digitization of SATCOM Networks</a:t>
            </a:r>
          </a:p>
        </p:txBody>
      </p:sp>
      <p:grpSp>
        <p:nvGrpSpPr>
          <p:cNvPr id="43" name="Group 42">
            <a:extLst>
              <a:ext uri="{FF2B5EF4-FFF2-40B4-BE49-F238E27FC236}">
                <a16:creationId xmlns:a16="http://schemas.microsoft.com/office/drawing/2014/main" id="{F57D5308-9FDD-4810-9F68-839A215715F7}"/>
              </a:ext>
            </a:extLst>
          </p:cNvPr>
          <p:cNvGrpSpPr/>
          <p:nvPr/>
        </p:nvGrpSpPr>
        <p:grpSpPr>
          <a:xfrm>
            <a:off x="1755995" y="1437864"/>
            <a:ext cx="7907896" cy="3788734"/>
            <a:chOff x="2319875" y="1415726"/>
            <a:chExt cx="7907896" cy="3788734"/>
          </a:xfrm>
        </p:grpSpPr>
        <p:grpSp>
          <p:nvGrpSpPr>
            <p:cNvPr id="44" name="Group 43">
              <a:extLst>
                <a:ext uri="{FF2B5EF4-FFF2-40B4-BE49-F238E27FC236}">
                  <a16:creationId xmlns:a16="http://schemas.microsoft.com/office/drawing/2014/main" id="{F70A9C32-E08A-4ECA-8CB1-39DA3933B7C0}"/>
                </a:ext>
              </a:extLst>
            </p:cNvPr>
            <p:cNvGrpSpPr/>
            <p:nvPr/>
          </p:nvGrpSpPr>
          <p:grpSpPr>
            <a:xfrm>
              <a:off x="2319875" y="1415726"/>
              <a:ext cx="7907896" cy="3788734"/>
              <a:chOff x="232804" y="0"/>
              <a:chExt cx="7907896" cy="4740951"/>
            </a:xfrm>
          </p:grpSpPr>
          <p:sp>
            <p:nvSpPr>
              <p:cNvPr id="85" name="Rectangle: Rounded Corners 84">
                <a:extLst>
                  <a:ext uri="{FF2B5EF4-FFF2-40B4-BE49-F238E27FC236}">
                    <a16:creationId xmlns:a16="http://schemas.microsoft.com/office/drawing/2014/main" id="{8EE46D5E-99DC-479C-8C1C-C0FCE42E78B4}"/>
                  </a:ext>
                </a:extLst>
              </p:cNvPr>
              <p:cNvSpPr/>
              <p:nvPr/>
            </p:nvSpPr>
            <p:spPr>
              <a:xfrm>
                <a:off x="232804" y="0"/>
                <a:ext cx="7907896" cy="4740951"/>
              </a:xfrm>
              <a:prstGeom prst="roundRect">
                <a:avLst>
                  <a:gd name="adj" fmla="val 4123"/>
                </a:avLst>
              </a:prstGeom>
              <a:solidFill>
                <a:srgbClr val="365488"/>
              </a:solidFill>
            </p:spPr>
            <p:style>
              <a:lnRef idx="0">
                <a:schemeClr val="lt1">
                  <a:hueOff val="0"/>
                  <a:satOff val="0"/>
                  <a:lumOff val="0"/>
                  <a:alphaOff val="0"/>
                </a:schemeClr>
              </a:lnRef>
              <a:fillRef idx="3">
                <a:scrgbClr r="0" g="0" b="0"/>
              </a:fillRef>
              <a:effectRef idx="3">
                <a:schemeClr val="accent1">
                  <a:shade val="80000"/>
                  <a:hueOff val="0"/>
                  <a:satOff val="0"/>
                  <a:lumOff val="0"/>
                  <a:alphaOff val="0"/>
                </a:schemeClr>
              </a:effectRef>
              <a:fontRef idx="minor">
                <a:schemeClr val="lt1"/>
              </a:fontRef>
            </p:style>
          </p:sp>
          <p:sp>
            <p:nvSpPr>
              <p:cNvPr id="86" name="Rectangle: Rounded Corners 4">
                <a:extLst>
                  <a:ext uri="{FF2B5EF4-FFF2-40B4-BE49-F238E27FC236}">
                    <a16:creationId xmlns:a16="http://schemas.microsoft.com/office/drawing/2014/main" id="{04684643-46CA-45DF-9495-FEC9D4598EC9}"/>
                  </a:ext>
                </a:extLst>
              </p:cNvPr>
              <p:cNvSpPr txBox="1"/>
              <p:nvPr/>
            </p:nvSpPr>
            <p:spPr>
              <a:xfrm>
                <a:off x="305749" y="71361"/>
                <a:ext cx="7834951" cy="425168"/>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none" lIns="0" tIns="0" rIns="0" bIns="0" numCol="1" spcCol="1270" anchor="t" anchorCtr="0">
                <a:noAutofit/>
              </a:bodyPr>
              <a:lstStyle>
                <a:defPPr>
                  <a:defRPr lang="en-US"/>
                </a:defPPr>
                <a:lvl1pPr lvl="0" indent="0" algn="ctr" defTabSz="1422400">
                  <a:lnSpc>
                    <a:spcPct val="90000"/>
                  </a:lnSpc>
                  <a:spcBef>
                    <a:spcPct val="0"/>
                  </a:spcBef>
                  <a:spcAft>
                    <a:spcPct val="35000"/>
                  </a:spcAft>
                  <a:buNone/>
                  <a:defRPr sz="3200"/>
                </a:lvl1pPr>
              </a:lstStyle>
              <a:p>
                <a:r>
                  <a:rPr lang="en-US" sz="2800" b="1" dirty="0">
                    <a:latin typeface="Arial Nova" panose="020B0504020202020204" pitchFamily="34" charset="0"/>
                  </a:rPr>
                  <a:t>Digital Transformation</a:t>
                </a:r>
              </a:p>
            </p:txBody>
          </p:sp>
        </p:grpSp>
        <p:grpSp>
          <p:nvGrpSpPr>
            <p:cNvPr id="45" name="Group 44">
              <a:extLst>
                <a:ext uri="{FF2B5EF4-FFF2-40B4-BE49-F238E27FC236}">
                  <a16:creationId xmlns:a16="http://schemas.microsoft.com/office/drawing/2014/main" id="{F9372945-639B-4871-B53A-93B56327E6EA}"/>
                </a:ext>
              </a:extLst>
            </p:cNvPr>
            <p:cNvGrpSpPr/>
            <p:nvPr/>
          </p:nvGrpSpPr>
          <p:grpSpPr>
            <a:xfrm>
              <a:off x="3830911" y="1943773"/>
              <a:ext cx="6223375" cy="3051181"/>
              <a:chOff x="1644119" y="990608"/>
              <a:chExt cx="6223375" cy="3842746"/>
            </a:xfrm>
          </p:grpSpPr>
          <p:sp>
            <p:nvSpPr>
              <p:cNvPr id="83" name="Rectangle: Rounded Corners 82">
                <a:extLst>
                  <a:ext uri="{FF2B5EF4-FFF2-40B4-BE49-F238E27FC236}">
                    <a16:creationId xmlns:a16="http://schemas.microsoft.com/office/drawing/2014/main" id="{01B40346-85B6-46E9-A66A-4110530D1CF2}"/>
                  </a:ext>
                </a:extLst>
              </p:cNvPr>
              <p:cNvSpPr/>
              <p:nvPr/>
            </p:nvSpPr>
            <p:spPr>
              <a:xfrm>
                <a:off x="1644119" y="990608"/>
                <a:ext cx="6223375" cy="3842746"/>
              </a:xfrm>
              <a:prstGeom prst="roundRect">
                <a:avLst>
                  <a:gd name="adj" fmla="val 5601"/>
                </a:avLst>
              </a:prstGeom>
              <a:solidFill>
                <a:srgbClr val="7089C1"/>
              </a:solidFill>
            </p:spPr>
            <p:style>
              <a:lnRef idx="0">
                <a:schemeClr val="lt1">
                  <a:hueOff val="0"/>
                  <a:satOff val="0"/>
                  <a:lumOff val="0"/>
                  <a:alphaOff val="0"/>
                </a:schemeClr>
              </a:lnRef>
              <a:fillRef idx="3">
                <a:scrgbClr r="0" g="0" b="0"/>
              </a:fillRef>
              <a:effectRef idx="3">
                <a:schemeClr val="accent1">
                  <a:shade val="80000"/>
                  <a:hueOff val="174641"/>
                  <a:satOff val="-3128"/>
                  <a:lumOff val="13293"/>
                  <a:alphaOff val="0"/>
                </a:schemeClr>
              </a:effectRef>
              <a:fontRef idx="minor">
                <a:schemeClr val="lt1"/>
              </a:fontRef>
            </p:style>
          </p:sp>
          <p:sp>
            <p:nvSpPr>
              <p:cNvPr id="84" name="Rectangle: Rounded Corners 10">
                <a:extLst>
                  <a:ext uri="{FF2B5EF4-FFF2-40B4-BE49-F238E27FC236}">
                    <a16:creationId xmlns:a16="http://schemas.microsoft.com/office/drawing/2014/main" id="{1BA73638-9420-40CC-9ADF-1FC77B6394AA}"/>
                  </a:ext>
                </a:extLst>
              </p:cNvPr>
              <p:cNvSpPr txBox="1"/>
              <p:nvPr/>
            </p:nvSpPr>
            <p:spPr>
              <a:xfrm>
                <a:off x="1755739" y="1102228"/>
                <a:ext cx="6000135" cy="47996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none" lIns="0" tIns="0" rIns="0" bIns="0" numCol="1" spcCol="1270" anchor="t" anchorCtr="0">
                <a:noAutofit/>
              </a:bodyPr>
              <a:lstStyle/>
              <a:p>
                <a:pPr marL="0" lvl="0" indent="0" algn="ctr" defTabSz="1422400">
                  <a:lnSpc>
                    <a:spcPct val="90000"/>
                  </a:lnSpc>
                  <a:spcBef>
                    <a:spcPct val="0"/>
                  </a:spcBef>
                  <a:spcAft>
                    <a:spcPct val="35000"/>
                  </a:spcAft>
                  <a:buNone/>
                </a:pPr>
                <a:r>
                  <a:rPr lang="en-US" sz="2800" kern="1200" dirty="0">
                    <a:latin typeface="Arial Nova" panose="020B0504020202020204" pitchFamily="34" charset="0"/>
                  </a:rPr>
                  <a:t>Virtualization</a:t>
                </a:r>
              </a:p>
            </p:txBody>
          </p:sp>
        </p:grpSp>
        <p:grpSp>
          <p:nvGrpSpPr>
            <p:cNvPr id="49" name="Group 48">
              <a:extLst>
                <a:ext uri="{FF2B5EF4-FFF2-40B4-BE49-F238E27FC236}">
                  <a16:creationId xmlns:a16="http://schemas.microsoft.com/office/drawing/2014/main" id="{27ACED98-04F6-4599-BC2D-C0F18EF5635F}"/>
                </a:ext>
              </a:extLst>
            </p:cNvPr>
            <p:cNvGrpSpPr/>
            <p:nvPr/>
          </p:nvGrpSpPr>
          <p:grpSpPr>
            <a:xfrm>
              <a:off x="2476446" y="2125759"/>
              <a:ext cx="1204524" cy="2758662"/>
              <a:chOff x="2476446" y="2015225"/>
              <a:chExt cx="1204524" cy="2500103"/>
            </a:xfrm>
          </p:grpSpPr>
          <p:grpSp>
            <p:nvGrpSpPr>
              <p:cNvPr id="77" name="Group 76">
                <a:extLst>
                  <a:ext uri="{FF2B5EF4-FFF2-40B4-BE49-F238E27FC236}">
                    <a16:creationId xmlns:a16="http://schemas.microsoft.com/office/drawing/2014/main" id="{A05603B9-EED8-40E0-8DBB-EE9FCD83ECA5}"/>
                  </a:ext>
                </a:extLst>
              </p:cNvPr>
              <p:cNvGrpSpPr/>
              <p:nvPr/>
            </p:nvGrpSpPr>
            <p:grpSpPr>
              <a:xfrm>
                <a:off x="2476446" y="3313077"/>
                <a:ext cx="1204524" cy="1202251"/>
                <a:chOff x="289654" y="1168900"/>
                <a:chExt cx="1204524" cy="2620894"/>
              </a:xfrm>
            </p:grpSpPr>
            <p:sp>
              <p:nvSpPr>
                <p:cNvPr id="81" name="Rectangle: Rounded Corners 80">
                  <a:extLst>
                    <a:ext uri="{FF2B5EF4-FFF2-40B4-BE49-F238E27FC236}">
                      <a16:creationId xmlns:a16="http://schemas.microsoft.com/office/drawing/2014/main" id="{E8520A1F-E9B3-4BA6-9927-828BCAC8CE39}"/>
                    </a:ext>
                  </a:extLst>
                </p:cNvPr>
                <p:cNvSpPr/>
                <p:nvPr/>
              </p:nvSpPr>
              <p:spPr>
                <a:xfrm>
                  <a:off x="289654" y="1168900"/>
                  <a:ext cx="1204524" cy="2620894"/>
                </a:xfrm>
                <a:prstGeom prst="roundRect">
                  <a:avLst>
                    <a:gd name="adj" fmla="val 10500"/>
                  </a:avLst>
                </a:prstGeom>
                <a:solidFill>
                  <a:srgbClr val="EFEFEF"/>
                </a:solidFill>
                <a:ln>
                  <a:solidFill>
                    <a:schemeClr val="tx1"/>
                  </a:solidFill>
                </a:ln>
                <a:effectLst>
                  <a:outerShdw blurRad="50800" dist="38100" dir="5400000" algn="t" rotWithShape="0">
                    <a:prstClr val="black">
                      <a:alpha val="40000"/>
                    </a:prstClr>
                  </a:outerShdw>
                </a:effectLst>
              </p:spPr>
              <p:style>
                <a:lnRef idx="1">
                  <a:schemeClr val="accent1">
                    <a:shade val="80000"/>
                    <a:hueOff val="49898"/>
                    <a:satOff val="-894"/>
                    <a:lumOff val="3798"/>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82" name="Rectangle: Rounded Corners 6">
                  <a:extLst>
                    <a:ext uri="{FF2B5EF4-FFF2-40B4-BE49-F238E27FC236}">
                      <a16:creationId xmlns:a16="http://schemas.microsoft.com/office/drawing/2014/main" id="{D6BC37E0-C31F-4F51-ACA4-865971B64881}"/>
                    </a:ext>
                  </a:extLst>
                </p:cNvPr>
                <p:cNvSpPr txBox="1"/>
                <p:nvPr/>
              </p:nvSpPr>
              <p:spPr>
                <a:xfrm>
                  <a:off x="326697" y="2119997"/>
                  <a:ext cx="1130438" cy="718699"/>
                </a:xfrm>
                <a:prstGeom prst="rect">
                  <a:avLst/>
                </a:prstGeom>
                <a:ln>
                  <a:noFill/>
                </a:ln>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kern="1200" dirty="0">
                      <a:latin typeface="Arial Nova" panose="020B0504020202020204" pitchFamily="34" charset="0"/>
                    </a:rPr>
                    <a:t>Hybrid</a:t>
                  </a:r>
                </a:p>
                <a:p>
                  <a:pPr marL="0" lvl="0" indent="0" algn="ctr" defTabSz="711200">
                    <a:lnSpc>
                      <a:spcPct val="90000"/>
                    </a:lnSpc>
                    <a:spcBef>
                      <a:spcPct val="0"/>
                    </a:spcBef>
                    <a:spcAft>
                      <a:spcPct val="35000"/>
                    </a:spcAft>
                    <a:buNone/>
                  </a:pPr>
                  <a:r>
                    <a:rPr lang="en-US" kern="1200" dirty="0">
                      <a:latin typeface="Arial Nova" panose="020B0504020202020204" pitchFamily="34" charset="0"/>
                    </a:rPr>
                    <a:t>Cloud</a:t>
                  </a:r>
                </a:p>
              </p:txBody>
            </p:sp>
          </p:grpSp>
          <p:grpSp>
            <p:nvGrpSpPr>
              <p:cNvPr id="78" name="Group 77">
                <a:extLst>
                  <a:ext uri="{FF2B5EF4-FFF2-40B4-BE49-F238E27FC236}">
                    <a16:creationId xmlns:a16="http://schemas.microsoft.com/office/drawing/2014/main" id="{5A614383-06E6-4AC5-99C6-8B4C558EFAE8}"/>
                  </a:ext>
                </a:extLst>
              </p:cNvPr>
              <p:cNvGrpSpPr/>
              <p:nvPr/>
            </p:nvGrpSpPr>
            <p:grpSpPr>
              <a:xfrm>
                <a:off x="2476446" y="2015225"/>
                <a:ext cx="1204524" cy="1202251"/>
                <a:chOff x="289654" y="1168900"/>
                <a:chExt cx="1204524" cy="2620894"/>
              </a:xfrm>
            </p:grpSpPr>
            <p:sp>
              <p:nvSpPr>
                <p:cNvPr id="79" name="Rectangle: Rounded Corners 78">
                  <a:extLst>
                    <a:ext uri="{FF2B5EF4-FFF2-40B4-BE49-F238E27FC236}">
                      <a16:creationId xmlns:a16="http://schemas.microsoft.com/office/drawing/2014/main" id="{B60444D6-CBB3-4B5F-9E64-CD8C8D92083B}"/>
                    </a:ext>
                  </a:extLst>
                </p:cNvPr>
                <p:cNvSpPr/>
                <p:nvPr/>
              </p:nvSpPr>
              <p:spPr>
                <a:xfrm>
                  <a:off x="289654" y="1168900"/>
                  <a:ext cx="1204524" cy="2620894"/>
                </a:xfrm>
                <a:prstGeom prst="roundRect">
                  <a:avLst>
                    <a:gd name="adj" fmla="val 10500"/>
                  </a:avLst>
                </a:prstGeom>
                <a:solidFill>
                  <a:srgbClr val="EFEFEF"/>
                </a:solidFill>
                <a:ln>
                  <a:solidFill>
                    <a:schemeClr val="tx1"/>
                  </a:solidFill>
                </a:ln>
                <a:effectLst>
                  <a:outerShdw blurRad="50800" dist="38100" dir="5400000" algn="t" rotWithShape="0">
                    <a:prstClr val="black">
                      <a:alpha val="40000"/>
                    </a:prstClr>
                  </a:outerShdw>
                </a:effectLst>
              </p:spPr>
              <p:style>
                <a:lnRef idx="1">
                  <a:schemeClr val="accent1">
                    <a:shade val="80000"/>
                    <a:hueOff val="49898"/>
                    <a:satOff val="-894"/>
                    <a:lumOff val="3798"/>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80" name="Rectangle: Rounded Corners 6">
                  <a:extLst>
                    <a:ext uri="{FF2B5EF4-FFF2-40B4-BE49-F238E27FC236}">
                      <a16:creationId xmlns:a16="http://schemas.microsoft.com/office/drawing/2014/main" id="{935CE56D-B82D-4418-9200-D390794B6B78}"/>
                    </a:ext>
                  </a:extLst>
                </p:cNvPr>
                <p:cNvSpPr txBox="1"/>
                <p:nvPr/>
              </p:nvSpPr>
              <p:spPr>
                <a:xfrm>
                  <a:off x="326697" y="2119997"/>
                  <a:ext cx="1130438" cy="718699"/>
                </a:xfrm>
                <a:prstGeom prst="rect">
                  <a:avLst/>
                </a:prstGeom>
                <a:ln>
                  <a:noFill/>
                </a:ln>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r>
                    <a:rPr lang="en-US" dirty="0">
                      <a:latin typeface="Arial Nova" panose="020B0504020202020204" pitchFamily="34" charset="0"/>
                    </a:rPr>
                    <a:t>Advanced</a:t>
                  </a:r>
                </a:p>
                <a:p>
                  <a:pPr marL="0" lvl="0" indent="0" algn="ctr" defTabSz="711200">
                    <a:lnSpc>
                      <a:spcPct val="90000"/>
                    </a:lnSpc>
                    <a:spcBef>
                      <a:spcPct val="0"/>
                    </a:spcBef>
                    <a:spcAft>
                      <a:spcPct val="35000"/>
                    </a:spcAft>
                    <a:buNone/>
                  </a:pPr>
                  <a:r>
                    <a:rPr lang="en-US" kern="1200" dirty="0">
                      <a:latin typeface="Arial Nova" panose="020B0504020202020204" pitchFamily="34" charset="0"/>
                    </a:rPr>
                    <a:t>Antennas</a:t>
                  </a:r>
                </a:p>
              </p:txBody>
            </p:sp>
          </p:grpSp>
        </p:grpSp>
        <p:grpSp>
          <p:nvGrpSpPr>
            <p:cNvPr id="50" name="Group 49">
              <a:extLst>
                <a:ext uri="{FF2B5EF4-FFF2-40B4-BE49-F238E27FC236}">
                  <a16:creationId xmlns:a16="http://schemas.microsoft.com/office/drawing/2014/main" id="{A3193899-7B28-4454-A699-154D5337A868}"/>
                </a:ext>
              </a:extLst>
            </p:cNvPr>
            <p:cNvGrpSpPr/>
            <p:nvPr/>
          </p:nvGrpSpPr>
          <p:grpSpPr>
            <a:xfrm>
              <a:off x="5443272" y="4191352"/>
              <a:ext cx="4456739" cy="477889"/>
              <a:chOff x="829313" y="3924350"/>
              <a:chExt cx="5611611" cy="555052"/>
            </a:xfrm>
          </p:grpSpPr>
          <p:sp>
            <p:nvSpPr>
              <p:cNvPr id="75" name="Rectangle: Rounded Corners 74">
                <a:extLst>
                  <a:ext uri="{FF2B5EF4-FFF2-40B4-BE49-F238E27FC236}">
                    <a16:creationId xmlns:a16="http://schemas.microsoft.com/office/drawing/2014/main" id="{F1A23A31-2186-4AC9-AEC5-E9E1F31F56E3}"/>
                  </a:ext>
                </a:extLst>
              </p:cNvPr>
              <p:cNvSpPr/>
              <p:nvPr/>
            </p:nvSpPr>
            <p:spPr>
              <a:xfrm>
                <a:off x="829313" y="3924350"/>
                <a:ext cx="5611611" cy="555052"/>
              </a:xfrm>
              <a:prstGeom prst="roundRect">
                <a:avLst>
                  <a:gd name="adj" fmla="val 10500"/>
                </a:avLst>
              </a:prstGeom>
              <a:solidFill>
                <a:srgbClr val="EFEFEF"/>
              </a:solidFill>
              <a:ln>
                <a:solidFill>
                  <a:schemeClr val="tx1"/>
                </a:solidFill>
              </a:ln>
              <a:effectLst>
                <a:outerShdw blurRad="50800" dist="38100" dir="5400000" algn="t" rotWithShape="0">
                  <a:prstClr val="black">
                    <a:alpha val="40000"/>
                  </a:prstClr>
                </a:outerShdw>
              </a:effectLst>
            </p:spPr>
            <p:style>
              <a:lnRef idx="1">
                <a:schemeClr val="accent1">
                  <a:shade val="80000"/>
                  <a:hueOff val="49898"/>
                  <a:satOff val="-894"/>
                  <a:lumOff val="3798"/>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76" name="Rectangle: Rounded Corners 8">
                <a:extLst>
                  <a:ext uri="{FF2B5EF4-FFF2-40B4-BE49-F238E27FC236}">
                    <a16:creationId xmlns:a16="http://schemas.microsoft.com/office/drawing/2014/main" id="{4B517650-6326-47D0-B6A2-677961BAD805}"/>
                  </a:ext>
                </a:extLst>
              </p:cNvPr>
              <p:cNvSpPr txBox="1"/>
              <p:nvPr/>
            </p:nvSpPr>
            <p:spPr>
              <a:xfrm>
                <a:off x="1031843" y="4019229"/>
                <a:ext cx="5316726" cy="365294"/>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none" lIns="0" tIns="0" rIns="0" bIns="0" numCol="1" spcCol="1270" anchor="ctr" anchorCtr="0">
                <a:noAutofit/>
              </a:bodyPr>
              <a:lstStyle/>
              <a:p>
                <a:pPr marL="0" lvl="0" indent="0" algn="ctr" defTabSz="711200">
                  <a:lnSpc>
                    <a:spcPct val="90000"/>
                  </a:lnSpc>
                  <a:spcBef>
                    <a:spcPct val="0"/>
                  </a:spcBef>
                  <a:spcAft>
                    <a:spcPct val="35000"/>
                  </a:spcAft>
                  <a:buNone/>
                </a:pPr>
                <a:r>
                  <a:rPr lang="en-US" sz="2000" kern="1200" dirty="0">
                    <a:latin typeface="Arial Nova" panose="020B0504020202020204" pitchFamily="34" charset="0"/>
                  </a:rPr>
                  <a:t>Common Hardware Platforms</a:t>
                </a:r>
              </a:p>
            </p:txBody>
          </p:sp>
        </p:grpSp>
        <p:grpSp>
          <p:nvGrpSpPr>
            <p:cNvPr id="51" name="Group 50">
              <a:extLst>
                <a:ext uri="{FF2B5EF4-FFF2-40B4-BE49-F238E27FC236}">
                  <a16:creationId xmlns:a16="http://schemas.microsoft.com/office/drawing/2014/main" id="{8DA79BD5-4A66-4B0B-B5DB-1D491AE02CD2}"/>
                </a:ext>
              </a:extLst>
            </p:cNvPr>
            <p:cNvGrpSpPr/>
            <p:nvPr/>
          </p:nvGrpSpPr>
          <p:grpSpPr>
            <a:xfrm>
              <a:off x="5443272" y="2649674"/>
              <a:ext cx="4456739" cy="1461165"/>
              <a:chOff x="5395885" y="2858414"/>
              <a:chExt cx="4456739" cy="1461165"/>
            </a:xfrm>
          </p:grpSpPr>
          <p:grpSp>
            <p:nvGrpSpPr>
              <p:cNvPr id="62" name="Group 61">
                <a:extLst>
                  <a:ext uri="{FF2B5EF4-FFF2-40B4-BE49-F238E27FC236}">
                    <a16:creationId xmlns:a16="http://schemas.microsoft.com/office/drawing/2014/main" id="{ED11D377-C851-41A3-9568-9BDE889B5404}"/>
                  </a:ext>
                </a:extLst>
              </p:cNvPr>
              <p:cNvGrpSpPr/>
              <p:nvPr/>
            </p:nvGrpSpPr>
            <p:grpSpPr>
              <a:xfrm>
                <a:off x="5395885" y="2858414"/>
                <a:ext cx="4456739" cy="1461165"/>
                <a:chOff x="5358377" y="2609872"/>
                <a:chExt cx="4456739" cy="2847208"/>
              </a:xfrm>
            </p:grpSpPr>
            <p:sp>
              <p:nvSpPr>
                <p:cNvPr id="73" name="Rectangle: Rounded Corners 72">
                  <a:extLst>
                    <a:ext uri="{FF2B5EF4-FFF2-40B4-BE49-F238E27FC236}">
                      <a16:creationId xmlns:a16="http://schemas.microsoft.com/office/drawing/2014/main" id="{A58CF9C1-1855-4387-A216-0670EB8077B6}"/>
                    </a:ext>
                  </a:extLst>
                </p:cNvPr>
                <p:cNvSpPr/>
                <p:nvPr/>
              </p:nvSpPr>
              <p:spPr>
                <a:xfrm>
                  <a:off x="5358377" y="2609872"/>
                  <a:ext cx="4456739" cy="2847208"/>
                </a:xfrm>
                <a:prstGeom prst="roundRect">
                  <a:avLst>
                    <a:gd name="adj" fmla="val 5464"/>
                  </a:avLst>
                </a:prstGeom>
                <a:solidFill>
                  <a:srgbClr val="7C8EB5"/>
                </a:solidFill>
                <a:effectLst>
                  <a:glow rad="139700">
                    <a:schemeClr val="accent4">
                      <a:satMod val="175000"/>
                      <a:alpha val="40000"/>
                    </a:schemeClr>
                  </a:glow>
                  <a:outerShdw blurRad="57150" dist="19050" dir="5400000" algn="ctr" rotWithShape="0">
                    <a:srgbClr val="000000">
                      <a:alpha val="63000"/>
                    </a:srgbClr>
                  </a:outerShdw>
                </a:effectLst>
              </p:spPr>
              <p:style>
                <a:lnRef idx="0">
                  <a:schemeClr val="lt1">
                    <a:hueOff val="0"/>
                    <a:satOff val="0"/>
                    <a:lumOff val="0"/>
                    <a:alphaOff val="0"/>
                  </a:schemeClr>
                </a:lnRef>
                <a:fillRef idx="3">
                  <a:scrgbClr r="0" g="0" b="0"/>
                </a:fillRef>
                <a:effectRef idx="3">
                  <a:schemeClr val="accent1">
                    <a:shade val="80000"/>
                    <a:hueOff val="349283"/>
                    <a:satOff val="-6256"/>
                    <a:lumOff val="26585"/>
                    <a:alphaOff val="0"/>
                  </a:schemeClr>
                </a:effectRef>
                <a:fontRef idx="minor">
                  <a:schemeClr val="lt1"/>
                </a:fontRef>
              </p:style>
            </p:sp>
            <p:sp>
              <p:nvSpPr>
                <p:cNvPr id="74" name="Rectangle: Rounded Corners 4">
                  <a:extLst>
                    <a:ext uri="{FF2B5EF4-FFF2-40B4-BE49-F238E27FC236}">
                      <a16:creationId xmlns:a16="http://schemas.microsoft.com/office/drawing/2014/main" id="{37E957E3-E187-4605-8E9B-57E43317503A}"/>
                    </a:ext>
                  </a:extLst>
                </p:cNvPr>
                <p:cNvSpPr txBox="1"/>
                <p:nvPr/>
              </p:nvSpPr>
              <p:spPr>
                <a:xfrm>
                  <a:off x="5415893" y="2691782"/>
                  <a:ext cx="4341707" cy="396608"/>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none" lIns="0" tIns="0" rIns="0" bIns="0" numCol="1" spcCol="1270" anchor="t" anchorCtr="0">
                  <a:noAutofit/>
                </a:bodyPr>
                <a:lstStyle/>
                <a:p>
                  <a:pPr marL="0" lvl="0" indent="0" algn="ctr" defTabSz="1422400">
                    <a:lnSpc>
                      <a:spcPct val="90000"/>
                    </a:lnSpc>
                    <a:spcBef>
                      <a:spcPct val="0"/>
                    </a:spcBef>
                    <a:spcAft>
                      <a:spcPct val="35000"/>
                    </a:spcAft>
                    <a:buNone/>
                  </a:pPr>
                  <a:r>
                    <a:rPr lang="en-US" sz="2800" kern="1200" dirty="0">
                      <a:latin typeface="Arial Nova" panose="020B0504020202020204" pitchFamily="34" charset="0"/>
                    </a:rPr>
                    <a:t>Digitization</a:t>
                  </a:r>
                </a:p>
              </p:txBody>
            </p:sp>
          </p:grpSp>
          <p:grpSp>
            <p:nvGrpSpPr>
              <p:cNvPr id="63" name="Group 62">
                <a:extLst>
                  <a:ext uri="{FF2B5EF4-FFF2-40B4-BE49-F238E27FC236}">
                    <a16:creationId xmlns:a16="http://schemas.microsoft.com/office/drawing/2014/main" id="{90134FB0-1972-41A6-88BC-68E1FE3182AA}"/>
                  </a:ext>
                </a:extLst>
              </p:cNvPr>
              <p:cNvGrpSpPr/>
              <p:nvPr/>
            </p:nvGrpSpPr>
            <p:grpSpPr>
              <a:xfrm>
                <a:off x="5492615" y="3313077"/>
                <a:ext cx="4238116" cy="894155"/>
                <a:chOff x="5388484" y="3608853"/>
                <a:chExt cx="4305994" cy="649073"/>
              </a:xfrm>
            </p:grpSpPr>
            <p:grpSp>
              <p:nvGrpSpPr>
                <p:cNvPr id="64" name="Group 63">
                  <a:extLst>
                    <a:ext uri="{FF2B5EF4-FFF2-40B4-BE49-F238E27FC236}">
                      <a16:creationId xmlns:a16="http://schemas.microsoft.com/office/drawing/2014/main" id="{E2F3F91A-FC36-4285-A575-EE6AE2DF2EF8}"/>
                    </a:ext>
                  </a:extLst>
                </p:cNvPr>
                <p:cNvGrpSpPr/>
                <p:nvPr/>
              </p:nvGrpSpPr>
              <p:grpSpPr>
                <a:xfrm>
                  <a:off x="5388484" y="3608853"/>
                  <a:ext cx="1383047" cy="649073"/>
                  <a:chOff x="3307565" y="2513676"/>
                  <a:chExt cx="1383047" cy="649073"/>
                </a:xfrm>
              </p:grpSpPr>
              <p:sp>
                <p:nvSpPr>
                  <p:cNvPr id="71" name="Rectangle: Rounded Corners 70">
                    <a:extLst>
                      <a:ext uri="{FF2B5EF4-FFF2-40B4-BE49-F238E27FC236}">
                        <a16:creationId xmlns:a16="http://schemas.microsoft.com/office/drawing/2014/main" id="{4A864178-EC25-49C0-B817-3ED80384D8C4}"/>
                      </a:ext>
                    </a:extLst>
                  </p:cNvPr>
                  <p:cNvSpPr/>
                  <p:nvPr/>
                </p:nvSpPr>
                <p:spPr>
                  <a:xfrm>
                    <a:off x="3307565" y="2513676"/>
                    <a:ext cx="1383047" cy="649073"/>
                  </a:xfrm>
                  <a:prstGeom prst="roundRect">
                    <a:avLst>
                      <a:gd name="adj" fmla="val 10500"/>
                    </a:avLst>
                  </a:prstGeom>
                  <a:solidFill>
                    <a:srgbClr val="EFEFEF"/>
                  </a:solidFill>
                  <a:ln>
                    <a:solidFill>
                      <a:schemeClr val="tx1"/>
                    </a:solidFill>
                  </a:ln>
                  <a:effectLst>
                    <a:outerShdw blurRad="50800" dist="38100" dir="5400000" algn="t" rotWithShape="0">
                      <a:prstClr val="black">
                        <a:alpha val="40000"/>
                      </a:prstClr>
                    </a:outerShdw>
                  </a:effectLst>
                </p:spPr>
                <p:style>
                  <a:lnRef idx="1">
                    <a:schemeClr val="accent1">
                      <a:shade val="80000"/>
                      <a:hueOff val="49898"/>
                      <a:satOff val="-894"/>
                      <a:lumOff val="3798"/>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72" name="Rectangle: Rounded Corners 18">
                    <a:extLst>
                      <a:ext uri="{FF2B5EF4-FFF2-40B4-BE49-F238E27FC236}">
                        <a16:creationId xmlns:a16="http://schemas.microsoft.com/office/drawing/2014/main" id="{F224F174-4CFC-466C-A495-6D22A34C710B}"/>
                      </a:ext>
                    </a:extLst>
                  </p:cNvPr>
                  <p:cNvSpPr txBox="1"/>
                  <p:nvPr/>
                </p:nvSpPr>
                <p:spPr>
                  <a:xfrm>
                    <a:off x="3327526" y="2658589"/>
                    <a:ext cx="1343125" cy="359247"/>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kern="1200" dirty="0">
                        <a:latin typeface="Arial Nova" panose="020B0504020202020204" pitchFamily="34" charset="0"/>
                      </a:rPr>
                      <a:t>Digital IF Modem</a:t>
                    </a:r>
                  </a:p>
                </p:txBody>
              </p:sp>
            </p:grpSp>
            <p:grpSp>
              <p:nvGrpSpPr>
                <p:cNvPr id="65" name="Group 64">
                  <a:extLst>
                    <a:ext uri="{FF2B5EF4-FFF2-40B4-BE49-F238E27FC236}">
                      <a16:creationId xmlns:a16="http://schemas.microsoft.com/office/drawing/2014/main" id="{E3C31E48-3A8D-4392-908B-DDB61FDBB605}"/>
                    </a:ext>
                  </a:extLst>
                </p:cNvPr>
                <p:cNvGrpSpPr/>
                <p:nvPr/>
              </p:nvGrpSpPr>
              <p:grpSpPr>
                <a:xfrm>
                  <a:off x="8311431" y="3608853"/>
                  <a:ext cx="1383047" cy="649073"/>
                  <a:chOff x="6114254" y="2513676"/>
                  <a:chExt cx="1383047" cy="649073"/>
                </a:xfrm>
              </p:grpSpPr>
              <p:sp>
                <p:nvSpPr>
                  <p:cNvPr id="69" name="Rectangle: Rounded Corners 68">
                    <a:extLst>
                      <a:ext uri="{FF2B5EF4-FFF2-40B4-BE49-F238E27FC236}">
                        <a16:creationId xmlns:a16="http://schemas.microsoft.com/office/drawing/2014/main" id="{5E0A1126-E88B-477A-8CAB-4928DA3ED767}"/>
                      </a:ext>
                    </a:extLst>
                  </p:cNvPr>
                  <p:cNvSpPr/>
                  <p:nvPr/>
                </p:nvSpPr>
                <p:spPr>
                  <a:xfrm>
                    <a:off x="6114254" y="2513676"/>
                    <a:ext cx="1383047" cy="649073"/>
                  </a:xfrm>
                  <a:prstGeom prst="roundRect">
                    <a:avLst>
                      <a:gd name="adj" fmla="val 10500"/>
                    </a:avLst>
                  </a:prstGeom>
                  <a:solidFill>
                    <a:srgbClr val="EFEFEF"/>
                  </a:solidFill>
                  <a:ln>
                    <a:solidFill>
                      <a:schemeClr val="tx1"/>
                    </a:solidFill>
                  </a:ln>
                  <a:effectLst>
                    <a:outerShdw blurRad="50800" dist="38100" dir="5400000" algn="t" rotWithShape="0">
                      <a:prstClr val="black">
                        <a:alpha val="40000"/>
                      </a:prstClr>
                    </a:outerShdw>
                  </a:effectLst>
                </p:spPr>
                <p:style>
                  <a:lnRef idx="1">
                    <a:schemeClr val="accent1">
                      <a:shade val="80000"/>
                      <a:hueOff val="49898"/>
                      <a:satOff val="-894"/>
                      <a:lumOff val="3798"/>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70" name="Rectangle: Rounded Corners 20">
                    <a:extLst>
                      <a:ext uri="{FF2B5EF4-FFF2-40B4-BE49-F238E27FC236}">
                        <a16:creationId xmlns:a16="http://schemas.microsoft.com/office/drawing/2014/main" id="{8A995F77-9571-4F8E-8980-E7E309292D67}"/>
                      </a:ext>
                    </a:extLst>
                  </p:cNvPr>
                  <p:cNvSpPr txBox="1"/>
                  <p:nvPr/>
                </p:nvSpPr>
                <p:spPr>
                  <a:xfrm>
                    <a:off x="6134215" y="2641385"/>
                    <a:ext cx="1343125" cy="393655"/>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kern="1200" dirty="0">
                        <a:latin typeface="Arial Nova" panose="020B0504020202020204" pitchFamily="34" charset="0"/>
                      </a:rPr>
                      <a:t>Edge Device</a:t>
                    </a:r>
                  </a:p>
                </p:txBody>
              </p:sp>
            </p:grpSp>
            <p:grpSp>
              <p:nvGrpSpPr>
                <p:cNvPr id="66" name="Group 65">
                  <a:extLst>
                    <a:ext uri="{FF2B5EF4-FFF2-40B4-BE49-F238E27FC236}">
                      <a16:creationId xmlns:a16="http://schemas.microsoft.com/office/drawing/2014/main" id="{6D5899BD-2714-493F-8ED5-0046B5B502A4}"/>
                    </a:ext>
                  </a:extLst>
                </p:cNvPr>
                <p:cNvGrpSpPr/>
                <p:nvPr/>
              </p:nvGrpSpPr>
              <p:grpSpPr>
                <a:xfrm>
                  <a:off x="6849958" y="3608853"/>
                  <a:ext cx="1383047" cy="649073"/>
                  <a:chOff x="4729959" y="2513676"/>
                  <a:chExt cx="1383047" cy="649073"/>
                </a:xfrm>
              </p:grpSpPr>
              <p:sp>
                <p:nvSpPr>
                  <p:cNvPr id="67" name="Rectangle: Rounded Corners 66">
                    <a:extLst>
                      <a:ext uri="{FF2B5EF4-FFF2-40B4-BE49-F238E27FC236}">
                        <a16:creationId xmlns:a16="http://schemas.microsoft.com/office/drawing/2014/main" id="{DA3D9B35-C7FA-4AA9-A49C-1AC6B70239B7}"/>
                      </a:ext>
                    </a:extLst>
                  </p:cNvPr>
                  <p:cNvSpPr/>
                  <p:nvPr/>
                </p:nvSpPr>
                <p:spPr>
                  <a:xfrm>
                    <a:off x="4729959" y="2513676"/>
                    <a:ext cx="1383047" cy="649073"/>
                  </a:xfrm>
                  <a:prstGeom prst="roundRect">
                    <a:avLst>
                      <a:gd name="adj" fmla="val 10500"/>
                    </a:avLst>
                  </a:prstGeom>
                  <a:solidFill>
                    <a:srgbClr val="EFEFEF"/>
                  </a:solidFill>
                  <a:ln>
                    <a:solidFill>
                      <a:schemeClr val="tx1"/>
                    </a:solidFill>
                  </a:ln>
                  <a:effectLst>
                    <a:outerShdw blurRad="50800" dist="38100" dir="5400000" algn="t" rotWithShape="0">
                      <a:prstClr val="black">
                        <a:alpha val="40000"/>
                      </a:prstClr>
                    </a:outerShdw>
                  </a:effectLst>
                </p:spPr>
                <p:style>
                  <a:lnRef idx="1">
                    <a:schemeClr val="accent1">
                      <a:shade val="80000"/>
                      <a:hueOff val="49898"/>
                      <a:satOff val="-894"/>
                      <a:lumOff val="3798"/>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68" name="Rectangle: Rounded Corners 4">
                    <a:extLst>
                      <a:ext uri="{FF2B5EF4-FFF2-40B4-BE49-F238E27FC236}">
                        <a16:creationId xmlns:a16="http://schemas.microsoft.com/office/drawing/2014/main" id="{89D5BACA-5EC0-48AE-BFE6-2841C32A126E}"/>
                      </a:ext>
                    </a:extLst>
                  </p:cNvPr>
                  <p:cNvSpPr txBox="1"/>
                  <p:nvPr/>
                </p:nvSpPr>
                <p:spPr>
                  <a:xfrm>
                    <a:off x="4749920" y="2641385"/>
                    <a:ext cx="1343125" cy="393655"/>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kern="1200" dirty="0">
                        <a:latin typeface="Arial Nova" panose="020B0504020202020204" pitchFamily="34" charset="0"/>
                      </a:rPr>
                      <a:t>Digital IF Protocol</a:t>
                    </a:r>
                  </a:p>
                </p:txBody>
              </p:sp>
            </p:grpSp>
          </p:grpSp>
        </p:grpSp>
        <p:grpSp>
          <p:nvGrpSpPr>
            <p:cNvPr id="52" name="Group 51">
              <a:extLst>
                <a:ext uri="{FF2B5EF4-FFF2-40B4-BE49-F238E27FC236}">
                  <a16:creationId xmlns:a16="http://schemas.microsoft.com/office/drawing/2014/main" id="{4FD60464-2B92-4A12-81C7-BB360429AC17}"/>
                </a:ext>
              </a:extLst>
            </p:cNvPr>
            <p:cNvGrpSpPr/>
            <p:nvPr/>
          </p:nvGrpSpPr>
          <p:grpSpPr>
            <a:xfrm>
              <a:off x="3896264" y="2726837"/>
              <a:ext cx="1405318" cy="1942404"/>
              <a:chOff x="3896264" y="2649674"/>
              <a:chExt cx="1405318" cy="1942404"/>
            </a:xfrm>
          </p:grpSpPr>
          <p:grpSp>
            <p:nvGrpSpPr>
              <p:cNvPr id="53" name="Group 52">
                <a:extLst>
                  <a:ext uri="{FF2B5EF4-FFF2-40B4-BE49-F238E27FC236}">
                    <a16:creationId xmlns:a16="http://schemas.microsoft.com/office/drawing/2014/main" id="{80A861CD-D4B5-48E9-A71A-4FFC8F26E505}"/>
                  </a:ext>
                </a:extLst>
              </p:cNvPr>
              <p:cNvGrpSpPr/>
              <p:nvPr/>
            </p:nvGrpSpPr>
            <p:grpSpPr>
              <a:xfrm>
                <a:off x="3896265" y="2649674"/>
                <a:ext cx="1405317" cy="600967"/>
                <a:chOff x="1812424" y="2280753"/>
                <a:chExt cx="1244675" cy="600967"/>
              </a:xfrm>
            </p:grpSpPr>
            <p:sp>
              <p:nvSpPr>
                <p:cNvPr id="60" name="Rectangle: Rounded Corners 59">
                  <a:extLst>
                    <a:ext uri="{FF2B5EF4-FFF2-40B4-BE49-F238E27FC236}">
                      <a16:creationId xmlns:a16="http://schemas.microsoft.com/office/drawing/2014/main" id="{AA50F81C-7F2B-4B36-8C47-E5A69BA941F7}"/>
                    </a:ext>
                  </a:extLst>
                </p:cNvPr>
                <p:cNvSpPr/>
                <p:nvPr/>
              </p:nvSpPr>
              <p:spPr>
                <a:xfrm>
                  <a:off x="1812424" y="2280753"/>
                  <a:ext cx="1244675" cy="600967"/>
                </a:xfrm>
                <a:prstGeom prst="roundRect">
                  <a:avLst>
                    <a:gd name="adj" fmla="val 10500"/>
                  </a:avLst>
                </a:prstGeom>
                <a:solidFill>
                  <a:srgbClr val="EFEFEF"/>
                </a:solidFill>
                <a:ln>
                  <a:solidFill>
                    <a:schemeClr val="tx1"/>
                  </a:solidFill>
                </a:ln>
                <a:effectLst>
                  <a:outerShdw blurRad="50800" dist="38100" dir="5400000" algn="t" rotWithShape="0">
                    <a:prstClr val="black">
                      <a:alpha val="40000"/>
                    </a:prstClr>
                  </a:outerShdw>
                </a:effectLst>
              </p:spPr>
              <p:style>
                <a:lnRef idx="1">
                  <a:schemeClr val="accent1">
                    <a:shade val="80000"/>
                    <a:hueOff val="49898"/>
                    <a:satOff val="-894"/>
                    <a:lumOff val="3798"/>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61" name="Rectangle: Rounded Corners 14">
                  <a:extLst>
                    <a:ext uri="{FF2B5EF4-FFF2-40B4-BE49-F238E27FC236}">
                      <a16:creationId xmlns:a16="http://schemas.microsoft.com/office/drawing/2014/main" id="{4473469C-9413-459F-AFEF-4EC05E70F346}"/>
                    </a:ext>
                  </a:extLst>
                </p:cNvPr>
                <p:cNvSpPr txBox="1"/>
                <p:nvPr/>
              </p:nvSpPr>
              <p:spPr>
                <a:xfrm>
                  <a:off x="2077883" y="2414574"/>
                  <a:ext cx="713756" cy="333326"/>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kern="1200" dirty="0">
                      <a:latin typeface="Arial Nova" panose="020B0504020202020204" pitchFamily="34" charset="0"/>
                    </a:rPr>
                    <a:t>NFV</a:t>
                  </a:r>
                </a:p>
              </p:txBody>
            </p:sp>
          </p:grpSp>
          <p:grpSp>
            <p:nvGrpSpPr>
              <p:cNvPr id="54" name="Group 53">
                <a:extLst>
                  <a:ext uri="{FF2B5EF4-FFF2-40B4-BE49-F238E27FC236}">
                    <a16:creationId xmlns:a16="http://schemas.microsoft.com/office/drawing/2014/main" id="{394B5397-399B-424A-AD9D-BE4977B64BE7}"/>
                  </a:ext>
                </a:extLst>
              </p:cNvPr>
              <p:cNvGrpSpPr/>
              <p:nvPr/>
            </p:nvGrpSpPr>
            <p:grpSpPr>
              <a:xfrm>
                <a:off x="3896265" y="3320393"/>
                <a:ext cx="1405317" cy="600967"/>
                <a:chOff x="1812424" y="2920186"/>
                <a:chExt cx="1244675" cy="600967"/>
              </a:xfrm>
            </p:grpSpPr>
            <p:sp>
              <p:nvSpPr>
                <p:cNvPr id="58" name="Rectangle: Rounded Corners 57">
                  <a:extLst>
                    <a:ext uri="{FF2B5EF4-FFF2-40B4-BE49-F238E27FC236}">
                      <a16:creationId xmlns:a16="http://schemas.microsoft.com/office/drawing/2014/main" id="{2BC76DC2-8DE5-4CAC-B123-93E31D4318C3}"/>
                    </a:ext>
                  </a:extLst>
                </p:cNvPr>
                <p:cNvSpPr/>
                <p:nvPr/>
              </p:nvSpPr>
              <p:spPr>
                <a:xfrm>
                  <a:off x="1812424" y="2920186"/>
                  <a:ext cx="1244675" cy="600967"/>
                </a:xfrm>
                <a:prstGeom prst="roundRect">
                  <a:avLst>
                    <a:gd name="adj" fmla="val 10500"/>
                  </a:avLst>
                </a:prstGeom>
                <a:solidFill>
                  <a:srgbClr val="EFEFEF"/>
                </a:solidFill>
                <a:ln>
                  <a:solidFill>
                    <a:schemeClr val="tx1"/>
                  </a:solidFill>
                </a:ln>
                <a:effectLst>
                  <a:outerShdw blurRad="50800" dist="38100" dir="5400000" algn="t" rotWithShape="0">
                    <a:prstClr val="black">
                      <a:alpha val="40000"/>
                    </a:prstClr>
                  </a:outerShdw>
                </a:effectLst>
              </p:spPr>
              <p:style>
                <a:lnRef idx="1">
                  <a:schemeClr val="accent1">
                    <a:shade val="80000"/>
                    <a:hueOff val="49898"/>
                    <a:satOff val="-894"/>
                    <a:lumOff val="3798"/>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59" name="Rectangle: Rounded Corners 16">
                  <a:extLst>
                    <a:ext uri="{FF2B5EF4-FFF2-40B4-BE49-F238E27FC236}">
                      <a16:creationId xmlns:a16="http://schemas.microsoft.com/office/drawing/2014/main" id="{39704C45-5E8A-488A-B980-8803AFA5E957}"/>
                    </a:ext>
                  </a:extLst>
                </p:cNvPr>
                <p:cNvSpPr txBox="1"/>
                <p:nvPr/>
              </p:nvSpPr>
              <p:spPr>
                <a:xfrm>
                  <a:off x="1877240" y="3029264"/>
                  <a:ext cx="1115043" cy="382812"/>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dirty="0">
                      <a:latin typeface="Arial Nova" panose="020B0504020202020204" pitchFamily="34" charset="0"/>
                    </a:rPr>
                    <a:t>OSS/BSS</a:t>
                  </a:r>
                  <a:endParaRPr lang="en-US" kern="1200" dirty="0">
                    <a:latin typeface="Arial Nova" panose="020B0504020202020204" pitchFamily="34" charset="0"/>
                  </a:endParaRPr>
                </a:p>
              </p:txBody>
            </p:sp>
          </p:grpSp>
          <p:grpSp>
            <p:nvGrpSpPr>
              <p:cNvPr id="55" name="Group 54">
                <a:extLst>
                  <a:ext uri="{FF2B5EF4-FFF2-40B4-BE49-F238E27FC236}">
                    <a16:creationId xmlns:a16="http://schemas.microsoft.com/office/drawing/2014/main" id="{0A0AD754-CA94-4807-85AE-AA18EF03DDE9}"/>
                  </a:ext>
                </a:extLst>
              </p:cNvPr>
              <p:cNvGrpSpPr/>
              <p:nvPr/>
            </p:nvGrpSpPr>
            <p:grpSpPr>
              <a:xfrm>
                <a:off x="3896264" y="3991111"/>
                <a:ext cx="1405317" cy="600967"/>
                <a:chOff x="3896265" y="2632047"/>
                <a:chExt cx="1405317" cy="600967"/>
              </a:xfrm>
            </p:grpSpPr>
            <p:sp>
              <p:nvSpPr>
                <p:cNvPr id="56" name="Rectangle: Rounded Corners 55">
                  <a:extLst>
                    <a:ext uri="{FF2B5EF4-FFF2-40B4-BE49-F238E27FC236}">
                      <a16:creationId xmlns:a16="http://schemas.microsoft.com/office/drawing/2014/main" id="{EC50FC3F-DA87-42B9-9EE0-0E67E545043E}"/>
                    </a:ext>
                  </a:extLst>
                </p:cNvPr>
                <p:cNvSpPr/>
                <p:nvPr/>
              </p:nvSpPr>
              <p:spPr>
                <a:xfrm>
                  <a:off x="3896265" y="2632047"/>
                  <a:ext cx="1405317" cy="600967"/>
                </a:xfrm>
                <a:prstGeom prst="roundRect">
                  <a:avLst>
                    <a:gd name="adj" fmla="val 10500"/>
                  </a:avLst>
                </a:prstGeom>
                <a:solidFill>
                  <a:srgbClr val="EFEFEF"/>
                </a:solidFill>
                <a:ln>
                  <a:solidFill>
                    <a:schemeClr val="tx1"/>
                  </a:solidFill>
                </a:ln>
                <a:effectLst>
                  <a:outerShdw blurRad="50800" dist="38100" dir="5400000" algn="t" rotWithShape="0">
                    <a:prstClr val="black">
                      <a:alpha val="40000"/>
                    </a:prstClr>
                  </a:outerShdw>
                </a:effectLst>
              </p:spPr>
              <p:style>
                <a:lnRef idx="1">
                  <a:schemeClr val="accent1">
                    <a:shade val="80000"/>
                    <a:hueOff val="49898"/>
                    <a:satOff val="-894"/>
                    <a:lumOff val="3798"/>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57" name="Rectangle: Rounded Corners 14">
                  <a:extLst>
                    <a:ext uri="{FF2B5EF4-FFF2-40B4-BE49-F238E27FC236}">
                      <a16:creationId xmlns:a16="http://schemas.microsoft.com/office/drawing/2014/main" id="{1F65EA44-C90D-4599-BE8A-2A33F7A57AE9}"/>
                    </a:ext>
                  </a:extLst>
                </p:cNvPr>
                <p:cNvSpPr txBox="1"/>
                <p:nvPr/>
              </p:nvSpPr>
              <p:spPr>
                <a:xfrm>
                  <a:off x="3951901" y="2786588"/>
                  <a:ext cx="1294044" cy="333326"/>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Arial Nova" panose="020B0504020202020204" pitchFamily="34" charset="0"/>
                    </a:rPr>
                    <a:t>MANO</a:t>
                  </a:r>
                </a:p>
              </p:txBody>
            </p:sp>
          </p:grpSp>
        </p:grpSp>
      </p:grpSp>
    </p:spTree>
    <p:extLst>
      <p:ext uri="{BB962C8B-B14F-4D97-AF65-F5344CB8AC3E}">
        <p14:creationId xmlns:p14="http://schemas.microsoft.com/office/powerpoint/2010/main" val="27112901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E57AE2BA-1B22-458A-83B5-47865E17B4D1}"/>
              </a:ext>
            </a:extLst>
          </p:cNvPr>
          <p:cNvSpPr>
            <a:spLocks noGrp="1"/>
          </p:cNvSpPr>
          <p:nvPr>
            <p:ph type="sldNum" sz="quarter" idx="12"/>
          </p:nvPr>
        </p:nvSpPr>
        <p:spPr/>
        <p:txBody>
          <a:bodyPr/>
          <a:lstStyle/>
          <a:p>
            <a:fld id="{CC24BB70-E245-405D-9C25-ED7FF3DFED3E}" type="slidenum">
              <a:rPr lang="en-US" smtClean="0"/>
              <a:t>13</a:t>
            </a:fld>
            <a:endParaRPr lang="en-US" dirty="0"/>
          </a:p>
        </p:txBody>
      </p:sp>
      <p:sp>
        <p:nvSpPr>
          <p:cNvPr id="4" name="Title 3">
            <a:extLst>
              <a:ext uri="{FF2B5EF4-FFF2-40B4-BE49-F238E27FC236}">
                <a16:creationId xmlns:a16="http://schemas.microsoft.com/office/drawing/2014/main" id="{5270EE22-5F40-41CC-87D4-D7FF1940099F}"/>
              </a:ext>
            </a:extLst>
          </p:cNvPr>
          <p:cNvSpPr>
            <a:spLocks noGrp="1"/>
          </p:cNvSpPr>
          <p:nvPr>
            <p:ph type="title"/>
          </p:nvPr>
        </p:nvSpPr>
        <p:spPr/>
        <p:txBody>
          <a:bodyPr/>
          <a:lstStyle/>
          <a:p>
            <a:r>
              <a:rPr lang="en-US" dirty="0"/>
              <a:t>Digitized Architecture</a:t>
            </a:r>
          </a:p>
        </p:txBody>
      </p:sp>
      <p:grpSp>
        <p:nvGrpSpPr>
          <p:cNvPr id="6" name="Group 5">
            <a:extLst>
              <a:ext uri="{FF2B5EF4-FFF2-40B4-BE49-F238E27FC236}">
                <a16:creationId xmlns:a16="http://schemas.microsoft.com/office/drawing/2014/main" id="{F3D2038F-0647-4045-9A3C-06E43A9C1939}"/>
              </a:ext>
            </a:extLst>
          </p:cNvPr>
          <p:cNvGrpSpPr/>
          <p:nvPr/>
        </p:nvGrpSpPr>
        <p:grpSpPr>
          <a:xfrm>
            <a:off x="2279647" y="2676867"/>
            <a:ext cx="2043422" cy="925814"/>
            <a:chOff x="1412113" y="3429000"/>
            <a:chExt cx="2043422" cy="925814"/>
          </a:xfrm>
        </p:grpSpPr>
        <p:sp>
          <p:nvSpPr>
            <p:cNvPr id="57" name="Rectangle: Rounded Corners 56">
              <a:extLst>
                <a:ext uri="{FF2B5EF4-FFF2-40B4-BE49-F238E27FC236}">
                  <a16:creationId xmlns:a16="http://schemas.microsoft.com/office/drawing/2014/main" id="{0199C0FA-43B1-469A-AF88-621DF8F837AB}"/>
                </a:ext>
              </a:extLst>
            </p:cNvPr>
            <p:cNvSpPr/>
            <p:nvPr/>
          </p:nvSpPr>
          <p:spPr>
            <a:xfrm>
              <a:off x="1412113" y="3429000"/>
              <a:ext cx="2043422" cy="925814"/>
            </a:xfrm>
            <a:prstGeom prst="roundRect">
              <a:avLst>
                <a:gd name="adj" fmla="val 13704"/>
              </a:avLst>
            </a:prstGeom>
            <a:solidFill>
              <a:srgbClr val="BDBEB9"/>
            </a:solidFill>
            <a:ln w="38100">
              <a:solidFill>
                <a:srgbClr val="63676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8" name="Group 57">
              <a:extLst>
                <a:ext uri="{FF2B5EF4-FFF2-40B4-BE49-F238E27FC236}">
                  <a16:creationId xmlns:a16="http://schemas.microsoft.com/office/drawing/2014/main" id="{631B15D4-6930-48C4-A56D-78B235B3DD47}"/>
                </a:ext>
              </a:extLst>
            </p:cNvPr>
            <p:cNvGrpSpPr/>
            <p:nvPr/>
          </p:nvGrpSpPr>
          <p:grpSpPr>
            <a:xfrm>
              <a:off x="2201314" y="3718247"/>
              <a:ext cx="1196254" cy="464683"/>
              <a:chOff x="749754" y="3274608"/>
              <a:chExt cx="1384236" cy="574587"/>
            </a:xfrm>
          </p:grpSpPr>
          <p:sp>
            <p:nvSpPr>
              <p:cNvPr id="69" name="Rectangle: Rounded Corners 68">
                <a:extLst>
                  <a:ext uri="{FF2B5EF4-FFF2-40B4-BE49-F238E27FC236}">
                    <a16:creationId xmlns:a16="http://schemas.microsoft.com/office/drawing/2014/main" id="{05B11A12-40C8-4670-9BD8-76101806E21C}"/>
                  </a:ext>
                </a:extLst>
              </p:cNvPr>
              <p:cNvSpPr/>
              <p:nvPr/>
            </p:nvSpPr>
            <p:spPr>
              <a:xfrm>
                <a:off x="749754" y="3274608"/>
                <a:ext cx="1384236" cy="260317"/>
              </a:xfrm>
              <a:prstGeom prst="roundRect">
                <a:avLst>
                  <a:gd name="adj" fmla="val 33742"/>
                </a:avLst>
              </a:prstGeom>
              <a:solidFill>
                <a:srgbClr val="3B4E89"/>
              </a:solidFill>
              <a:ln w="19050">
                <a:solidFill>
                  <a:srgbClr val="3B4E89"/>
                </a:solidFill>
              </a:ln>
            </p:spPr>
            <p:style>
              <a:lnRef idx="1">
                <a:schemeClr val="accent1"/>
              </a:lnRef>
              <a:fillRef idx="0">
                <a:schemeClr val="accent1"/>
              </a:fillRef>
              <a:effectRef idx="0">
                <a:schemeClr val="accent1"/>
              </a:effectRef>
              <a:fontRef idx="minor">
                <a:schemeClr val="tx1"/>
              </a:fontRef>
            </p:style>
            <p:txBody>
              <a:bodyPr rtlCol="0" anchor="ctr"/>
              <a:lstStyle/>
              <a:p>
                <a:pPr algn="ctr"/>
                <a:r>
                  <a:rPr lang="en-US" sz="1600" b="1" dirty="0">
                    <a:solidFill>
                      <a:schemeClr val="bg1"/>
                    </a:solidFill>
                  </a:rPr>
                  <a:t>10101011</a:t>
                </a:r>
                <a:endParaRPr lang="en-US" b="1" dirty="0">
                  <a:solidFill>
                    <a:schemeClr val="bg1"/>
                  </a:solidFill>
                </a:endParaRPr>
              </a:p>
            </p:txBody>
          </p:sp>
          <p:sp>
            <p:nvSpPr>
              <p:cNvPr id="70" name="Rectangle: Rounded Corners 69">
                <a:extLst>
                  <a:ext uri="{FF2B5EF4-FFF2-40B4-BE49-F238E27FC236}">
                    <a16:creationId xmlns:a16="http://schemas.microsoft.com/office/drawing/2014/main" id="{7D10BA15-7E11-411A-B996-51864437879D}"/>
                  </a:ext>
                </a:extLst>
              </p:cNvPr>
              <p:cNvSpPr/>
              <p:nvPr/>
            </p:nvSpPr>
            <p:spPr>
              <a:xfrm>
                <a:off x="897220" y="3672252"/>
                <a:ext cx="1089304" cy="176943"/>
              </a:xfrm>
              <a:prstGeom prst="roundRect">
                <a:avLst>
                  <a:gd name="adj" fmla="val 33742"/>
                </a:avLst>
              </a:prstGeom>
              <a:solidFill>
                <a:srgbClr val="626766"/>
              </a:solidFill>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grpSp>
        <p:grpSp>
          <p:nvGrpSpPr>
            <p:cNvPr id="59" name="Group 58">
              <a:extLst>
                <a:ext uri="{FF2B5EF4-FFF2-40B4-BE49-F238E27FC236}">
                  <a16:creationId xmlns:a16="http://schemas.microsoft.com/office/drawing/2014/main" id="{D40323A1-2E7F-4451-BEBA-BCA4BF0274AC}"/>
                </a:ext>
              </a:extLst>
            </p:cNvPr>
            <p:cNvGrpSpPr/>
            <p:nvPr/>
          </p:nvGrpSpPr>
          <p:grpSpPr>
            <a:xfrm>
              <a:off x="1452851" y="3556488"/>
              <a:ext cx="612772" cy="729137"/>
              <a:chOff x="4882939" y="4279660"/>
              <a:chExt cx="612772" cy="729137"/>
            </a:xfrm>
          </p:grpSpPr>
          <p:sp>
            <p:nvSpPr>
              <p:cNvPr id="60" name="Oval 59">
                <a:extLst>
                  <a:ext uri="{FF2B5EF4-FFF2-40B4-BE49-F238E27FC236}">
                    <a16:creationId xmlns:a16="http://schemas.microsoft.com/office/drawing/2014/main" id="{40CD2E2A-DE93-4F1D-BF43-AE11BA5C4A98}"/>
                  </a:ext>
                </a:extLst>
              </p:cNvPr>
              <p:cNvSpPr/>
              <p:nvPr/>
            </p:nvSpPr>
            <p:spPr>
              <a:xfrm>
                <a:off x="5369825" y="4279661"/>
                <a:ext cx="125886" cy="125886"/>
              </a:xfrm>
              <a:prstGeom prst="ellipse">
                <a:avLst/>
              </a:prstGeom>
              <a:solidFill>
                <a:srgbClr val="00CC00"/>
              </a:solidFill>
              <a:ln w="19050">
                <a:solidFill>
                  <a:srgbClr val="63676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61" name="Oval 60">
                <a:extLst>
                  <a:ext uri="{FF2B5EF4-FFF2-40B4-BE49-F238E27FC236}">
                    <a16:creationId xmlns:a16="http://schemas.microsoft.com/office/drawing/2014/main" id="{FE73C424-267F-430D-9CF1-58BDD5EFED9F}"/>
                  </a:ext>
                </a:extLst>
              </p:cNvPr>
              <p:cNvSpPr/>
              <p:nvPr/>
            </p:nvSpPr>
            <p:spPr>
              <a:xfrm>
                <a:off x="5369825" y="4482861"/>
                <a:ext cx="125886" cy="125886"/>
              </a:xfrm>
              <a:prstGeom prst="ellipse">
                <a:avLst/>
              </a:prstGeom>
              <a:solidFill>
                <a:srgbClr val="00CC00"/>
              </a:solidFill>
              <a:ln w="19050">
                <a:solidFill>
                  <a:srgbClr val="63676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62" name="Oval 61">
                <a:extLst>
                  <a:ext uri="{FF2B5EF4-FFF2-40B4-BE49-F238E27FC236}">
                    <a16:creationId xmlns:a16="http://schemas.microsoft.com/office/drawing/2014/main" id="{84CC1A34-BFE7-4737-A908-DEACF8EF725A}"/>
                  </a:ext>
                </a:extLst>
              </p:cNvPr>
              <p:cNvSpPr/>
              <p:nvPr/>
            </p:nvSpPr>
            <p:spPr>
              <a:xfrm>
                <a:off x="5369825" y="4679711"/>
                <a:ext cx="125886" cy="125886"/>
              </a:xfrm>
              <a:prstGeom prst="ellipse">
                <a:avLst/>
              </a:prstGeom>
              <a:solidFill>
                <a:srgbClr val="00CC00"/>
              </a:solidFill>
              <a:ln w="19050">
                <a:solidFill>
                  <a:srgbClr val="63676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63" name="Oval 62">
                <a:extLst>
                  <a:ext uri="{FF2B5EF4-FFF2-40B4-BE49-F238E27FC236}">
                    <a16:creationId xmlns:a16="http://schemas.microsoft.com/office/drawing/2014/main" id="{DA8EFC4B-0189-4FCC-BB32-DDF4C5E6CBE4}"/>
                  </a:ext>
                </a:extLst>
              </p:cNvPr>
              <p:cNvSpPr/>
              <p:nvPr/>
            </p:nvSpPr>
            <p:spPr>
              <a:xfrm>
                <a:off x="5369825" y="4882911"/>
                <a:ext cx="125886" cy="125886"/>
              </a:xfrm>
              <a:prstGeom prst="ellipse">
                <a:avLst/>
              </a:prstGeom>
              <a:solidFill>
                <a:srgbClr val="00CC00"/>
              </a:solidFill>
              <a:ln w="19050">
                <a:solidFill>
                  <a:srgbClr val="63676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nvGrpSpPr>
              <p:cNvPr id="64" name="Group 63">
                <a:extLst>
                  <a:ext uri="{FF2B5EF4-FFF2-40B4-BE49-F238E27FC236}">
                    <a16:creationId xmlns:a16="http://schemas.microsoft.com/office/drawing/2014/main" id="{3DCA4507-5D69-4D7F-A472-2EE604740D5D}"/>
                  </a:ext>
                </a:extLst>
              </p:cNvPr>
              <p:cNvGrpSpPr/>
              <p:nvPr/>
            </p:nvGrpSpPr>
            <p:grpSpPr>
              <a:xfrm>
                <a:off x="4882939" y="4279660"/>
                <a:ext cx="418926" cy="716815"/>
                <a:chOff x="4882939" y="4279660"/>
                <a:chExt cx="539750" cy="716815"/>
              </a:xfrm>
            </p:grpSpPr>
            <p:sp>
              <p:nvSpPr>
                <p:cNvPr id="65" name="Rectangle: Rounded Corners 64">
                  <a:extLst>
                    <a:ext uri="{FF2B5EF4-FFF2-40B4-BE49-F238E27FC236}">
                      <a16:creationId xmlns:a16="http://schemas.microsoft.com/office/drawing/2014/main" id="{853FDA89-0683-4B8B-A0D1-485C712BCDB9}"/>
                    </a:ext>
                  </a:extLst>
                </p:cNvPr>
                <p:cNvSpPr/>
                <p:nvPr/>
              </p:nvSpPr>
              <p:spPr>
                <a:xfrm>
                  <a:off x="4882939" y="4279660"/>
                  <a:ext cx="539750" cy="125886"/>
                </a:xfrm>
                <a:prstGeom prst="roundRect">
                  <a:avLst>
                    <a:gd name="adj" fmla="val 33742"/>
                  </a:avLst>
                </a:prstGeom>
                <a:solidFill>
                  <a:srgbClr val="626766"/>
                </a:solidFill>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66" name="Rectangle: Rounded Corners 65">
                  <a:extLst>
                    <a:ext uri="{FF2B5EF4-FFF2-40B4-BE49-F238E27FC236}">
                      <a16:creationId xmlns:a16="http://schemas.microsoft.com/office/drawing/2014/main" id="{AA23B438-377C-4549-90A3-B4D628E3CFBC}"/>
                    </a:ext>
                  </a:extLst>
                </p:cNvPr>
                <p:cNvSpPr/>
                <p:nvPr/>
              </p:nvSpPr>
              <p:spPr>
                <a:xfrm>
                  <a:off x="4882939" y="4472762"/>
                  <a:ext cx="539750" cy="125886"/>
                </a:xfrm>
                <a:prstGeom prst="roundRect">
                  <a:avLst>
                    <a:gd name="adj" fmla="val 33742"/>
                  </a:avLst>
                </a:prstGeom>
                <a:solidFill>
                  <a:srgbClr val="626766"/>
                </a:solidFill>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67" name="Rectangle: Rounded Corners 66">
                  <a:extLst>
                    <a:ext uri="{FF2B5EF4-FFF2-40B4-BE49-F238E27FC236}">
                      <a16:creationId xmlns:a16="http://schemas.microsoft.com/office/drawing/2014/main" id="{EEA6D77B-BCE8-49F4-978C-B5247F0BB2AD}"/>
                    </a:ext>
                  </a:extLst>
                </p:cNvPr>
                <p:cNvSpPr/>
                <p:nvPr/>
              </p:nvSpPr>
              <p:spPr>
                <a:xfrm>
                  <a:off x="4882939" y="4682062"/>
                  <a:ext cx="539750" cy="125886"/>
                </a:xfrm>
                <a:prstGeom prst="roundRect">
                  <a:avLst>
                    <a:gd name="adj" fmla="val 33742"/>
                  </a:avLst>
                </a:prstGeom>
                <a:solidFill>
                  <a:srgbClr val="626766"/>
                </a:solidFill>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68" name="Rectangle: Rounded Corners 67">
                  <a:extLst>
                    <a:ext uri="{FF2B5EF4-FFF2-40B4-BE49-F238E27FC236}">
                      <a16:creationId xmlns:a16="http://schemas.microsoft.com/office/drawing/2014/main" id="{6DDAE1B2-E2D6-4894-968A-C7E23DD2C2A1}"/>
                    </a:ext>
                  </a:extLst>
                </p:cNvPr>
                <p:cNvSpPr/>
                <p:nvPr/>
              </p:nvSpPr>
              <p:spPr>
                <a:xfrm>
                  <a:off x="4882939" y="4870589"/>
                  <a:ext cx="539750" cy="125886"/>
                </a:xfrm>
                <a:prstGeom prst="roundRect">
                  <a:avLst>
                    <a:gd name="adj" fmla="val 33742"/>
                  </a:avLst>
                </a:prstGeom>
                <a:solidFill>
                  <a:srgbClr val="626766"/>
                </a:solidFill>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grpSp>
        </p:grpSp>
      </p:grpSp>
      <p:sp>
        <p:nvSpPr>
          <p:cNvPr id="7" name="Rectangle 6">
            <a:extLst>
              <a:ext uri="{FF2B5EF4-FFF2-40B4-BE49-F238E27FC236}">
                <a16:creationId xmlns:a16="http://schemas.microsoft.com/office/drawing/2014/main" id="{4FC738DA-9121-4D26-8971-144BE628F57D}"/>
              </a:ext>
            </a:extLst>
          </p:cNvPr>
          <p:cNvSpPr/>
          <p:nvPr/>
        </p:nvSpPr>
        <p:spPr>
          <a:xfrm>
            <a:off x="2444876" y="2429707"/>
            <a:ext cx="1786134" cy="222445"/>
          </a:xfrm>
          <a:prstGeom prst="rect">
            <a:avLst/>
          </a:prstGeom>
          <a:noFill/>
        </p:spPr>
        <p:txBody>
          <a:bodyPr wrap="none" lIns="0" tIns="0" rIns="0" bIns="0" anchor="ctr" anchorCtr="1">
            <a:noAutofit/>
          </a:bodyPr>
          <a:lstStyle/>
          <a:p>
            <a:pPr algn="ctr"/>
            <a:r>
              <a:rPr lang="en-US" sz="1600" b="1" dirty="0">
                <a:latin typeface="Arial" panose="020B0604020202020204" pitchFamily="34" charset="0"/>
                <a:cs typeface="Arial" panose="020B0604020202020204" pitchFamily="34" charset="0"/>
              </a:rPr>
              <a:t>Digital IF Modem </a:t>
            </a:r>
          </a:p>
        </p:txBody>
      </p:sp>
      <p:grpSp>
        <p:nvGrpSpPr>
          <p:cNvPr id="8" name="Group 7">
            <a:extLst>
              <a:ext uri="{FF2B5EF4-FFF2-40B4-BE49-F238E27FC236}">
                <a16:creationId xmlns:a16="http://schemas.microsoft.com/office/drawing/2014/main" id="{50DCC000-2E0A-4D5F-8921-46F6ECDB3C2E}"/>
              </a:ext>
            </a:extLst>
          </p:cNvPr>
          <p:cNvGrpSpPr/>
          <p:nvPr/>
        </p:nvGrpSpPr>
        <p:grpSpPr>
          <a:xfrm>
            <a:off x="5567037" y="2676867"/>
            <a:ext cx="2720302" cy="925814"/>
            <a:chOff x="5785957" y="4439800"/>
            <a:chExt cx="2720302" cy="925814"/>
          </a:xfrm>
        </p:grpSpPr>
        <p:sp>
          <p:nvSpPr>
            <p:cNvPr id="37" name="Rectangle: Rounded Corners 36">
              <a:extLst>
                <a:ext uri="{FF2B5EF4-FFF2-40B4-BE49-F238E27FC236}">
                  <a16:creationId xmlns:a16="http://schemas.microsoft.com/office/drawing/2014/main" id="{91AA6181-C7CD-4C15-8C0E-2F6ED4D1E446}"/>
                </a:ext>
              </a:extLst>
            </p:cNvPr>
            <p:cNvSpPr/>
            <p:nvPr/>
          </p:nvSpPr>
          <p:spPr>
            <a:xfrm>
              <a:off x="5785957" y="4439800"/>
              <a:ext cx="2510032" cy="925814"/>
            </a:xfrm>
            <a:prstGeom prst="roundRect">
              <a:avLst>
                <a:gd name="adj" fmla="val 13704"/>
              </a:avLst>
            </a:prstGeom>
            <a:solidFill>
              <a:srgbClr val="BDBEB9"/>
            </a:solidFill>
            <a:ln w="38100">
              <a:solidFill>
                <a:srgbClr val="63676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8" name="Group 37">
              <a:extLst>
                <a:ext uri="{FF2B5EF4-FFF2-40B4-BE49-F238E27FC236}">
                  <a16:creationId xmlns:a16="http://schemas.microsoft.com/office/drawing/2014/main" id="{F98C68D7-108B-4797-ACB6-E447BD91B144}"/>
                </a:ext>
              </a:extLst>
            </p:cNvPr>
            <p:cNvGrpSpPr/>
            <p:nvPr/>
          </p:nvGrpSpPr>
          <p:grpSpPr>
            <a:xfrm>
              <a:off x="6665587" y="4567288"/>
              <a:ext cx="1367635" cy="716814"/>
              <a:chOff x="3752996" y="2984730"/>
              <a:chExt cx="2336654" cy="859892"/>
            </a:xfrm>
          </p:grpSpPr>
          <p:sp>
            <p:nvSpPr>
              <p:cNvPr id="53" name="Rectangle: Rounded Corners 52">
                <a:extLst>
                  <a:ext uri="{FF2B5EF4-FFF2-40B4-BE49-F238E27FC236}">
                    <a16:creationId xmlns:a16="http://schemas.microsoft.com/office/drawing/2014/main" id="{FD227CA4-378C-4503-8A6B-EEE3D5BA8721}"/>
                  </a:ext>
                </a:extLst>
              </p:cNvPr>
              <p:cNvSpPr/>
              <p:nvPr/>
            </p:nvSpPr>
            <p:spPr>
              <a:xfrm>
                <a:off x="3754727" y="2992206"/>
                <a:ext cx="2325398" cy="852416"/>
              </a:xfrm>
              <a:prstGeom prst="roundRect">
                <a:avLst>
                  <a:gd name="adj" fmla="val 4738"/>
                </a:avLst>
              </a:prstGeom>
              <a:solidFill>
                <a:schemeClr val="tx1"/>
              </a:solidFill>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cxnSp>
            <p:nvCxnSpPr>
              <p:cNvPr id="54" name="Straight Connector 53">
                <a:extLst>
                  <a:ext uri="{FF2B5EF4-FFF2-40B4-BE49-F238E27FC236}">
                    <a16:creationId xmlns:a16="http://schemas.microsoft.com/office/drawing/2014/main" id="{FB6246F2-6EC5-491E-B7DB-EBD36B59D016}"/>
                  </a:ext>
                </a:extLst>
              </p:cNvPr>
              <p:cNvCxnSpPr>
                <a:cxnSpLocks/>
                <a:stCxn id="53" idx="1"/>
                <a:endCxn id="53" idx="3"/>
              </p:cNvCxnSpPr>
              <p:nvPr/>
            </p:nvCxnSpPr>
            <p:spPr>
              <a:xfrm>
                <a:off x="3754727" y="3418414"/>
                <a:ext cx="2325398" cy="0"/>
              </a:xfrm>
              <a:prstGeom prst="line">
                <a:avLst/>
              </a:prstGeom>
              <a:ln w="19050">
                <a:solidFill>
                  <a:schemeClr val="bg1"/>
                </a:solidFill>
                <a:prstDash val="sysDash"/>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FFD3B036-F57F-488E-8526-DBE3C75046D0}"/>
                  </a:ext>
                </a:extLst>
              </p:cNvPr>
              <p:cNvCxnSpPr>
                <a:cxnSpLocks/>
                <a:endCxn id="53" idx="2"/>
              </p:cNvCxnSpPr>
              <p:nvPr/>
            </p:nvCxnSpPr>
            <p:spPr>
              <a:xfrm>
                <a:off x="4917426" y="2992206"/>
                <a:ext cx="0" cy="852416"/>
              </a:xfrm>
              <a:prstGeom prst="line">
                <a:avLst/>
              </a:prstGeom>
              <a:ln w="19050">
                <a:solidFill>
                  <a:schemeClr val="bg1"/>
                </a:solidFill>
                <a:prstDash val="sysDash"/>
              </a:ln>
            </p:spPr>
            <p:style>
              <a:lnRef idx="1">
                <a:schemeClr val="accent1"/>
              </a:lnRef>
              <a:fillRef idx="0">
                <a:schemeClr val="accent1"/>
              </a:fillRef>
              <a:effectRef idx="0">
                <a:schemeClr val="accent1"/>
              </a:effectRef>
              <a:fontRef idx="minor">
                <a:schemeClr val="tx1"/>
              </a:fontRef>
            </p:style>
          </p:cxnSp>
          <p:pic>
            <p:nvPicPr>
              <p:cNvPr id="56" name="Picture 55">
                <a:extLst>
                  <a:ext uri="{FF2B5EF4-FFF2-40B4-BE49-F238E27FC236}">
                    <a16:creationId xmlns:a16="http://schemas.microsoft.com/office/drawing/2014/main" id="{F0704AF0-8083-4EB7-825B-816DAC56E78E}"/>
                  </a:ext>
                </a:extLst>
              </p:cNvPr>
              <p:cNvPicPr>
                <a:picLocks noChangeAspect="1"/>
              </p:cNvPicPr>
              <p:nvPr/>
            </p:nvPicPr>
            <p:blipFill rotWithShape="1">
              <a:blip r:embed="rId2"/>
              <a:srcRect l="1553" r="5222"/>
              <a:stretch/>
            </p:blipFill>
            <p:spPr>
              <a:xfrm>
                <a:off x="3752996" y="2984730"/>
                <a:ext cx="2336654" cy="852416"/>
              </a:xfrm>
              <a:prstGeom prst="rect">
                <a:avLst/>
              </a:prstGeom>
            </p:spPr>
          </p:pic>
        </p:grpSp>
        <p:grpSp>
          <p:nvGrpSpPr>
            <p:cNvPr id="39" name="Group 38">
              <a:extLst>
                <a:ext uri="{FF2B5EF4-FFF2-40B4-BE49-F238E27FC236}">
                  <a16:creationId xmlns:a16="http://schemas.microsoft.com/office/drawing/2014/main" id="{E24340B6-F06D-4CA3-BBA0-C053FC102571}"/>
                </a:ext>
              </a:extLst>
            </p:cNvPr>
            <p:cNvGrpSpPr/>
            <p:nvPr/>
          </p:nvGrpSpPr>
          <p:grpSpPr>
            <a:xfrm>
              <a:off x="5906813" y="4567288"/>
              <a:ext cx="612772" cy="729137"/>
              <a:chOff x="4882939" y="4279660"/>
              <a:chExt cx="612772" cy="729137"/>
            </a:xfrm>
          </p:grpSpPr>
          <p:sp>
            <p:nvSpPr>
              <p:cNvPr id="44" name="Oval 43">
                <a:extLst>
                  <a:ext uri="{FF2B5EF4-FFF2-40B4-BE49-F238E27FC236}">
                    <a16:creationId xmlns:a16="http://schemas.microsoft.com/office/drawing/2014/main" id="{4B1F0E33-D85E-4E3A-AB3E-6C74CC0A1E05}"/>
                  </a:ext>
                </a:extLst>
              </p:cNvPr>
              <p:cNvSpPr/>
              <p:nvPr/>
            </p:nvSpPr>
            <p:spPr>
              <a:xfrm>
                <a:off x="5369825" y="4279661"/>
                <a:ext cx="125886" cy="125886"/>
              </a:xfrm>
              <a:prstGeom prst="ellipse">
                <a:avLst/>
              </a:prstGeom>
              <a:solidFill>
                <a:srgbClr val="00CC00"/>
              </a:solidFill>
              <a:ln w="19050">
                <a:solidFill>
                  <a:srgbClr val="63676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45" name="Oval 44">
                <a:extLst>
                  <a:ext uri="{FF2B5EF4-FFF2-40B4-BE49-F238E27FC236}">
                    <a16:creationId xmlns:a16="http://schemas.microsoft.com/office/drawing/2014/main" id="{65A30202-FFE8-492A-82C4-E7F53D4C566A}"/>
                  </a:ext>
                </a:extLst>
              </p:cNvPr>
              <p:cNvSpPr/>
              <p:nvPr/>
            </p:nvSpPr>
            <p:spPr>
              <a:xfrm>
                <a:off x="5369825" y="4482861"/>
                <a:ext cx="125886" cy="125886"/>
              </a:xfrm>
              <a:prstGeom prst="ellipse">
                <a:avLst/>
              </a:prstGeom>
              <a:solidFill>
                <a:srgbClr val="00CC00"/>
              </a:solidFill>
              <a:ln w="19050">
                <a:solidFill>
                  <a:srgbClr val="63676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46" name="Oval 45">
                <a:extLst>
                  <a:ext uri="{FF2B5EF4-FFF2-40B4-BE49-F238E27FC236}">
                    <a16:creationId xmlns:a16="http://schemas.microsoft.com/office/drawing/2014/main" id="{7AFA283F-9C86-4E11-B711-C7C446D89260}"/>
                  </a:ext>
                </a:extLst>
              </p:cNvPr>
              <p:cNvSpPr/>
              <p:nvPr/>
            </p:nvSpPr>
            <p:spPr>
              <a:xfrm>
                <a:off x="5369825" y="4679711"/>
                <a:ext cx="125886" cy="125886"/>
              </a:xfrm>
              <a:prstGeom prst="ellipse">
                <a:avLst/>
              </a:prstGeom>
              <a:solidFill>
                <a:srgbClr val="00CC00"/>
              </a:solidFill>
              <a:ln w="19050">
                <a:solidFill>
                  <a:srgbClr val="63676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47" name="Oval 46">
                <a:extLst>
                  <a:ext uri="{FF2B5EF4-FFF2-40B4-BE49-F238E27FC236}">
                    <a16:creationId xmlns:a16="http://schemas.microsoft.com/office/drawing/2014/main" id="{AE7D6AFA-E3D4-410A-9D71-B7FC1D535253}"/>
                  </a:ext>
                </a:extLst>
              </p:cNvPr>
              <p:cNvSpPr/>
              <p:nvPr/>
            </p:nvSpPr>
            <p:spPr>
              <a:xfrm>
                <a:off x="5369825" y="4882911"/>
                <a:ext cx="125886" cy="125886"/>
              </a:xfrm>
              <a:prstGeom prst="ellipse">
                <a:avLst/>
              </a:prstGeom>
              <a:solidFill>
                <a:srgbClr val="00CC00"/>
              </a:solidFill>
              <a:ln w="19050">
                <a:solidFill>
                  <a:srgbClr val="63676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nvGrpSpPr>
              <p:cNvPr id="48" name="Group 47">
                <a:extLst>
                  <a:ext uri="{FF2B5EF4-FFF2-40B4-BE49-F238E27FC236}">
                    <a16:creationId xmlns:a16="http://schemas.microsoft.com/office/drawing/2014/main" id="{98B7F838-3105-4418-8725-91E279107D1D}"/>
                  </a:ext>
                </a:extLst>
              </p:cNvPr>
              <p:cNvGrpSpPr/>
              <p:nvPr/>
            </p:nvGrpSpPr>
            <p:grpSpPr>
              <a:xfrm>
                <a:off x="4882939" y="4279660"/>
                <a:ext cx="418926" cy="716815"/>
                <a:chOff x="4882939" y="4279660"/>
                <a:chExt cx="539750" cy="716815"/>
              </a:xfrm>
            </p:grpSpPr>
            <p:sp>
              <p:nvSpPr>
                <p:cNvPr id="49" name="Rectangle: Rounded Corners 48">
                  <a:extLst>
                    <a:ext uri="{FF2B5EF4-FFF2-40B4-BE49-F238E27FC236}">
                      <a16:creationId xmlns:a16="http://schemas.microsoft.com/office/drawing/2014/main" id="{8C1F23B6-0C72-4904-8996-77EF8EF72B64}"/>
                    </a:ext>
                  </a:extLst>
                </p:cNvPr>
                <p:cNvSpPr/>
                <p:nvPr/>
              </p:nvSpPr>
              <p:spPr>
                <a:xfrm>
                  <a:off x="4882939" y="4279660"/>
                  <a:ext cx="539750" cy="125886"/>
                </a:xfrm>
                <a:prstGeom prst="roundRect">
                  <a:avLst>
                    <a:gd name="adj" fmla="val 33742"/>
                  </a:avLst>
                </a:prstGeom>
                <a:solidFill>
                  <a:srgbClr val="626766"/>
                </a:solidFill>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50" name="Rectangle: Rounded Corners 49">
                  <a:extLst>
                    <a:ext uri="{FF2B5EF4-FFF2-40B4-BE49-F238E27FC236}">
                      <a16:creationId xmlns:a16="http://schemas.microsoft.com/office/drawing/2014/main" id="{476FD53C-9EE9-4458-B31B-E48E3EBFFD94}"/>
                    </a:ext>
                  </a:extLst>
                </p:cNvPr>
                <p:cNvSpPr/>
                <p:nvPr/>
              </p:nvSpPr>
              <p:spPr>
                <a:xfrm>
                  <a:off x="4882939" y="4472762"/>
                  <a:ext cx="539750" cy="125886"/>
                </a:xfrm>
                <a:prstGeom prst="roundRect">
                  <a:avLst>
                    <a:gd name="adj" fmla="val 33742"/>
                  </a:avLst>
                </a:prstGeom>
                <a:solidFill>
                  <a:srgbClr val="626766"/>
                </a:solidFill>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51" name="Rectangle: Rounded Corners 50">
                  <a:extLst>
                    <a:ext uri="{FF2B5EF4-FFF2-40B4-BE49-F238E27FC236}">
                      <a16:creationId xmlns:a16="http://schemas.microsoft.com/office/drawing/2014/main" id="{22C2B2E3-2142-4459-B0CE-74A88C6D47C2}"/>
                    </a:ext>
                  </a:extLst>
                </p:cNvPr>
                <p:cNvSpPr/>
                <p:nvPr/>
              </p:nvSpPr>
              <p:spPr>
                <a:xfrm>
                  <a:off x="4882939" y="4682062"/>
                  <a:ext cx="539750" cy="125886"/>
                </a:xfrm>
                <a:prstGeom prst="roundRect">
                  <a:avLst>
                    <a:gd name="adj" fmla="val 33742"/>
                  </a:avLst>
                </a:prstGeom>
                <a:solidFill>
                  <a:srgbClr val="626766"/>
                </a:solidFill>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52" name="Rectangle: Rounded Corners 51">
                  <a:extLst>
                    <a:ext uri="{FF2B5EF4-FFF2-40B4-BE49-F238E27FC236}">
                      <a16:creationId xmlns:a16="http://schemas.microsoft.com/office/drawing/2014/main" id="{79704C4E-9FED-479B-8E44-1FC2C1F9970A}"/>
                    </a:ext>
                  </a:extLst>
                </p:cNvPr>
                <p:cNvSpPr/>
                <p:nvPr/>
              </p:nvSpPr>
              <p:spPr>
                <a:xfrm>
                  <a:off x="4882939" y="4870589"/>
                  <a:ext cx="539750" cy="125886"/>
                </a:xfrm>
                <a:prstGeom prst="roundRect">
                  <a:avLst>
                    <a:gd name="adj" fmla="val 33742"/>
                  </a:avLst>
                </a:prstGeom>
                <a:solidFill>
                  <a:srgbClr val="626766"/>
                </a:solidFill>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grpSp>
        </p:grpSp>
        <p:sp>
          <p:nvSpPr>
            <p:cNvPr id="40" name="Rectangle 39">
              <a:extLst>
                <a:ext uri="{FF2B5EF4-FFF2-40B4-BE49-F238E27FC236}">
                  <a16:creationId xmlns:a16="http://schemas.microsoft.com/office/drawing/2014/main" id="{8E7E4404-CB06-42C3-8485-F21D7E8D7C7C}"/>
                </a:ext>
              </a:extLst>
            </p:cNvPr>
            <p:cNvSpPr/>
            <p:nvPr/>
          </p:nvSpPr>
          <p:spPr>
            <a:xfrm>
              <a:off x="8070124" y="4617777"/>
              <a:ext cx="194231" cy="185196"/>
            </a:xfrm>
            <a:prstGeom prst="rect">
              <a:avLst/>
            </a:prstGeom>
            <a:noFill/>
          </p:spPr>
          <p:txBody>
            <a:bodyPr wrap="none" lIns="0" tIns="0" rIns="0" bIns="0" anchor="ctr" anchorCtr="0">
              <a:noAutofit/>
            </a:bodyPr>
            <a:lstStyle/>
            <a:p>
              <a:r>
                <a:rPr lang="en-US" sz="1200" b="1" dirty="0">
                  <a:solidFill>
                    <a:srgbClr val="FF0000"/>
                  </a:solidFill>
                  <a:latin typeface="Arial" panose="020B0604020202020204" pitchFamily="34" charset="0"/>
                  <a:cs typeface="Arial" panose="020B0604020202020204" pitchFamily="34" charset="0"/>
                </a:rPr>
                <a:t>TX</a:t>
              </a:r>
            </a:p>
          </p:txBody>
        </p:sp>
        <p:sp>
          <p:nvSpPr>
            <p:cNvPr id="41" name="Rectangle 40">
              <a:extLst>
                <a:ext uri="{FF2B5EF4-FFF2-40B4-BE49-F238E27FC236}">
                  <a16:creationId xmlns:a16="http://schemas.microsoft.com/office/drawing/2014/main" id="{8BE61560-85E1-474B-808E-C2503D2700AF}"/>
                </a:ext>
              </a:extLst>
            </p:cNvPr>
            <p:cNvSpPr/>
            <p:nvPr/>
          </p:nvSpPr>
          <p:spPr>
            <a:xfrm>
              <a:off x="8066026" y="4961789"/>
              <a:ext cx="202426" cy="219780"/>
            </a:xfrm>
            <a:prstGeom prst="rect">
              <a:avLst/>
            </a:prstGeom>
            <a:noFill/>
          </p:spPr>
          <p:txBody>
            <a:bodyPr wrap="none" lIns="0" tIns="0" rIns="0" bIns="0" anchor="ctr" anchorCtr="0">
              <a:noAutofit/>
            </a:bodyPr>
            <a:lstStyle/>
            <a:p>
              <a:r>
                <a:rPr lang="en-US" sz="1200" b="1" dirty="0">
                  <a:solidFill>
                    <a:srgbClr val="FF0000"/>
                  </a:solidFill>
                  <a:latin typeface="Arial" panose="020B0604020202020204" pitchFamily="34" charset="0"/>
                  <a:cs typeface="Arial" panose="020B0604020202020204" pitchFamily="34" charset="0"/>
                </a:rPr>
                <a:t>RX</a:t>
              </a:r>
            </a:p>
          </p:txBody>
        </p:sp>
        <p:pic>
          <p:nvPicPr>
            <p:cNvPr id="42" name="Picture 41" descr="A picture containing table&#10;&#10;Description automatically generated">
              <a:extLst>
                <a:ext uri="{FF2B5EF4-FFF2-40B4-BE49-F238E27FC236}">
                  <a16:creationId xmlns:a16="http://schemas.microsoft.com/office/drawing/2014/main" id="{D15469FE-C428-4995-B8A8-880BE602C60D}"/>
                </a:ext>
              </a:extLst>
            </p:cNvPr>
            <p:cNvPicPr>
              <a:picLocks noChangeAspect="1"/>
            </p:cNvPicPr>
            <p:nvPr/>
          </p:nvPicPr>
          <p:blipFill>
            <a:blip r:embed="rId3">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rot="16200000">
              <a:off x="8316969" y="4613554"/>
              <a:ext cx="184352" cy="194229"/>
            </a:xfrm>
            <a:prstGeom prst="rect">
              <a:avLst/>
            </a:prstGeom>
            <a:noFill/>
          </p:spPr>
        </p:pic>
        <p:pic>
          <p:nvPicPr>
            <p:cNvPr id="43" name="Picture 42" descr="A picture containing table&#10;&#10;Description automatically generated">
              <a:extLst>
                <a:ext uri="{FF2B5EF4-FFF2-40B4-BE49-F238E27FC236}">
                  <a16:creationId xmlns:a16="http://schemas.microsoft.com/office/drawing/2014/main" id="{630242F3-A9E9-42D3-9912-670A9231395D}"/>
                </a:ext>
              </a:extLst>
            </p:cNvPr>
            <p:cNvPicPr>
              <a:picLocks noChangeAspect="1"/>
            </p:cNvPicPr>
            <p:nvPr/>
          </p:nvPicPr>
          <p:blipFill>
            <a:blip r:embed="rId3">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rot="16200000">
              <a:off x="8316482" y="4991106"/>
              <a:ext cx="184352" cy="194229"/>
            </a:xfrm>
            <a:prstGeom prst="rect">
              <a:avLst/>
            </a:prstGeom>
            <a:noFill/>
          </p:spPr>
        </p:pic>
      </p:grpSp>
      <p:sp>
        <p:nvSpPr>
          <p:cNvPr id="9" name="Rectangle 8">
            <a:extLst>
              <a:ext uri="{FF2B5EF4-FFF2-40B4-BE49-F238E27FC236}">
                <a16:creationId xmlns:a16="http://schemas.microsoft.com/office/drawing/2014/main" id="{2A1DE576-CA94-4447-A8F1-A4B3DF742BDC}"/>
              </a:ext>
            </a:extLst>
          </p:cNvPr>
          <p:cNvSpPr/>
          <p:nvPr/>
        </p:nvSpPr>
        <p:spPr>
          <a:xfrm>
            <a:off x="6078186" y="2448584"/>
            <a:ext cx="1662532" cy="222445"/>
          </a:xfrm>
          <a:prstGeom prst="rect">
            <a:avLst/>
          </a:prstGeom>
          <a:noFill/>
        </p:spPr>
        <p:txBody>
          <a:bodyPr wrap="none" lIns="0" tIns="0" rIns="0" bIns="0" anchor="ctr" anchorCtr="1">
            <a:noAutofit/>
          </a:bodyPr>
          <a:lstStyle/>
          <a:p>
            <a:pPr algn="ctr"/>
            <a:r>
              <a:rPr lang="en-US" sz="1600" b="1" dirty="0">
                <a:latin typeface="Arial" panose="020B0604020202020204" pitchFamily="34" charset="0"/>
                <a:cs typeface="Arial" panose="020B0604020202020204" pitchFamily="34" charset="0"/>
              </a:rPr>
              <a:t>Edge Device</a:t>
            </a:r>
          </a:p>
        </p:txBody>
      </p:sp>
      <p:cxnSp>
        <p:nvCxnSpPr>
          <p:cNvPr id="10" name="Connector: Elbow 131">
            <a:extLst>
              <a:ext uri="{FF2B5EF4-FFF2-40B4-BE49-F238E27FC236}">
                <a16:creationId xmlns:a16="http://schemas.microsoft.com/office/drawing/2014/main" id="{3DB1629E-878A-4907-9146-C0C2D435C0FA}"/>
              </a:ext>
            </a:extLst>
          </p:cNvPr>
          <p:cNvCxnSpPr>
            <a:cxnSpLocks/>
            <a:stCxn id="57" idx="3"/>
            <a:endCxn id="37" idx="1"/>
          </p:cNvCxnSpPr>
          <p:nvPr/>
        </p:nvCxnSpPr>
        <p:spPr>
          <a:xfrm>
            <a:off x="4323069" y="3139774"/>
            <a:ext cx="1243968" cy="0"/>
          </a:xfrm>
          <a:prstGeom prst="straightConnector1">
            <a:avLst/>
          </a:prstGeom>
          <a:noFill/>
          <a:ln w="50800" cmpd="tri">
            <a:solidFill>
              <a:srgbClr val="0070C0"/>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grpSp>
        <p:nvGrpSpPr>
          <p:cNvPr id="13" name="Group 12">
            <a:extLst>
              <a:ext uri="{FF2B5EF4-FFF2-40B4-BE49-F238E27FC236}">
                <a16:creationId xmlns:a16="http://schemas.microsoft.com/office/drawing/2014/main" id="{AD0D0E0D-4A02-4A03-BFD0-9E9A2A4E2B4E}"/>
              </a:ext>
            </a:extLst>
          </p:cNvPr>
          <p:cNvGrpSpPr/>
          <p:nvPr/>
        </p:nvGrpSpPr>
        <p:grpSpPr>
          <a:xfrm>
            <a:off x="8264791" y="2939948"/>
            <a:ext cx="646853" cy="392695"/>
            <a:chOff x="7477429" y="1856764"/>
            <a:chExt cx="1200586" cy="392695"/>
          </a:xfrm>
        </p:grpSpPr>
        <p:cxnSp>
          <p:nvCxnSpPr>
            <p:cNvPr id="29" name="Straight Connector 28">
              <a:extLst>
                <a:ext uri="{FF2B5EF4-FFF2-40B4-BE49-F238E27FC236}">
                  <a16:creationId xmlns:a16="http://schemas.microsoft.com/office/drawing/2014/main" id="{AA99919E-924D-497E-9A81-75515A6FC859}"/>
                </a:ext>
              </a:extLst>
            </p:cNvPr>
            <p:cNvCxnSpPr>
              <a:cxnSpLocks/>
            </p:cNvCxnSpPr>
            <p:nvPr/>
          </p:nvCxnSpPr>
          <p:spPr>
            <a:xfrm flipV="1">
              <a:off x="7493842" y="1856764"/>
              <a:ext cx="1184173" cy="1"/>
            </a:xfrm>
            <a:prstGeom prst="line">
              <a:avLst/>
            </a:prstGeom>
            <a:noFill/>
            <a:ln w="41275" cmpd="sng">
              <a:solidFill>
                <a:srgbClr val="FF0000"/>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9BB31305-6054-4EB1-9F2D-A6A058AE70C6}"/>
                </a:ext>
              </a:extLst>
            </p:cNvPr>
            <p:cNvCxnSpPr>
              <a:cxnSpLocks/>
            </p:cNvCxnSpPr>
            <p:nvPr/>
          </p:nvCxnSpPr>
          <p:spPr>
            <a:xfrm flipV="1">
              <a:off x="7477429" y="2249458"/>
              <a:ext cx="1165376" cy="1"/>
            </a:xfrm>
            <a:prstGeom prst="line">
              <a:avLst/>
            </a:prstGeom>
            <a:noFill/>
            <a:ln w="38100" cmpd="sng">
              <a:solidFill>
                <a:srgbClr val="FF0000"/>
              </a:solidFill>
              <a:prstDash val="sysDot"/>
              <a:headEnd type="triangle"/>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A80AFA07-F097-4BEA-A675-5EE3026CCD28}"/>
                </a:ext>
              </a:extLst>
            </p:cNvPr>
            <p:cNvSpPr/>
            <p:nvPr/>
          </p:nvSpPr>
          <p:spPr>
            <a:xfrm>
              <a:off x="7658991" y="1938130"/>
              <a:ext cx="774216" cy="229748"/>
            </a:xfrm>
            <a:prstGeom prst="rect">
              <a:avLst/>
            </a:prstGeom>
            <a:noFill/>
          </p:spPr>
          <p:txBody>
            <a:bodyPr wrap="none" lIns="0" tIns="0" rIns="0" bIns="0" anchor="ctr" anchorCtr="1">
              <a:noAutofit/>
            </a:bodyPr>
            <a:lstStyle/>
            <a:p>
              <a:pPr algn="ctr"/>
              <a:r>
                <a:rPr lang="en-US" sz="1200" b="1" dirty="0">
                  <a:solidFill>
                    <a:srgbClr val="FF0000"/>
                  </a:solidFill>
                  <a:latin typeface="Arial" panose="020B0604020202020204" pitchFamily="34" charset="0"/>
                  <a:cs typeface="Arial" panose="020B0604020202020204" pitchFamily="34" charset="0"/>
                </a:rPr>
                <a:t>L-band IF</a:t>
              </a:r>
            </a:p>
          </p:txBody>
        </p:sp>
      </p:grpSp>
      <p:sp>
        <p:nvSpPr>
          <p:cNvPr id="71" name="Rectangle 70">
            <a:extLst>
              <a:ext uri="{FF2B5EF4-FFF2-40B4-BE49-F238E27FC236}">
                <a16:creationId xmlns:a16="http://schemas.microsoft.com/office/drawing/2014/main" id="{AE60B820-7D95-44F2-9732-55CCA61E3A89}"/>
              </a:ext>
            </a:extLst>
          </p:cNvPr>
          <p:cNvSpPr/>
          <p:nvPr/>
        </p:nvSpPr>
        <p:spPr>
          <a:xfrm>
            <a:off x="4644003" y="2625936"/>
            <a:ext cx="568494" cy="149138"/>
          </a:xfrm>
          <a:prstGeom prst="rect">
            <a:avLst/>
          </a:prstGeom>
        </p:spPr>
        <p:txBody>
          <a:bodyPr wrap="none" lIns="0" tIns="0" rIns="0" bIns="0" anchor="ctr" anchorCtr="0">
            <a:noAutofit/>
          </a:bodyPr>
          <a:lstStyle/>
          <a:p>
            <a:pPr algn="ctr"/>
            <a:r>
              <a:rPr lang="en-US" sz="1200" b="1" dirty="0">
                <a:solidFill>
                  <a:srgbClr val="13236B"/>
                </a:solidFill>
              </a:rPr>
              <a:t>Digital IF</a:t>
            </a:r>
          </a:p>
        </p:txBody>
      </p:sp>
      <p:pic>
        <p:nvPicPr>
          <p:cNvPr id="72" name="Picture 71">
            <a:extLst>
              <a:ext uri="{FF2B5EF4-FFF2-40B4-BE49-F238E27FC236}">
                <a16:creationId xmlns:a16="http://schemas.microsoft.com/office/drawing/2014/main" id="{5AEC738D-3086-4019-9B40-AA30FF08A1B7}"/>
              </a:ext>
            </a:extLst>
          </p:cNvPr>
          <p:cNvPicPr>
            <a:picLocks noChangeAspect="1"/>
          </p:cNvPicPr>
          <p:nvPr/>
        </p:nvPicPr>
        <p:blipFill>
          <a:blip r:embed="rId4"/>
          <a:stretch>
            <a:fillRect/>
          </a:stretch>
        </p:blipFill>
        <p:spPr>
          <a:xfrm>
            <a:off x="4552867" y="2817916"/>
            <a:ext cx="755222" cy="668746"/>
          </a:xfrm>
          <a:prstGeom prst="rect">
            <a:avLst/>
          </a:prstGeom>
        </p:spPr>
      </p:pic>
      <p:cxnSp>
        <p:nvCxnSpPr>
          <p:cNvPr id="73" name="Straight Connector 72">
            <a:extLst>
              <a:ext uri="{FF2B5EF4-FFF2-40B4-BE49-F238E27FC236}">
                <a16:creationId xmlns:a16="http://schemas.microsoft.com/office/drawing/2014/main" id="{05D4100A-FB83-4791-BF40-CF3070C9D2FC}"/>
              </a:ext>
            </a:extLst>
          </p:cNvPr>
          <p:cNvCxnSpPr>
            <a:cxnSpLocks/>
            <a:endCxn id="57" idx="1"/>
          </p:cNvCxnSpPr>
          <p:nvPr/>
        </p:nvCxnSpPr>
        <p:spPr>
          <a:xfrm>
            <a:off x="1588287" y="3139774"/>
            <a:ext cx="691360" cy="0"/>
          </a:xfrm>
          <a:prstGeom prst="line">
            <a:avLst/>
          </a:prstGeom>
          <a:noFill/>
          <a:ln w="31750" cmpd="sng">
            <a:solidFill>
              <a:srgbClr val="C8C9CA"/>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sp>
        <p:nvSpPr>
          <p:cNvPr id="87" name="Rectangle 86">
            <a:extLst>
              <a:ext uri="{FF2B5EF4-FFF2-40B4-BE49-F238E27FC236}">
                <a16:creationId xmlns:a16="http://schemas.microsoft.com/office/drawing/2014/main" id="{1594E5A9-8DF7-4D34-8396-62835CE3D059}"/>
              </a:ext>
            </a:extLst>
          </p:cNvPr>
          <p:cNvSpPr/>
          <p:nvPr/>
        </p:nvSpPr>
        <p:spPr>
          <a:xfrm>
            <a:off x="1603065" y="2918610"/>
            <a:ext cx="683340" cy="169976"/>
          </a:xfrm>
          <a:prstGeom prst="rect">
            <a:avLst/>
          </a:prstGeom>
        </p:spPr>
        <p:txBody>
          <a:bodyPr wrap="none" lIns="0" tIns="0" rIns="0" bIns="0" anchor="ctr" anchorCtr="0">
            <a:noAutofit/>
          </a:bodyPr>
          <a:lstStyle/>
          <a:p>
            <a:pPr algn="ctr"/>
            <a:r>
              <a:rPr lang="en-US" sz="1200" dirty="0">
                <a:solidFill>
                  <a:srgbClr val="7F7F7F"/>
                </a:solidFill>
                <a:latin typeface="Arial" panose="020B0604020202020204" pitchFamily="34" charset="0"/>
                <a:cs typeface="Arial" panose="020B0604020202020204" pitchFamily="34" charset="0"/>
              </a:rPr>
              <a:t>IP Data</a:t>
            </a:r>
          </a:p>
        </p:txBody>
      </p:sp>
    </p:spTree>
    <p:extLst>
      <p:ext uri="{BB962C8B-B14F-4D97-AF65-F5344CB8AC3E}">
        <p14:creationId xmlns:p14="http://schemas.microsoft.com/office/powerpoint/2010/main" val="30013786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06F7C57B-348C-4C83-A9A7-0F5A6E7CB580}"/>
              </a:ext>
            </a:extLst>
          </p:cNvPr>
          <p:cNvSpPr>
            <a:spLocks noGrp="1"/>
          </p:cNvSpPr>
          <p:nvPr>
            <p:ph type="sldNum" sz="quarter" idx="12"/>
          </p:nvPr>
        </p:nvSpPr>
        <p:spPr/>
        <p:txBody>
          <a:bodyPr/>
          <a:lstStyle/>
          <a:p>
            <a:fld id="{CC24BB70-E245-405D-9C25-ED7FF3DFED3E}" type="slidenum">
              <a:rPr lang="en-US" smtClean="0"/>
              <a:t>14</a:t>
            </a:fld>
            <a:endParaRPr lang="en-US" dirty="0"/>
          </a:p>
        </p:txBody>
      </p:sp>
      <p:sp>
        <p:nvSpPr>
          <p:cNvPr id="6" name="Title 5">
            <a:extLst>
              <a:ext uri="{FF2B5EF4-FFF2-40B4-BE49-F238E27FC236}">
                <a16:creationId xmlns:a16="http://schemas.microsoft.com/office/drawing/2014/main" id="{795BEFB4-AE7B-4CFF-A777-232D2133AA94}"/>
              </a:ext>
            </a:extLst>
          </p:cNvPr>
          <p:cNvSpPr>
            <a:spLocks noGrp="1"/>
          </p:cNvSpPr>
          <p:nvPr>
            <p:ph type="title"/>
          </p:nvPr>
        </p:nvSpPr>
        <p:spPr/>
        <p:txBody>
          <a:bodyPr/>
          <a:lstStyle/>
          <a:p>
            <a:r>
              <a:rPr lang="en-US" dirty="0"/>
              <a:t>Ground Segment Gateway</a:t>
            </a:r>
          </a:p>
        </p:txBody>
      </p:sp>
      <p:pic>
        <p:nvPicPr>
          <p:cNvPr id="94" name="Picture 93">
            <a:extLst>
              <a:ext uri="{FF2B5EF4-FFF2-40B4-BE49-F238E27FC236}">
                <a16:creationId xmlns:a16="http://schemas.microsoft.com/office/drawing/2014/main" id="{8BF9AC22-E3F1-4C40-8EA4-7647E9C7AEDF}"/>
              </a:ext>
            </a:extLst>
          </p:cNvPr>
          <p:cNvPicPr>
            <a:picLocks noChangeAspect="1"/>
          </p:cNvPicPr>
          <p:nvPr/>
        </p:nvPicPr>
        <p:blipFill>
          <a:blip r:embed="rId3"/>
          <a:stretch>
            <a:fillRect/>
          </a:stretch>
        </p:blipFill>
        <p:spPr>
          <a:xfrm>
            <a:off x="2738183" y="2009097"/>
            <a:ext cx="2238257" cy="496594"/>
          </a:xfrm>
          <a:prstGeom prst="rect">
            <a:avLst/>
          </a:prstGeom>
        </p:spPr>
      </p:pic>
      <p:pic>
        <p:nvPicPr>
          <p:cNvPr id="96" name="Picture 95">
            <a:extLst>
              <a:ext uri="{FF2B5EF4-FFF2-40B4-BE49-F238E27FC236}">
                <a16:creationId xmlns:a16="http://schemas.microsoft.com/office/drawing/2014/main" id="{598C1F27-1EBD-41CC-8B6C-51A725F35982}"/>
              </a:ext>
            </a:extLst>
          </p:cNvPr>
          <p:cNvPicPr>
            <a:picLocks noChangeAspect="1"/>
          </p:cNvPicPr>
          <p:nvPr/>
        </p:nvPicPr>
        <p:blipFill>
          <a:blip r:embed="rId3"/>
          <a:stretch>
            <a:fillRect/>
          </a:stretch>
        </p:blipFill>
        <p:spPr>
          <a:xfrm>
            <a:off x="2738183" y="2531989"/>
            <a:ext cx="2238257" cy="496594"/>
          </a:xfrm>
          <a:prstGeom prst="rect">
            <a:avLst/>
          </a:prstGeom>
        </p:spPr>
      </p:pic>
      <p:pic>
        <p:nvPicPr>
          <p:cNvPr id="97" name="Picture 96">
            <a:extLst>
              <a:ext uri="{FF2B5EF4-FFF2-40B4-BE49-F238E27FC236}">
                <a16:creationId xmlns:a16="http://schemas.microsoft.com/office/drawing/2014/main" id="{DB120E5F-5D91-4FA1-8795-5CD3016DF62A}"/>
              </a:ext>
            </a:extLst>
          </p:cNvPr>
          <p:cNvPicPr>
            <a:picLocks noChangeAspect="1"/>
          </p:cNvPicPr>
          <p:nvPr/>
        </p:nvPicPr>
        <p:blipFill>
          <a:blip r:embed="rId3"/>
          <a:stretch>
            <a:fillRect/>
          </a:stretch>
        </p:blipFill>
        <p:spPr>
          <a:xfrm>
            <a:off x="2738183" y="3503108"/>
            <a:ext cx="2238257" cy="496594"/>
          </a:xfrm>
          <a:prstGeom prst="rect">
            <a:avLst/>
          </a:prstGeom>
        </p:spPr>
      </p:pic>
      <p:cxnSp>
        <p:nvCxnSpPr>
          <p:cNvPr id="98" name="Straight Connector 97">
            <a:extLst>
              <a:ext uri="{FF2B5EF4-FFF2-40B4-BE49-F238E27FC236}">
                <a16:creationId xmlns:a16="http://schemas.microsoft.com/office/drawing/2014/main" id="{5FDCB47A-9C49-46B6-97DF-B7F12C353CC9}"/>
              </a:ext>
            </a:extLst>
          </p:cNvPr>
          <p:cNvCxnSpPr>
            <a:cxnSpLocks/>
          </p:cNvCxnSpPr>
          <p:nvPr/>
        </p:nvCxnSpPr>
        <p:spPr>
          <a:xfrm>
            <a:off x="3828243" y="3121893"/>
            <a:ext cx="0" cy="300623"/>
          </a:xfrm>
          <a:prstGeom prst="line">
            <a:avLst/>
          </a:prstGeom>
          <a:ln w="539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88" name="Group 187">
            <a:extLst>
              <a:ext uri="{FF2B5EF4-FFF2-40B4-BE49-F238E27FC236}">
                <a16:creationId xmlns:a16="http://schemas.microsoft.com/office/drawing/2014/main" id="{3480E2D3-1CB5-4D9B-AE2F-A75E3A605924}"/>
              </a:ext>
            </a:extLst>
          </p:cNvPr>
          <p:cNvGrpSpPr/>
          <p:nvPr/>
        </p:nvGrpSpPr>
        <p:grpSpPr>
          <a:xfrm>
            <a:off x="4945543" y="2253166"/>
            <a:ext cx="713687" cy="1498239"/>
            <a:chOff x="3672776" y="2628901"/>
            <a:chExt cx="1338703" cy="1498239"/>
          </a:xfrm>
        </p:grpSpPr>
        <p:sp>
          <p:nvSpPr>
            <p:cNvPr id="95" name="Rectangle 94">
              <a:extLst>
                <a:ext uri="{FF2B5EF4-FFF2-40B4-BE49-F238E27FC236}">
                  <a16:creationId xmlns:a16="http://schemas.microsoft.com/office/drawing/2014/main" id="{C0590FFE-9A31-44F6-B9BC-275877987CFB}"/>
                </a:ext>
              </a:extLst>
            </p:cNvPr>
            <p:cNvSpPr/>
            <p:nvPr/>
          </p:nvSpPr>
          <p:spPr>
            <a:xfrm>
              <a:off x="3672776" y="3594782"/>
              <a:ext cx="1280138" cy="229748"/>
            </a:xfrm>
            <a:prstGeom prst="rect">
              <a:avLst/>
            </a:prstGeom>
            <a:noFill/>
          </p:spPr>
          <p:txBody>
            <a:bodyPr wrap="square" lIns="0" tIns="0" rIns="0" anchor="ctr" anchorCtr="1">
              <a:noAutofit/>
            </a:bodyPr>
            <a:lstStyle/>
            <a:p>
              <a:pPr algn="ctr"/>
              <a:r>
                <a:rPr lang="en-US" sz="1400" b="1" dirty="0">
                  <a:solidFill>
                    <a:srgbClr val="FF0000"/>
                  </a:solidFill>
                  <a:latin typeface="Arial" panose="020B0604020202020204" pitchFamily="34" charset="0"/>
                  <a:cs typeface="Arial" panose="020B0604020202020204" pitchFamily="34" charset="0"/>
                </a:rPr>
                <a:t>L-band IF</a:t>
              </a:r>
            </a:p>
          </p:txBody>
        </p:sp>
        <p:cxnSp>
          <p:nvCxnSpPr>
            <p:cNvPr id="99" name="Straight Connector 98">
              <a:extLst>
                <a:ext uri="{FF2B5EF4-FFF2-40B4-BE49-F238E27FC236}">
                  <a16:creationId xmlns:a16="http://schemas.microsoft.com/office/drawing/2014/main" id="{33D304E9-E7D0-489E-BE08-69952300A22C}"/>
                </a:ext>
              </a:extLst>
            </p:cNvPr>
            <p:cNvCxnSpPr>
              <a:cxnSpLocks/>
              <a:stCxn id="94" idx="3"/>
            </p:cNvCxnSpPr>
            <p:nvPr/>
          </p:nvCxnSpPr>
          <p:spPr>
            <a:xfrm flipV="1">
              <a:off x="3730737" y="2628901"/>
              <a:ext cx="1280742" cy="4228"/>
            </a:xfrm>
            <a:prstGeom prst="line">
              <a:avLst/>
            </a:prstGeom>
            <a:noFill/>
            <a:ln w="38100" cmpd="sng">
              <a:solidFill>
                <a:srgbClr val="FF0000"/>
              </a:solidFill>
              <a:prstDash val="sysDot"/>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6BF71DBC-F5AA-4781-9D84-DEFBE81F21DA}"/>
                </a:ext>
              </a:extLst>
            </p:cNvPr>
            <p:cNvCxnSpPr>
              <a:cxnSpLocks/>
              <a:stCxn id="96" idx="3"/>
            </p:cNvCxnSpPr>
            <p:nvPr/>
          </p:nvCxnSpPr>
          <p:spPr>
            <a:xfrm flipV="1">
              <a:off x="3730737" y="3152685"/>
              <a:ext cx="1280742" cy="3336"/>
            </a:xfrm>
            <a:prstGeom prst="line">
              <a:avLst/>
            </a:prstGeom>
            <a:noFill/>
            <a:ln w="38100" cmpd="sng">
              <a:solidFill>
                <a:srgbClr val="FF0000"/>
              </a:solidFill>
              <a:prstDash val="sysDot"/>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3003341A-6AF4-4E88-93F6-35C592827F30}"/>
                </a:ext>
              </a:extLst>
            </p:cNvPr>
            <p:cNvCxnSpPr>
              <a:cxnSpLocks/>
              <a:stCxn id="97" idx="3"/>
            </p:cNvCxnSpPr>
            <p:nvPr/>
          </p:nvCxnSpPr>
          <p:spPr>
            <a:xfrm flipV="1">
              <a:off x="3730738" y="4118626"/>
              <a:ext cx="1264328" cy="8514"/>
            </a:xfrm>
            <a:prstGeom prst="line">
              <a:avLst/>
            </a:prstGeom>
            <a:noFill/>
            <a:ln w="38100" cmpd="sng">
              <a:solidFill>
                <a:srgbClr val="FF0000"/>
              </a:solidFill>
              <a:prstDash val="sysDot"/>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7C3763B6-4AF6-4B57-959F-BDB224E39DC9}"/>
                </a:ext>
              </a:extLst>
            </p:cNvPr>
            <p:cNvCxnSpPr>
              <a:cxnSpLocks/>
            </p:cNvCxnSpPr>
            <p:nvPr/>
          </p:nvCxnSpPr>
          <p:spPr>
            <a:xfrm>
              <a:off x="4317350" y="3300408"/>
              <a:ext cx="0" cy="135350"/>
            </a:xfrm>
            <a:prstGeom prst="line">
              <a:avLst/>
            </a:prstGeom>
            <a:ln w="28575">
              <a:solidFill>
                <a:srgbClr val="FF0000"/>
              </a:solidFill>
              <a:prstDash val="sysDot"/>
            </a:ln>
          </p:spPr>
          <p:style>
            <a:lnRef idx="1">
              <a:schemeClr val="accent1"/>
            </a:lnRef>
            <a:fillRef idx="0">
              <a:schemeClr val="accent1"/>
            </a:fillRef>
            <a:effectRef idx="0">
              <a:schemeClr val="accent1"/>
            </a:effectRef>
            <a:fontRef idx="minor">
              <a:schemeClr val="tx1"/>
            </a:fontRef>
          </p:style>
        </p:cxnSp>
      </p:grpSp>
      <p:grpSp>
        <p:nvGrpSpPr>
          <p:cNvPr id="103" name="Group 102">
            <a:extLst>
              <a:ext uri="{FF2B5EF4-FFF2-40B4-BE49-F238E27FC236}">
                <a16:creationId xmlns:a16="http://schemas.microsoft.com/office/drawing/2014/main" id="{BAAF09C4-5AC6-45C8-83CF-EE252644A888}"/>
              </a:ext>
            </a:extLst>
          </p:cNvPr>
          <p:cNvGrpSpPr/>
          <p:nvPr/>
        </p:nvGrpSpPr>
        <p:grpSpPr>
          <a:xfrm>
            <a:off x="5677885" y="2017898"/>
            <a:ext cx="414749" cy="2147253"/>
            <a:chOff x="6196614" y="1324251"/>
            <a:chExt cx="887766" cy="1441878"/>
          </a:xfrm>
        </p:grpSpPr>
        <p:sp>
          <p:nvSpPr>
            <p:cNvPr id="104" name="Rectangle: Rounded Corners 103">
              <a:extLst>
                <a:ext uri="{FF2B5EF4-FFF2-40B4-BE49-F238E27FC236}">
                  <a16:creationId xmlns:a16="http://schemas.microsoft.com/office/drawing/2014/main" id="{E11655DC-87B1-43D0-AB05-3C382279C053}"/>
                </a:ext>
              </a:extLst>
            </p:cNvPr>
            <p:cNvSpPr/>
            <p:nvPr/>
          </p:nvSpPr>
          <p:spPr>
            <a:xfrm>
              <a:off x="6196614" y="1324251"/>
              <a:ext cx="887766" cy="1441878"/>
            </a:xfrm>
            <a:prstGeom prst="roundRect">
              <a:avLst>
                <a:gd name="adj" fmla="val 7667"/>
              </a:avLst>
            </a:prstGeom>
            <a:noFill/>
            <a:ln w="34925">
              <a:solidFill>
                <a:srgbClr val="636768"/>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cxnSp>
          <p:nvCxnSpPr>
            <p:cNvPr id="105" name="Straight Arrow Connector 104">
              <a:extLst>
                <a:ext uri="{FF2B5EF4-FFF2-40B4-BE49-F238E27FC236}">
                  <a16:creationId xmlns:a16="http://schemas.microsoft.com/office/drawing/2014/main" id="{EAC8F864-3B5B-4DF0-B0FF-C1B2B9172F17}"/>
                </a:ext>
              </a:extLst>
            </p:cNvPr>
            <p:cNvCxnSpPr>
              <a:cxnSpLocks/>
            </p:cNvCxnSpPr>
            <p:nvPr/>
          </p:nvCxnSpPr>
          <p:spPr>
            <a:xfrm>
              <a:off x="6332375" y="1465127"/>
              <a:ext cx="616244" cy="1160127"/>
            </a:xfrm>
            <a:prstGeom prst="straightConnector1">
              <a:avLst/>
            </a:prstGeom>
            <a:noFill/>
            <a:ln w="34925">
              <a:solidFill>
                <a:srgbClr val="636768"/>
              </a:solidFill>
              <a:headEnd type="triangl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106" name="Straight Arrow Connector 105">
              <a:extLst>
                <a:ext uri="{FF2B5EF4-FFF2-40B4-BE49-F238E27FC236}">
                  <a16:creationId xmlns:a16="http://schemas.microsoft.com/office/drawing/2014/main" id="{A6465DFD-3D06-4A47-8282-45CE3B5B4477}"/>
                </a:ext>
              </a:extLst>
            </p:cNvPr>
            <p:cNvCxnSpPr>
              <a:cxnSpLocks/>
            </p:cNvCxnSpPr>
            <p:nvPr/>
          </p:nvCxnSpPr>
          <p:spPr>
            <a:xfrm flipH="1">
              <a:off x="6332375" y="1465127"/>
              <a:ext cx="616244" cy="1160127"/>
            </a:xfrm>
            <a:prstGeom prst="straightConnector1">
              <a:avLst/>
            </a:prstGeom>
            <a:noFill/>
            <a:ln w="34925">
              <a:solidFill>
                <a:srgbClr val="636768"/>
              </a:solidFill>
              <a:headEnd type="triangle" w="lg" len="med"/>
              <a:tailEnd type="triangle" w="lg" len="med"/>
            </a:ln>
          </p:spPr>
          <p:style>
            <a:lnRef idx="1">
              <a:schemeClr val="accent1"/>
            </a:lnRef>
            <a:fillRef idx="0">
              <a:schemeClr val="accent1"/>
            </a:fillRef>
            <a:effectRef idx="0">
              <a:schemeClr val="accent1"/>
            </a:effectRef>
            <a:fontRef idx="minor">
              <a:schemeClr val="tx1"/>
            </a:fontRef>
          </p:style>
        </p:cxnSp>
      </p:grpSp>
      <p:sp>
        <p:nvSpPr>
          <p:cNvPr id="107" name="Rectangle 106">
            <a:extLst>
              <a:ext uri="{FF2B5EF4-FFF2-40B4-BE49-F238E27FC236}">
                <a16:creationId xmlns:a16="http://schemas.microsoft.com/office/drawing/2014/main" id="{62076306-197B-4D67-B731-883AF9F8ABC1}"/>
              </a:ext>
            </a:extLst>
          </p:cNvPr>
          <p:cNvSpPr/>
          <p:nvPr/>
        </p:nvSpPr>
        <p:spPr>
          <a:xfrm>
            <a:off x="5887321" y="1300329"/>
            <a:ext cx="1304683" cy="488436"/>
          </a:xfrm>
          <a:prstGeom prst="rect">
            <a:avLst/>
          </a:prstGeom>
          <a:noFill/>
        </p:spPr>
        <p:txBody>
          <a:bodyPr wrap="none" lIns="0" tIns="0" rIns="0" bIns="0" anchor="ctr" anchorCtr="1">
            <a:noAutofit/>
          </a:bodyPr>
          <a:lstStyle/>
          <a:p>
            <a:pPr algn="ctr"/>
            <a:r>
              <a:rPr lang="en-US" sz="1400" b="1" dirty="0">
                <a:solidFill>
                  <a:srgbClr val="636768"/>
                </a:solidFill>
                <a:latin typeface="Arial" panose="020B0604020202020204" pitchFamily="34" charset="0"/>
                <a:cs typeface="Arial" panose="020B0604020202020204" pitchFamily="34" charset="0"/>
              </a:rPr>
              <a:t>L-Band </a:t>
            </a:r>
          </a:p>
          <a:p>
            <a:pPr algn="ctr"/>
            <a:r>
              <a:rPr lang="en-US" sz="1400" b="1" dirty="0">
                <a:solidFill>
                  <a:srgbClr val="636768"/>
                </a:solidFill>
                <a:latin typeface="Arial" panose="020B0604020202020204" pitchFamily="34" charset="0"/>
                <a:cs typeface="Arial" panose="020B0604020202020204" pitchFamily="34" charset="0"/>
              </a:rPr>
              <a:t>Switching System</a:t>
            </a:r>
          </a:p>
        </p:txBody>
      </p:sp>
      <p:grpSp>
        <p:nvGrpSpPr>
          <p:cNvPr id="112" name="Group 111">
            <a:extLst>
              <a:ext uri="{FF2B5EF4-FFF2-40B4-BE49-F238E27FC236}">
                <a16:creationId xmlns:a16="http://schemas.microsoft.com/office/drawing/2014/main" id="{28E4D5C3-0A12-471D-9D4E-4C6FD5B509A2}"/>
              </a:ext>
            </a:extLst>
          </p:cNvPr>
          <p:cNvGrpSpPr/>
          <p:nvPr/>
        </p:nvGrpSpPr>
        <p:grpSpPr>
          <a:xfrm>
            <a:off x="7005178" y="2015270"/>
            <a:ext cx="472679" cy="535066"/>
            <a:chOff x="6096000" y="1615635"/>
            <a:chExt cx="771362" cy="771048"/>
          </a:xfrm>
        </p:grpSpPr>
        <p:sp>
          <p:nvSpPr>
            <p:cNvPr id="129" name="Rectangle: Rounded Corners 128">
              <a:extLst>
                <a:ext uri="{FF2B5EF4-FFF2-40B4-BE49-F238E27FC236}">
                  <a16:creationId xmlns:a16="http://schemas.microsoft.com/office/drawing/2014/main" id="{6C76C02C-2BA6-4A64-813A-2B1B8F6F68F0}"/>
                </a:ext>
              </a:extLst>
            </p:cNvPr>
            <p:cNvSpPr/>
            <p:nvPr/>
          </p:nvSpPr>
          <p:spPr>
            <a:xfrm>
              <a:off x="6096000" y="1615635"/>
              <a:ext cx="771362" cy="771048"/>
            </a:xfrm>
            <a:prstGeom prst="roundRect">
              <a:avLst>
                <a:gd name="adj" fmla="val 7667"/>
              </a:avLst>
            </a:prstGeom>
            <a:noFill/>
            <a:ln w="34925">
              <a:solidFill>
                <a:srgbClr val="636768"/>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4400" i="1" dirty="0">
                <a:solidFill>
                  <a:srgbClr val="636768"/>
                </a:solidFill>
                <a:latin typeface="Cambria Math" panose="02040503050406030204" pitchFamily="18" charset="0"/>
              </a:endParaRPr>
            </a:p>
          </p:txBody>
        </p:sp>
        <p:pic>
          <p:nvPicPr>
            <p:cNvPr id="130" name="Picture 129">
              <a:extLst>
                <a:ext uri="{FF2B5EF4-FFF2-40B4-BE49-F238E27FC236}">
                  <a16:creationId xmlns:a16="http://schemas.microsoft.com/office/drawing/2014/main" id="{AE675F3D-D231-4663-8732-B8CB5D405BF8}"/>
                </a:ext>
              </a:extLst>
            </p:cNvPr>
            <p:cNvPicPr>
              <a:picLocks noChangeAspect="1"/>
            </p:cNvPicPr>
            <p:nvPr/>
          </p:nvPicPr>
          <p:blipFill rotWithShape="1">
            <a:blip r:embed="rId4"/>
            <a:srcRect l="66240" t="21266" r="5564" b="56413"/>
            <a:stretch/>
          </p:blipFill>
          <p:spPr>
            <a:xfrm>
              <a:off x="6386472" y="2002811"/>
              <a:ext cx="457200" cy="361950"/>
            </a:xfrm>
            <a:prstGeom prst="rect">
              <a:avLst/>
            </a:prstGeom>
          </p:spPr>
        </p:pic>
        <p:pic>
          <p:nvPicPr>
            <p:cNvPr id="131" name="Picture 130">
              <a:extLst>
                <a:ext uri="{FF2B5EF4-FFF2-40B4-BE49-F238E27FC236}">
                  <a16:creationId xmlns:a16="http://schemas.microsoft.com/office/drawing/2014/main" id="{D3638894-EC59-4955-AA49-BB601C3068B7}"/>
                </a:ext>
              </a:extLst>
            </p:cNvPr>
            <p:cNvPicPr>
              <a:picLocks noChangeAspect="1"/>
            </p:cNvPicPr>
            <p:nvPr/>
          </p:nvPicPr>
          <p:blipFill rotWithShape="1">
            <a:blip r:embed="rId5"/>
            <a:srcRect l="16781" t="68006" r="62009" b="1595"/>
            <a:stretch/>
          </p:blipFill>
          <p:spPr>
            <a:xfrm>
              <a:off x="6170539" y="1686431"/>
              <a:ext cx="230342" cy="330130"/>
            </a:xfrm>
            <a:prstGeom prst="rect">
              <a:avLst/>
            </a:prstGeom>
          </p:spPr>
        </p:pic>
        <p:cxnSp>
          <p:nvCxnSpPr>
            <p:cNvPr id="132" name="Straight Connector 131">
              <a:extLst>
                <a:ext uri="{FF2B5EF4-FFF2-40B4-BE49-F238E27FC236}">
                  <a16:creationId xmlns:a16="http://schemas.microsoft.com/office/drawing/2014/main" id="{268B6DD3-F993-4F98-937D-9AD9EFDEBF1D}"/>
                </a:ext>
              </a:extLst>
            </p:cNvPr>
            <p:cNvCxnSpPr>
              <a:cxnSpLocks/>
            </p:cNvCxnSpPr>
            <p:nvPr/>
          </p:nvCxnSpPr>
          <p:spPr>
            <a:xfrm flipV="1">
              <a:off x="6131990" y="1645445"/>
              <a:ext cx="716485" cy="723899"/>
            </a:xfrm>
            <a:prstGeom prst="line">
              <a:avLst/>
            </a:prstGeom>
            <a:noFill/>
            <a:ln w="34925">
              <a:solidFill>
                <a:srgbClr val="636768"/>
              </a:solidFill>
            </a:ln>
          </p:spPr>
          <p:style>
            <a:lnRef idx="1">
              <a:schemeClr val="accent1"/>
            </a:lnRef>
            <a:fillRef idx="0">
              <a:schemeClr val="accent1"/>
            </a:fillRef>
            <a:effectRef idx="0">
              <a:schemeClr val="accent1"/>
            </a:effectRef>
            <a:fontRef idx="minor">
              <a:schemeClr val="tx1"/>
            </a:fontRef>
          </p:style>
        </p:cxnSp>
      </p:grpSp>
      <p:grpSp>
        <p:nvGrpSpPr>
          <p:cNvPr id="114" name="Group 113">
            <a:extLst>
              <a:ext uri="{FF2B5EF4-FFF2-40B4-BE49-F238E27FC236}">
                <a16:creationId xmlns:a16="http://schemas.microsoft.com/office/drawing/2014/main" id="{72972195-B9E1-4172-818D-B2B58EFB1F31}"/>
              </a:ext>
            </a:extLst>
          </p:cNvPr>
          <p:cNvGrpSpPr/>
          <p:nvPr/>
        </p:nvGrpSpPr>
        <p:grpSpPr>
          <a:xfrm flipH="1">
            <a:off x="9974394" y="1856416"/>
            <a:ext cx="510726" cy="554168"/>
            <a:chOff x="9808100" y="1637624"/>
            <a:chExt cx="578371" cy="554168"/>
          </a:xfrm>
        </p:grpSpPr>
        <p:cxnSp>
          <p:nvCxnSpPr>
            <p:cNvPr id="123" name="Straight Connector 122">
              <a:extLst>
                <a:ext uri="{FF2B5EF4-FFF2-40B4-BE49-F238E27FC236}">
                  <a16:creationId xmlns:a16="http://schemas.microsoft.com/office/drawing/2014/main" id="{A7DE0341-5A70-42E4-A1EF-926D4ED00A82}"/>
                </a:ext>
              </a:extLst>
            </p:cNvPr>
            <p:cNvCxnSpPr>
              <a:cxnSpLocks/>
            </p:cNvCxnSpPr>
            <p:nvPr/>
          </p:nvCxnSpPr>
          <p:spPr>
            <a:xfrm>
              <a:off x="9875902" y="1673924"/>
              <a:ext cx="234553" cy="229895"/>
            </a:xfrm>
            <a:prstGeom prst="line">
              <a:avLst/>
            </a:prstGeom>
            <a:noFill/>
            <a:ln w="38100">
              <a:solidFill>
                <a:schemeClr val="tx1"/>
              </a:solidFill>
              <a:headEnd type="none" w="sm" len="med"/>
            </a:ln>
          </p:spPr>
          <p:style>
            <a:lnRef idx="2">
              <a:schemeClr val="accent1">
                <a:shade val="50000"/>
              </a:schemeClr>
            </a:lnRef>
            <a:fillRef idx="1">
              <a:schemeClr val="accent1"/>
            </a:fillRef>
            <a:effectRef idx="0">
              <a:schemeClr val="accent1"/>
            </a:effectRef>
            <a:fontRef idx="minor">
              <a:schemeClr val="lt1"/>
            </a:fontRef>
          </p:style>
        </p:cxnSp>
        <p:sp>
          <p:nvSpPr>
            <p:cNvPr id="124" name="Oval 123">
              <a:extLst>
                <a:ext uri="{FF2B5EF4-FFF2-40B4-BE49-F238E27FC236}">
                  <a16:creationId xmlns:a16="http://schemas.microsoft.com/office/drawing/2014/main" id="{418F3E18-F494-48D2-B560-DA01EEB75D1E}"/>
                </a:ext>
              </a:extLst>
            </p:cNvPr>
            <p:cNvSpPr/>
            <p:nvPr/>
          </p:nvSpPr>
          <p:spPr>
            <a:xfrm rot="2700000">
              <a:off x="9993673" y="1545805"/>
              <a:ext cx="207226" cy="578371"/>
            </a:xfrm>
            <a:prstGeom prst="ellips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25" name="Oval 124">
              <a:extLst>
                <a:ext uri="{FF2B5EF4-FFF2-40B4-BE49-F238E27FC236}">
                  <a16:creationId xmlns:a16="http://schemas.microsoft.com/office/drawing/2014/main" id="{8CC4970F-AEBC-42D0-8B47-D94DC3987AE4}"/>
                </a:ext>
              </a:extLst>
            </p:cNvPr>
            <p:cNvSpPr/>
            <p:nvPr/>
          </p:nvSpPr>
          <p:spPr>
            <a:xfrm>
              <a:off x="9902341" y="1660422"/>
              <a:ext cx="46462" cy="46462"/>
            </a:xfrm>
            <a:prstGeom prst="ellipse">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26" name="Freeform: Shape 125">
              <a:extLst>
                <a:ext uri="{FF2B5EF4-FFF2-40B4-BE49-F238E27FC236}">
                  <a16:creationId xmlns:a16="http://schemas.microsoft.com/office/drawing/2014/main" id="{FDF42824-F07D-43E4-99B7-5171578A19B2}"/>
                </a:ext>
              </a:extLst>
            </p:cNvPr>
            <p:cNvSpPr/>
            <p:nvPr/>
          </p:nvSpPr>
          <p:spPr>
            <a:xfrm>
              <a:off x="9895078" y="1637624"/>
              <a:ext cx="472229" cy="463487"/>
            </a:xfrm>
            <a:custGeom>
              <a:avLst/>
              <a:gdLst>
                <a:gd name="connsiteX0" fmla="*/ 431007 w 469154"/>
                <a:gd name="connsiteY0" fmla="*/ 0 h 413609"/>
                <a:gd name="connsiteX1" fmla="*/ 469107 w 469154"/>
                <a:gd name="connsiteY1" fmla="*/ 121444 h 413609"/>
                <a:gd name="connsiteX2" fmla="*/ 435769 w 469154"/>
                <a:gd name="connsiteY2" fmla="*/ 261937 h 413609"/>
                <a:gd name="connsiteX3" fmla="*/ 319088 w 469154"/>
                <a:gd name="connsiteY3" fmla="*/ 359569 h 413609"/>
                <a:gd name="connsiteX4" fmla="*/ 188119 w 469154"/>
                <a:gd name="connsiteY4" fmla="*/ 411956 h 413609"/>
                <a:gd name="connsiteX5" fmla="*/ 69057 w 469154"/>
                <a:gd name="connsiteY5" fmla="*/ 397669 h 413609"/>
                <a:gd name="connsiteX6" fmla="*/ 0 w 469154"/>
                <a:gd name="connsiteY6" fmla="*/ 369094 h 413609"/>
                <a:gd name="connsiteX0" fmla="*/ 402432 w 470322"/>
                <a:gd name="connsiteY0" fmla="*/ 0 h 465997"/>
                <a:gd name="connsiteX1" fmla="*/ 469107 w 470322"/>
                <a:gd name="connsiteY1" fmla="*/ 173832 h 465997"/>
                <a:gd name="connsiteX2" fmla="*/ 435769 w 470322"/>
                <a:gd name="connsiteY2" fmla="*/ 314325 h 465997"/>
                <a:gd name="connsiteX3" fmla="*/ 319088 w 470322"/>
                <a:gd name="connsiteY3" fmla="*/ 411957 h 465997"/>
                <a:gd name="connsiteX4" fmla="*/ 188119 w 470322"/>
                <a:gd name="connsiteY4" fmla="*/ 464344 h 465997"/>
                <a:gd name="connsiteX5" fmla="*/ 69057 w 470322"/>
                <a:gd name="connsiteY5" fmla="*/ 450057 h 465997"/>
                <a:gd name="connsiteX6" fmla="*/ 0 w 470322"/>
                <a:gd name="connsiteY6" fmla="*/ 421482 h 465997"/>
                <a:gd name="connsiteX0" fmla="*/ 402432 w 465846"/>
                <a:gd name="connsiteY0" fmla="*/ 0 h 465997"/>
                <a:gd name="connsiteX1" fmla="*/ 464344 w 465846"/>
                <a:gd name="connsiteY1" fmla="*/ 159545 h 465997"/>
                <a:gd name="connsiteX2" fmla="*/ 435769 w 465846"/>
                <a:gd name="connsiteY2" fmla="*/ 314325 h 465997"/>
                <a:gd name="connsiteX3" fmla="*/ 319088 w 465846"/>
                <a:gd name="connsiteY3" fmla="*/ 411957 h 465997"/>
                <a:gd name="connsiteX4" fmla="*/ 188119 w 465846"/>
                <a:gd name="connsiteY4" fmla="*/ 464344 h 465997"/>
                <a:gd name="connsiteX5" fmla="*/ 69057 w 465846"/>
                <a:gd name="connsiteY5" fmla="*/ 450057 h 465997"/>
                <a:gd name="connsiteX6" fmla="*/ 0 w 465846"/>
                <a:gd name="connsiteY6" fmla="*/ 421482 h 465997"/>
                <a:gd name="connsiteX0" fmla="*/ 402432 w 465065"/>
                <a:gd name="connsiteY0" fmla="*/ 0 h 465997"/>
                <a:gd name="connsiteX1" fmla="*/ 464344 w 465065"/>
                <a:gd name="connsiteY1" fmla="*/ 159545 h 465997"/>
                <a:gd name="connsiteX2" fmla="*/ 428625 w 465065"/>
                <a:gd name="connsiteY2" fmla="*/ 314325 h 465997"/>
                <a:gd name="connsiteX3" fmla="*/ 319088 w 465065"/>
                <a:gd name="connsiteY3" fmla="*/ 411957 h 465997"/>
                <a:gd name="connsiteX4" fmla="*/ 188119 w 465065"/>
                <a:gd name="connsiteY4" fmla="*/ 464344 h 465997"/>
                <a:gd name="connsiteX5" fmla="*/ 69057 w 465065"/>
                <a:gd name="connsiteY5" fmla="*/ 450057 h 465997"/>
                <a:gd name="connsiteX6" fmla="*/ 0 w 465065"/>
                <a:gd name="connsiteY6" fmla="*/ 421482 h 465997"/>
                <a:gd name="connsiteX0" fmla="*/ 402432 w 462760"/>
                <a:gd name="connsiteY0" fmla="*/ 0 h 465997"/>
                <a:gd name="connsiteX1" fmla="*/ 461963 w 462760"/>
                <a:gd name="connsiteY1" fmla="*/ 157163 h 465997"/>
                <a:gd name="connsiteX2" fmla="*/ 428625 w 462760"/>
                <a:gd name="connsiteY2" fmla="*/ 314325 h 465997"/>
                <a:gd name="connsiteX3" fmla="*/ 319088 w 462760"/>
                <a:gd name="connsiteY3" fmla="*/ 411957 h 465997"/>
                <a:gd name="connsiteX4" fmla="*/ 188119 w 462760"/>
                <a:gd name="connsiteY4" fmla="*/ 464344 h 465997"/>
                <a:gd name="connsiteX5" fmla="*/ 69057 w 462760"/>
                <a:gd name="connsiteY5" fmla="*/ 450057 h 465997"/>
                <a:gd name="connsiteX6" fmla="*/ 0 w 462760"/>
                <a:gd name="connsiteY6" fmla="*/ 421482 h 465997"/>
                <a:gd name="connsiteX0" fmla="*/ 404814 w 465142"/>
                <a:gd name="connsiteY0" fmla="*/ 0 h 466428"/>
                <a:gd name="connsiteX1" fmla="*/ 464345 w 465142"/>
                <a:gd name="connsiteY1" fmla="*/ 157163 h 466428"/>
                <a:gd name="connsiteX2" fmla="*/ 431007 w 465142"/>
                <a:gd name="connsiteY2" fmla="*/ 314325 h 466428"/>
                <a:gd name="connsiteX3" fmla="*/ 321470 w 465142"/>
                <a:gd name="connsiteY3" fmla="*/ 411957 h 466428"/>
                <a:gd name="connsiteX4" fmla="*/ 190501 w 465142"/>
                <a:gd name="connsiteY4" fmla="*/ 464344 h 466428"/>
                <a:gd name="connsiteX5" fmla="*/ 71439 w 465142"/>
                <a:gd name="connsiteY5" fmla="*/ 450057 h 466428"/>
                <a:gd name="connsiteX6" fmla="*/ 0 w 465142"/>
                <a:gd name="connsiteY6" fmla="*/ 395288 h 466428"/>
                <a:gd name="connsiteX0" fmla="*/ 404814 w 465142"/>
                <a:gd name="connsiteY0" fmla="*/ 0 h 466003"/>
                <a:gd name="connsiteX1" fmla="*/ 464345 w 465142"/>
                <a:gd name="connsiteY1" fmla="*/ 157163 h 466003"/>
                <a:gd name="connsiteX2" fmla="*/ 431007 w 465142"/>
                <a:gd name="connsiteY2" fmla="*/ 314325 h 466003"/>
                <a:gd name="connsiteX3" fmla="*/ 321470 w 465142"/>
                <a:gd name="connsiteY3" fmla="*/ 411957 h 466003"/>
                <a:gd name="connsiteX4" fmla="*/ 190501 w 465142"/>
                <a:gd name="connsiteY4" fmla="*/ 464344 h 466003"/>
                <a:gd name="connsiteX5" fmla="*/ 83345 w 465142"/>
                <a:gd name="connsiteY5" fmla="*/ 447676 h 466003"/>
                <a:gd name="connsiteX6" fmla="*/ 0 w 465142"/>
                <a:gd name="connsiteY6" fmla="*/ 395288 h 466003"/>
                <a:gd name="connsiteX0" fmla="*/ 404814 w 465142"/>
                <a:gd name="connsiteY0" fmla="*/ 0 h 456076"/>
                <a:gd name="connsiteX1" fmla="*/ 464345 w 465142"/>
                <a:gd name="connsiteY1" fmla="*/ 157163 h 456076"/>
                <a:gd name="connsiteX2" fmla="*/ 431007 w 465142"/>
                <a:gd name="connsiteY2" fmla="*/ 314325 h 456076"/>
                <a:gd name="connsiteX3" fmla="*/ 321470 w 465142"/>
                <a:gd name="connsiteY3" fmla="*/ 411957 h 456076"/>
                <a:gd name="connsiteX4" fmla="*/ 200026 w 465142"/>
                <a:gd name="connsiteY4" fmla="*/ 452438 h 456076"/>
                <a:gd name="connsiteX5" fmla="*/ 83345 w 465142"/>
                <a:gd name="connsiteY5" fmla="*/ 447676 h 456076"/>
                <a:gd name="connsiteX6" fmla="*/ 0 w 465142"/>
                <a:gd name="connsiteY6" fmla="*/ 395288 h 456076"/>
                <a:gd name="connsiteX0" fmla="*/ 404814 w 464679"/>
                <a:gd name="connsiteY0" fmla="*/ 0 h 456076"/>
                <a:gd name="connsiteX1" fmla="*/ 464345 w 464679"/>
                <a:gd name="connsiteY1" fmla="*/ 157163 h 456076"/>
                <a:gd name="connsiteX2" fmla="*/ 423863 w 464679"/>
                <a:gd name="connsiteY2" fmla="*/ 314325 h 456076"/>
                <a:gd name="connsiteX3" fmla="*/ 321470 w 464679"/>
                <a:gd name="connsiteY3" fmla="*/ 411957 h 456076"/>
                <a:gd name="connsiteX4" fmla="*/ 200026 w 464679"/>
                <a:gd name="connsiteY4" fmla="*/ 452438 h 456076"/>
                <a:gd name="connsiteX5" fmla="*/ 83345 w 464679"/>
                <a:gd name="connsiteY5" fmla="*/ 447676 h 456076"/>
                <a:gd name="connsiteX6" fmla="*/ 0 w 464679"/>
                <a:gd name="connsiteY6" fmla="*/ 395288 h 456076"/>
                <a:gd name="connsiteX0" fmla="*/ 404814 w 464679"/>
                <a:gd name="connsiteY0" fmla="*/ 0 h 456076"/>
                <a:gd name="connsiteX1" fmla="*/ 464345 w 464679"/>
                <a:gd name="connsiteY1" fmla="*/ 157163 h 456076"/>
                <a:gd name="connsiteX2" fmla="*/ 423863 w 464679"/>
                <a:gd name="connsiteY2" fmla="*/ 314325 h 456076"/>
                <a:gd name="connsiteX3" fmla="*/ 321470 w 464679"/>
                <a:gd name="connsiteY3" fmla="*/ 411957 h 456076"/>
                <a:gd name="connsiteX4" fmla="*/ 200026 w 464679"/>
                <a:gd name="connsiteY4" fmla="*/ 452438 h 456076"/>
                <a:gd name="connsiteX5" fmla="*/ 83345 w 464679"/>
                <a:gd name="connsiteY5" fmla="*/ 447676 h 456076"/>
                <a:gd name="connsiteX6" fmla="*/ 0 w 464679"/>
                <a:gd name="connsiteY6" fmla="*/ 395288 h 456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4679" h="456076">
                  <a:moveTo>
                    <a:pt x="404814" y="0"/>
                  </a:moveTo>
                  <a:cubicBezTo>
                    <a:pt x="423467" y="38894"/>
                    <a:pt x="461170" y="104776"/>
                    <a:pt x="464345" y="157163"/>
                  </a:cubicBezTo>
                  <a:cubicBezTo>
                    <a:pt x="467520" y="209550"/>
                    <a:pt x="447675" y="271859"/>
                    <a:pt x="423863" y="314325"/>
                  </a:cubicBezTo>
                  <a:cubicBezTo>
                    <a:pt x="400051" y="356791"/>
                    <a:pt x="358776" y="388938"/>
                    <a:pt x="321470" y="411957"/>
                  </a:cubicBezTo>
                  <a:cubicBezTo>
                    <a:pt x="284164" y="434976"/>
                    <a:pt x="239713" y="446485"/>
                    <a:pt x="200026" y="452438"/>
                  </a:cubicBezTo>
                  <a:cubicBezTo>
                    <a:pt x="160339" y="458391"/>
                    <a:pt x="116683" y="457201"/>
                    <a:pt x="83345" y="447676"/>
                  </a:cubicBezTo>
                  <a:cubicBezTo>
                    <a:pt x="50007" y="438151"/>
                    <a:pt x="18852" y="406003"/>
                    <a:pt x="0" y="395288"/>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27" name="Freeform: Shape 126">
              <a:extLst>
                <a:ext uri="{FF2B5EF4-FFF2-40B4-BE49-F238E27FC236}">
                  <a16:creationId xmlns:a16="http://schemas.microsoft.com/office/drawing/2014/main" id="{320E57C8-31F1-412E-8B61-FA29C7CFF055}"/>
                </a:ext>
              </a:extLst>
            </p:cNvPr>
            <p:cNvSpPr/>
            <p:nvPr/>
          </p:nvSpPr>
          <p:spPr>
            <a:xfrm>
              <a:off x="10066092" y="1918341"/>
              <a:ext cx="196960" cy="131171"/>
            </a:xfrm>
            <a:custGeom>
              <a:avLst/>
              <a:gdLst>
                <a:gd name="connsiteX0" fmla="*/ 0 w 166687"/>
                <a:gd name="connsiteY0" fmla="*/ 107156 h 107156"/>
                <a:gd name="connsiteX1" fmla="*/ 69056 w 166687"/>
                <a:gd name="connsiteY1" fmla="*/ 83344 h 107156"/>
                <a:gd name="connsiteX2" fmla="*/ 119062 w 166687"/>
                <a:gd name="connsiteY2" fmla="*/ 54769 h 107156"/>
                <a:gd name="connsiteX3" fmla="*/ 154781 w 166687"/>
                <a:gd name="connsiteY3" fmla="*/ 11906 h 107156"/>
                <a:gd name="connsiteX4" fmla="*/ 166687 w 166687"/>
                <a:gd name="connsiteY4" fmla="*/ 0 h 107156"/>
                <a:gd name="connsiteX0" fmla="*/ 0 w 166687"/>
                <a:gd name="connsiteY0" fmla="*/ 107156 h 107156"/>
                <a:gd name="connsiteX1" fmla="*/ 69056 w 166687"/>
                <a:gd name="connsiteY1" fmla="*/ 83344 h 107156"/>
                <a:gd name="connsiteX2" fmla="*/ 106139 w 166687"/>
                <a:gd name="connsiteY2" fmla="*/ 54769 h 107156"/>
                <a:gd name="connsiteX3" fmla="*/ 154781 w 166687"/>
                <a:gd name="connsiteY3" fmla="*/ 11906 h 107156"/>
                <a:gd name="connsiteX4" fmla="*/ 166687 w 166687"/>
                <a:gd name="connsiteY4" fmla="*/ 0 h 107156"/>
                <a:gd name="connsiteX0" fmla="*/ 0 w 166687"/>
                <a:gd name="connsiteY0" fmla="*/ 107156 h 107156"/>
                <a:gd name="connsiteX1" fmla="*/ 56133 w 166687"/>
                <a:gd name="connsiteY1" fmla="*/ 83344 h 107156"/>
                <a:gd name="connsiteX2" fmla="*/ 106139 w 166687"/>
                <a:gd name="connsiteY2" fmla="*/ 54769 h 107156"/>
                <a:gd name="connsiteX3" fmla="*/ 154781 w 166687"/>
                <a:gd name="connsiteY3" fmla="*/ 11906 h 107156"/>
                <a:gd name="connsiteX4" fmla="*/ 166687 w 166687"/>
                <a:gd name="connsiteY4" fmla="*/ 0 h 107156"/>
                <a:gd name="connsiteX0" fmla="*/ 0 w 181764"/>
                <a:gd name="connsiteY0" fmla="*/ 100487 h 100487"/>
                <a:gd name="connsiteX1" fmla="*/ 71210 w 181764"/>
                <a:gd name="connsiteY1" fmla="*/ 83344 h 100487"/>
                <a:gd name="connsiteX2" fmla="*/ 121216 w 181764"/>
                <a:gd name="connsiteY2" fmla="*/ 54769 h 100487"/>
                <a:gd name="connsiteX3" fmla="*/ 169858 w 181764"/>
                <a:gd name="connsiteY3" fmla="*/ 11906 h 100487"/>
                <a:gd name="connsiteX4" fmla="*/ 181764 w 181764"/>
                <a:gd name="connsiteY4" fmla="*/ 0 h 100487"/>
                <a:gd name="connsiteX0" fmla="*/ 0 w 181764"/>
                <a:gd name="connsiteY0" fmla="*/ 122716 h 122716"/>
                <a:gd name="connsiteX1" fmla="*/ 71210 w 181764"/>
                <a:gd name="connsiteY1" fmla="*/ 105573 h 122716"/>
                <a:gd name="connsiteX2" fmla="*/ 121216 w 181764"/>
                <a:gd name="connsiteY2" fmla="*/ 76998 h 122716"/>
                <a:gd name="connsiteX3" fmla="*/ 169858 w 181764"/>
                <a:gd name="connsiteY3" fmla="*/ 34135 h 122716"/>
                <a:gd name="connsiteX4" fmla="*/ 181764 w 181764"/>
                <a:gd name="connsiteY4" fmla="*/ 0 h 122716"/>
                <a:gd name="connsiteX0" fmla="*/ 0 w 181764"/>
                <a:gd name="connsiteY0" fmla="*/ 122716 h 122716"/>
                <a:gd name="connsiteX1" fmla="*/ 71210 w 181764"/>
                <a:gd name="connsiteY1" fmla="*/ 105573 h 122716"/>
                <a:gd name="connsiteX2" fmla="*/ 123369 w 181764"/>
                <a:gd name="connsiteY2" fmla="*/ 68106 h 122716"/>
                <a:gd name="connsiteX3" fmla="*/ 169858 w 181764"/>
                <a:gd name="connsiteY3" fmla="*/ 34135 h 122716"/>
                <a:gd name="connsiteX4" fmla="*/ 181764 w 181764"/>
                <a:gd name="connsiteY4" fmla="*/ 0 h 122716"/>
                <a:gd name="connsiteX0" fmla="*/ 0 w 181764"/>
                <a:gd name="connsiteY0" fmla="*/ 122716 h 122716"/>
                <a:gd name="connsiteX1" fmla="*/ 71210 w 181764"/>
                <a:gd name="connsiteY1" fmla="*/ 105573 h 122716"/>
                <a:gd name="connsiteX2" fmla="*/ 123369 w 181764"/>
                <a:gd name="connsiteY2" fmla="*/ 68106 h 122716"/>
                <a:gd name="connsiteX3" fmla="*/ 159089 w 181764"/>
                <a:gd name="connsiteY3" fmla="*/ 29689 h 122716"/>
                <a:gd name="connsiteX4" fmla="*/ 181764 w 181764"/>
                <a:gd name="connsiteY4" fmla="*/ 0 h 122716"/>
                <a:gd name="connsiteX0" fmla="*/ 0 w 173149"/>
                <a:gd name="connsiteY0" fmla="*/ 140500 h 140500"/>
                <a:gd name="connsiteX1" fmla="*/ 71210 w 173149"/>
                <a:gd name="connsiteY1" fmla="*/ 123357 h 140500"/>
                <a:gd name="connsiteX2" fmla="*/ 123369 w 173149"/>
                <a:gd name="connsiteY2" fmla="*/ 85890 h 140500"/>
                <a:gd name="connsiteX3" fmla="*/ 159089 w 173149"/>
                <a:gd name="connsiteY3" fmla="*/ 47473 h 140500"/>
                <a:gd name="connsiteX4" fmla="*/ 173149 w 173149"/>
                <a:gd name="connsiteY4" fmla="*/ 0 h 140500"/>
                <a:gd name="connsiteX0" fmla="*/ 0 w 175303"/>
                <a:gd name="connsiteY0" fmla="*/ 120494 h 120494"/>
                <a:gd name="connsiteX1" fmla="*/ 71210 w 175303"/>
                <a:gd name="connsiteY1" fmla="*/ 103351 h 120494"/>
                <a:gd name="connsiteX2" fmla="*/ 123369 w 175303"/>
                <a:gd name="connsiteY2" fmla="*/ 65884 h 120494"/>
                <a:gd name="connsiteX3" fmla="*/ 159089 w 175303"/>
                <a:gd name="connsiteY3" fmla="*/ 27467 h 120494"/>
                <a:gd name="connsiteX4" fmla="*/ 175303 w 175303"/>
                <a:gd name="connsiteY4" fmla="*/ 0 h 120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5303" h="120494">
                  <a:moveTo>
                    <a:pt x="0" y="120494"/>
                  </a:moveTo>
                  <a:cubicBezTo>
                    <a:pt x="24606" y="112953"/>
                    <a:pt x="50649" y="112453"/>
                    <a:pt x="71210" y="103351"/>
                  </a:cubicBezTo>
                  <a:cubicBezTo>
                    <a:pt x="91772" y="94249"/>
                    <a:pt x="108723" y="78531"/>
                    <a:pt x="123369" y="65884"/>
                  </a:cubicBezTo>
                  <a:cubicBezTo>
                    <a:pt x="138016" y="53237"/>
                    <a:pt x="150433" y="38448"/>
                    <a:pt x="159089" y="27467"/>
                  </a:cubicBezTo>
                  <a:cubicBezTo>
                    <a:pt x="167745" y="16486"/>
                    <a:pt x="173319" y="1389"/>
                    <a:pt x="175303" y="0"/>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28" name="Freeform: Shape 127">
              <a:extLst>
                <a:ext uri="{FF2B5EF4-FFF2-40B4-BE49-F238E27FC236}">
                  <a16:creationId xmlns:a16="http://schemas.microsoft.com/office/drawing/2014/main" id="{614C60BF-368C-497B-BE97-931C9F7CB698}"/>
                </a:ext>
              </a:extLst>
            </p:cNvPr>
            <p:cNvSpPr/>
            <p:nvPr/>
          </p:nvSpPr>
          <p:spPr>
            <a:xfrm>
              <a:off x="10120135" y="2058695"/>
              <a:ext cx="159717" cy="133097"/>
            </a:xfrm>
            <a:custGeom>
              <a:avLst/>
              <a:gdLst>
                <a:gd name="connsiteX0" fmla="*/ 40482 w 157163"/>
                <a:gd name="connsiteY0" fmla="*/ 42863 h 130969"/>
                <a:gd name="connsiteX1" fmla="*/ 40482 w 157163"/>
                <a:gd name="connsiteY1" fmla="*/ 100013 h 130969"/>
                <a:gd name="connsiteX2" fmla="*/ 0 w 157163"/>
                <a:gd name="connsiteY2" fmla="*/ 100013 h 130969"/>
                <a:gd name="connsiteX3" fmla="*/ 0 w 157163"/>
                <a:gd name="connsiteY3" fmla="*/ 130969 h 130969"/>
                <a:gd name="connsiteX4" fmla="*/ 157163 w 157163"/>
                <a:gd name="connsiteY4" fmla="*/ 130969 h 130969"/>
                <a:gd name="connsiteX5" fmla="*/ 157163 w 157163"/>
                <a:gd name="connsiteY5" fmla="*/ 95250 h 130969"/>
                <a:gd name="connsiteX6" fmla="*/ 123825 w 157163"/>
                <a:gd name="connsiteY6" fmla="*/ 95250 h 130969"/>
                <a:gd name="connsiteX7" fmla="*/ 123825 w 157163"/>
                <a:gd name="connsiteY7" fmla="*/ 0 h 130969"/>
                <a:gd name="connsiteX8" fmla="*/ 40482 w 157163"/>
                <a:gd name="connsiteY8" fmla="*/ 42863 h 130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7163" h="130969">
                  <a:moveTo>
                    <a:pt x="40482" y="42863"/>
                  </a:moveTo>
                  <a:lnTo>
                    <a:pt x="40482" y="100013"/>
                  </a:lnTo>
                  <a:lnTo>
                    <a:pt x="0" y="100013"/>
                  </a:lnTo>
                  <a:lnTo>
                    <a:pt x="0" y="130969"/>
                  </a:lnTo>
                  <a:lnTo>
                    <a:pt x="157163" y="130969"/>
                  </a:lnTo>
                  <a:lnTo>
                    <a:pt x="157163" y="95250"/>
                  </a:lnTo>
                  <a:lnTo>
                    <a:pt x="123825" y="95250"/>
                  </a:lnTo>
                  <a:lnTo>
                    <a:pt x="123825" y="0"/>
                  </a:lnTo>
                  <a:lnTo>
                    <a:pt x="40482" y="42863"/>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cxnSp>
        <p:nvCxnSpPr>
          <p:cNvPr id="115" name="Straight Connector 114">
            <a:extLst>
              <a:ext uri="{FF2B5EF4-FFF2-40B4-BE49-F238E27FC236}">
                <a16:creationId xmlns:a16="http://schemas.microsoft.com/office/drawing/2014/main" id="{7A27C4CA-1572-4D99-8CB5-14BDEDCFB2A1}"/>
              </a:ext>
            </a:extLst>
          </p:cNvPr>
          <p:cNvCxnSpPr>
            <a:cxnSpLocks/>
            <a:stCxn id="122" idx="0"/>
            <a:endCxn id="128" idx="7"/>
          </p:cNvCxnSpPr>
          <p:nvPr/>
        </p:nvCxnSpPr>
        <p:spPr>
          <a:xfrm flipV="1">
            <a:off x="9361383" y="2277487"/>
            <a:ext cx="737077" cy="991"/>
          </a:xfrm>
          <a:prstGeom prst="line">
            <a:avLst/>
          </a:prstGeom>
          <a:noFill/>
          <a:ln w="38100" cmpd="sng">
            <a:solidFill>
              <a:srgbClr val="FF33CC"/>
            </a:solidFill>
            <a:prstDash val="sysDot"/>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nvGrpSpPr>
          <p:cNvPr id="116" name="Group 115">
            <a:extLst>
              <a:ext uri="{FF2B5EF4-FFF2-40B4-BE49-F238E27FC236}">
                <a16:creationId xmlns:a16="http://schemas.microsoft.com/office/drawing/2014/main" id="{4027C744-9C2E-4003-A509-C38C47A348A8}"/>
              </a:ext>
            </a:extLst>
          </p:cNvPr>
          <p:cNvGrpSpPr/>
          <p:nvPr/>
        </p:nvGrpSpPr>
        <p:grpSpPr>
          <a:xfrm>
            <a:off x="8592810" y="2024955"/>
            <a:ext cx="791044" cy="522388"/>
            <a:chOff x="7925133" y="2376145"/>
            <a:chExt cx="1069300" cy="623554"/>
          </a:xfrm>
        </p:grpSpPr>
        <p:sp>
          <p:nvSpPr>
            <p:cNvPr id="121" name="Rectangle: Rounded Corners 120">
              <a:extLst>
                <a:ext uri="{FF2B5EF4-FFF2-40B4-BE49-F238E27FC236}">
                  <a16:creationId xmlns:a16="http://schemas.microsoft.com/office/drawing/2014/main" id="{880C4CAB-9676-4746-B9A7-CB075756B513}"/>
                </a:ext>
              </a:extLst>
            </p:cNvPr>
            <p:cNvSpPr/>
            <p:nvPr/>
          </p:nvSpPr>
          <p:spPr>
            <a:xfrm>
              <a:off x="7925133" y="2376145"/>
              <a:ext cx="1069300" cy="623554"/>
            </a:xfrm>
            <a:prstGeom prst="roundRect">
              <a:avLst>
                <a:gd name="adj" fmla="val 5531"/>
              </a:avLst>
            </a:prstGeom>
            <a:solidFill>
              <a:schemeClr val="bg1"/>
            </a:solidFill>
            <a:ln w="44450">
              <a:solidFill>
                <a:srgbClr val="63676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45720" rIns="91440" bIns="45720" numCol="1" spcCol="0" rtlCol="0" fromWordArt="0" anchor="ctr" anchorCtr="0" forceAA="0" compatLnSpc="1">
              <a:prstTxWarp prst="textNoShape">
                <a:avLst/>
              </a:prstTxWarp>
              <a:noAutofit/>
            </a:bodyPr>
            <a:lstStyle/>
            <a:p>
              <a:r>
                <a:rPr lang="en-US" sz="4400" dirty="0">
                  <a:solidFill>
                    <a:srgbClr val="636768"/>
                  </a:solidFill>
                  <a:latin typeface="Arial" panose="020B0604020202020204" pitchFamily="34" charset="0"/>
                  <a:cs typeface="Arial" panose="020B0604020202020204" pitchFamily="34" charset="0"/>
                  <a:sym typeface="Wingdings 2" panose="05020102010507070707" pitchFamily="18" charset="2"/>
                </a:rPr>
                <a:t></a:t>
              </a:r>
              <a:endParaRPr lang="en-US" sz="4400" dirty="0">
                <a:solidFill>
                  <a:srgbClr val="636768"/>
                </a:solidFill>
                <a:latin typeface="Arial" panose="020B0604020202020204" pitchFamily="34" charset="0"/>
                <a:cs typeface="Arial" panose="020B0604020202020204" pitchFamily="34" charset="0"/>
              </a:endParaRPr>
            </a:p>
          </p:txBody>
        </p:sp>
        <p:sp>
          <p:nvSpPr>
            <p:cNvPr id="122" name="Isosceles Triangle 121">
              <a:extLst>
                <a:ext uri="{FF2B5EF4-FFF2-40B4-BE49-F238E27FC236}">
                  <a16:creationId xmlns:a16="http://schemas.microsoft.com/office/drawing/2014/main" id="{9FC41A1C-4330-4F52-8244-EAF4F214C211}"/>
                </a:ext>
              </a:extLst>
            </p:cNvPr>
            <p:cNvSpPr/>
            <p:nvPr/>
          </p:nvSpPr>
          <p:spPr>
            <a:xfrm rot="5400000">
              <a:off x="8528710" y="2480710"/>
              <a:ext cx="474586" cy="396110"/>
            </a:xfrm>
            <a:prstGeom prst="triangle">
              <a:avLst/>
            </a:prstGeom>
            <a:noFill/>
            <a:ln w="34925">
              <a:solidFill>
                <a:srgbClr val="636768"/>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solidFill>
                  <a:schemeClr val="tx1"/>
                </a:solidFill>
              </a:endParaRPr>
            </a:p>
          </p:txBody>
        </p:sp>
      </p:grpSp>
      <p:sp>
        <p:nvSpPr>
          <p:cNvPr id="133" name="Rectangle 132">
            <a:extLst>
              <a:ext uri="{FF2B5EF4-FFF2-40B4-BE49-F238E27FC236}">
                <a16:creationId xmlns:a16="http://schemas.microsoft.com/office/drawing/2014/main" id="{8BF3E10B-330C-432B-8F15-A29AC79BD8E0}"/>
              </a:ext>
            </a:extLst>
          </p:cNvPr>
          <p:cNvSpPr/>
          <p:nvPr/>
        </p:nvSpPr>
        <p:spPr>
          <a:xfrm flipH="1">
            <a:off x="9517079" y="1920014"/>
            <a:ext cx="425685" cy="336290"/>
          </a:xfrm>
          <a:prstGeom prst="rect">
            <a:avLst/>
          </a:prstGeom>
          <a:noFill/>
        </p:spPr>
        <p:txBody>
          <a:bodyPr wrap="square" lIns="0" tIns="0" rIns="0" anchor="ctr" anchorCtr="1">
            <a:noAutofit/>
          </a:bodyPr>
          <a:lstStyle/>
          <a:p>
            <a:pPr algn="ctr"/>
            <a:r>
              <a:rPr lang="en-US" sz="1400" b="1" dirty="0">
                <a:solidFill>
                  <a:srgbClr val="FF33CC"/>
                </a:solidFill>
                <a:latin typeface="Arial" panose="020B0604020202020204" pitchFamily="34" charset="0"/>
                <a:cs typeface="Arial" panose="020B0604020202020204" pitchFamily="34" charset="0"/>
              </a:rPr>
              <a:t>RF</a:t>
            </a:r>
          </a:p>
        </p:txBody>
      </p:sp>
      <p:sp>
        <p:nvSpPr>
          <p:cNvPr id="134" name="Rectangle 133">
            <a:extLst>
              <a:ext uri="{FF2B5EF4-FFF2-40B4-BE49-F238E27FC236}">
                <a16:creationId xmlns:a16="http://schemas.microsoft.com/office/drawing/2014/main" id="{CC34A7C8-5F79-40BD-8B5C-9483B7B8865E}"/>
              </a:ext>
            </a:extLst>
          </p:cNvPr>
          <p:cNvSpPr/>
          <p:nvPr/>
        </p:nvSpPr>
        <p:spPr>
          <a:xfrm>
            <a:off x="2832958" y="1617812"/>
            <a:ext cx="1990571" cy="303075"/>
          </a:xfrm>
          <a:prstGeom prst="rect">
            <a:avLst/>
          </a:prstGeom>
          <a:noFill/>
        </p:spPr>
        <p:txBody>
          <a:bodyPr wrap="none" lIns="0" tIns="0" rIns="0" bIns="0" anchor="ctr" anchorCtr="1">
            <a:noAutofit/>
          </a:bodyPr>
          <a:lstStyle/>
          <a:p>
            <a:pPr algn="ctr"/>
            <a:r>
              <a:rPr lang="en-US" sz="1400" b="1" dirty="0">
                <a:latin typeface="Arial" panose="020B0604020202020204" pitchFamily="34" charset="0"/>
                <a:cs typeface="Arial" panose="020B0604020202020204" pitchFamily="34" charset="0"/>
              </a:rPr>
              <a:t>Proprietary Modem Bank</a:t>
            </a:r>
          </a:p>
        </p:txBody>
      </p:sp>
      <p:sp>
        <p:nvSpPr>
          <p:cNvPr id="136" name="Rectangle 135">
            <a:extLst>
              <a:ext uri="{FF2B5EF4-FFF2-40B4-BE49-F238E27FC236}">
                <a16:creationId xmlns:a16="http://schemas.microsoft.com/office/drawing/2014/main" id="{D3829601-8982-4726-AA03-66B544B5AD08}"/>
              </a:ext>
            </a:extLst>
          </p:cNvPr>
          <p:cNvSpPr/>
          <p:nvPr/>
        </p:nvSpPr>
        <p:spPr>
          <a:xfrm>
            <a:off x="8770508" y="2720147"/>
            <a:ext cx="476073" cy="218601"/>
          </a:xfrm>
          <a:prstGeom prst="rect">
            <a:avLst/>
          </a:prstGeom>
          <a:noFill/>
        </p:spPr>
        <p:txBody>
          <a:bodyPr wrap="none" lIns="0" tIns="0" rIns="0" bIns="0" anchor="ctr" anchorCtr="1">
            <a:noAutofit/>
          </a:bodyPr>
          <a:lstStyle/>
          <a:p>
            <a:pPr algn="ctr"/>
            <a:endParaRPr lang="en-US" sz="1200" b="1" dirty="0">
              <a:latin typeface="Arial" panose="020B0604020202020204" pitchFamily="34" charset="0"/>
              <a:cs typeface="Arial" panose="020B0604020202020204" pitchFamily="34" charset="0"/>
            </a:endParaRPr>
          </a:p>
        </p:txBody>
      </p:sp>
      <p:grpSp>
        <p:nvGrpSpPr>
          <p:cNvPr id="137" name="Group 136">
            <a:extLst>
              <a:ext uri="{FF2B5EF4-FFF2-40B4-BE49-F238E27FC236}">
                <a16:creationId xmlns:a16="http://schemas.microsoft.com/office/drawing/2014/main" id="{EEFD198C-CA3A-46D9-A98D-E36C24A4BBA8}"/>
              </a:ext>
            </a:extLst>
          </p:cNvPr>
          <p:cNvGrpSpPr/>
          <p:nvPr/>
        </p:nvGrpSpPr>
        <p:grpSpPr>
          <a:xfrm>
            <a:off x="7005178" y="2790804"/>
            <a:ext cx="472679" cy="535066"/>
            <a:chOff x="6096000" y="1615635"/>
            <a:chExt cx="771362" cy="771048"/>
          </a:xfrm>
        </p:grpSpPr>
        <p:sp>
          <p:nvSpPr>
            <p:cNvPr id="154" name="Rectangle: Rounded Corners 153">
              <a:extLst>
                <a:ext uri="{FF2B5EF4-FFF2-40B4-BE49-F238E27FC236}">
                  <a16:creationId xmlns:a16="http://schemas.microsoft.com/office/drawing/2014/main" id="{333EB26C-1E2E-4B57-9B5F-A4112C29C2E9}"/>
                </a:ext>
              </a:extLst>
            </p:cNvPr>
            <p:cNvSpPr/>
            <p:nvPr/>
          </p:nvSpPr>
          <p:spPr>
            <a:xfrm>
              <a:off x="6096000" y="1615635"/>
              <a:ext cx="771362" cy="771048"/>
            </a:xfrm>
            <a:prstGeom prst="roundRect">
              <a:avLst>
                <a:gd name="adj" fmla="val 7667"/>
              </a:avLst>
            </a:prstGeom>
            <a:noFill/>
            <a:ln w="34925">
              <a:solidFill>
                <a:srgbClr val="636768"/>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4400" i="1" dirty="0">
                <a:solidFill>
                  <a:srgbClr val="636768"/>
                </a:solidFill>
                <a:latin typeface="Cambria Math" panose="02040503050406030204" pitchFamily="18" charset="0"/>
              </a:endParaRPr>
            </a:p>
          </p:txBody>
        </p:sp>
        <p:pic>
          <p:nvPicPr>
            <p:cNvPr id="155" name="Picture 154">
              <a:extLst>
                <a:ext uri="{FF2B5EF4-FFF2-40B4-BE49-F238E27FC236}">
                  <a16:creationId xmlns:a16="http://schemas.microsoft.com/office/drawing/2014/main" id="{96EA5C4C-67A8-4AC3-9E8B-2509926234FA}"/>
                </a:ext>
              </a:extLst>
            </p:cNvPr>
            <p:cNvPicPr>
              <a:picLocks noChangeAspect="1"/>
            </p:cNvPicPr>
            <p:nvPr/>
          </p:nvPicPr>
          <p:blipFill rotWithShape="1">
            <a:blip r:embed="rId4"/>
            <a:srcRect l="66240" t="21266" r="5564" b="56413"/>
            <a:stretch/>
          </p:blipFill>
          <p:spPr>
            <a:xfrm>
              <a:off x="6386472" y="2002811"/>
              <a:ext cx="457200" cy="361950"/>
            </a:xfrm>
            <a:prstGeom prst="rect">
              <a:avLst/>
            </a:prstGeom>
          </p:spPr>
        </p:pic>
        <p:pic>
          <p:nvPicPr>
            <p:cNvPr id="156" name="Picture 155">
              <a:extLst>
                <a:ext uri="{FF2B5EF4-FFF2-40B4-BE49-F238E27FC236}">
                  <a16:creationId xmlns:a16="http://schemas.microsoft.com/office/drawing/2014/main" id="{480536F9-72DB-482C-BAB2-1E770BF2099A}"/>
                </a:ext>
              </a:extLst>
            </p:cNvPr>
            <p:cNvPicPr>
              <a:picLocks noChangeAspect="1"/>
            </p:cNvPicPr>
            <p:nvPr/>
          </p:nvPicPr>
          <p:blipFill rotWithShape="1">
            <a:blip r:embed="rId5"/>
            <a:srcRect l="16781" t="68006" r="62009" b="1595"/>
            <a:stretch/>
          </p:blipFill>
          <p:spPr>
            <a:xfrm>
              <a:off x="6170539" y="1686431"/>
              <a:ext cx="230342" cy="330130"/>
            </a:xfrm>
            <a:prstGeom prst="rect">
              <a:avLst/>
            </a:prstGeom>
          </p:spPr>
        </p:pic>
        <p:cxnSp>
          <p:nvCxnSpPr>
            <p:cNvPr id="157" name="Straight Connector 156">
              <a:extLst>
                <a:ext uri="{FF2B5EF4-FFF2-40B4-BE49-F238E27FC236}">
                  <a16:creationId xmlns:a16="http://schemas.microsoft.com/office/drawing/2014/main" id="{B6F353FB-4ABF-4906-8B8C-D140FB454AFF}"/>
                </a:ext>
              </a:extLst>
            </p:cNvPr>
            <p:cNvCxnSpPr>
              <a:cxnSpLocks/>
            </p:cNvCxnSpPr>
            <p:nvPr/>
          </p:nvCxnSpPr>
          <p:spPr>
            <a:xfrm flipV="1">
              <a:off x="6131990" y="1645445"/>
              <a:ext cx="716485" cy="723899"/>
            </a:xfrm>
            <a:prstGeom prst="line">
              <a:avLst/>
            </a:prstGeom>
            <a:noFill/>
            <a:ln w="34925">
              <a:solidFill>
                <a:srgbClr val="636768"/>
              </a:solidFill>
            </a:ln>
          </p:spPr>
          <p:style>
            <a:lnRef idx="1">
              <a:schemeClr val="accent1"/>
            </a:lnRef>
            <a:fillRef idx="0">
              <a:schemeClr val="accent1"/>
            </a:fillRef>
            <a:effectRef idx="0">
              <a:schemeClr val="accent1"/>
            </a:effectRef>
            <a:fontRef idx="minor">
              <a:schemeClr val="tx1"/>
            </a:fontRef>
          </p:style>
        </p:cxnSp>
      </p:grpSp>
      <p:grpSp>
        <p:nvGrpSpPr>
          <p:cNvPr id="139" name="Group 138">
            <a:extLst>
              <a:ext uri="{FF2B5EF4-FFF2-40B4-BE49-F238E27FC236}">
                <a16:creationId xmlns:a16="http://schemas.microsoft.com/office/drawing/2014/main" id="{8A525C7F-B3E4-42AC-A255-5F62DF9B5184}"/>
              </a:ext>
            </a:extLst>
          </p:cNvPr>
          <p:cNvGrpSpPr/>
          <p:nvPr/>
        </p:nvGrpSpPr>
        <p:grpSpPr>
          <a:xfrm flipH="1">
            <a:off x="9974394" y="2631950"/>
            <a:ext cx="510726" cy="554168"/>
            <a:chOff x="9808100" y="1637624"/>
            <a:chExt cx="578371" cy="554168"/>
          </a:xfrm>
        </p:grpSpPr>
        <p:cxnSp>
          <p:nvCxnSpPr>
            <p:cNvPr id="148" name="Straight Connector 147">
              <a:extLst>
                <a:ext uri="{FF2B5EF4-FFF2-40B4-BE49-F238E27FC236}">
                  <a16:creationId xmlns:a16="http://schemas.microsoft.com/office/drawing/2014/main" id="{F2B3317A-6241-45E1-A2FE-5D91CC484662}"/>
                </a:ext>
              </a:extLst>
            </p:cNvPr>
            <p:cNvCxnSpPr>
              <a:cxnSpLocks/>
            </p:cNvCxnSpPr>
            <p:nvPr/>
          </p:nvCxnSpPr>
          <p:spPr>
            <a:xfrm>
              <a:off x="9875902" y="1673924"/>
              <a:ext cx="234553" cy="229895"/>
            </a:xfrm>
            <a:prstGeom prst="line">
              <a:avLst/>
            </a:prstGeom>
            <a:noFill/>
            <a:ln w="38100">
              <a:solidFill>
                <a:schemeClr val="tx1"/>
              </a:solidFill>
              <a:headEnd type="none" w="sm" len="med"/>
            </a:ln>
          </p:spPr>
          <p:style>
            <a:lnRef idx="2">
              <a:schemeClr val="accent1">
                <a:shade val="50000"/>
              </a:schemeClr>
            </a:lnRef>
            <a:fillRef idx="1">
              <a:schemeClr val="accent1"/>
            </a:fillRef>
            <a:effectRef idx="0">
              <a:schemeClr val="accent1"/>
            </a:effectRef>
            <a:fontRef idx="minor">
              <a:schemeClr val="lt1"/>
            </a:fontRef>
          </p:style>
        </p:cxnSp>
        <p:sp>
          <p:nvSpPr>
            <p:cNvPr id="149" name="Oval 148">
              <a:extLst>
                <a:ext uri="{FF2B5EF4-FFF2-40B4-BE49-F238E27FC236}">
                  <a16:creationId xmlns:a16="http://schemas.microsoft.com/office/drawing/2014/main" id="{AA5AF7FD-2E9F-4104-BA6B-DEC84BDEA7BA}"/>
                </a:ext>
              </a:extLst>
            </p:cNvPr>
            <p:cNvSpPr/>
            <p:nvPr/>
          </p:nvSpPr>
          <p:spPr>
            <a:xfrm rot="2700000">
              <a:off x="9993673" y="1545805"/>
              <a:ext cx="207226" cy="578371"/>
            </a:xfrm>
            <a:prstGeom prst="ellips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50" name="Oval 149">
              <a:extLst>
                <a:ext uri="{FF2B5EF4-FFF2-40B4-BE49-F238E27FC236}">
                  <a16:creationId xmlns:a16="http://schemas.microsoft.com/office/drawing/2014/main" id="{AB8C4C30-569C-4C61-A11C-22F1E88563B9}"/>
                </a:ext>
              </a:extLst>
            </p:cNvPr>
            <p:cNvSpPr/>
            <p:nvPr/>
          </p:nvSpPr>
          <p:spPr>
            <a:xfrm>
              <a:off x="9902341" y="1660422"/>
              <a:ext cx="46462" cy="46462"/>
            </a:xfrm>
            <a:prstGeom prst="ellipse">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51" name="Freeform: Shape 150">
              <a:extLst>
                <a:ext uri="{FF2B5EF4-FFF2-40B4-BE49-F238E27FC236}">
                  <a16:creationId xmlns:a16="http://schemas.microsoft.com/office/drawing/2014/main" id="{676339DA-21E0-4603-887C-8D73DD86BD74}"/>
                </a:ext>
              </a:extLst>
            </p:cNvPr>
            <p:cNvSpPr/>
            <p:nvPr/>
          </p:nvSpPr>
          <p:spPr>
            <a:xfrm>
              <a:off x="9895078" y="1637624"/>
              <a:ext cx="472229" cy="463487"/>
            </a:xfrm>
            <a:custGeom>
              <a:avLst/>
              <a:gdLst>
                <a:gd name="connsiteX0" fmla="*/ 431007 w 469154"/>
                <a:gd name="connsiteY0" fmla="*/ 0 h 413609"/>
                <a:gd name="connsiteX1" fmla="*/ 469107 w 469154"/>
                <a:gd name="connsiteY1" fmla="*/ 121444 h 413609"/>
                <a:gd name="connsiteX2" fmla="*/ 435769 w 469154"/>
                <a:gd name="connsiteY2" fmla="*/ 261937 h 413609"/>
                <a:gd name="connsiteX3" fmla="*/ 319088 w 469154"/>
                <a:gd name="connsiteY3" fmla="*/ 359569 h 413609"/>
                <a:gd name="connsiteX4" fmla="*/ 188119 w 469154"/>
                <a:gd name="connsiteY4" fmla="*/ 411956 h 413609"/>
                <a:gd name="connsiteX5" fmla="*/ 69057 w 469154"/>
                <a:gd name="connsiteY5" fmla="*/ 397669 h 413609"/>
                <a:gd name="connsiteX6" fmla="*/ 0 w 469154"/>
                <a:gd name="connsiteY6" fmla="*/ 369094 h 413609"/>
                <a:gd name="connsiteX0" fmla="*/ 402432 w 470322"/>
                <a:gd name="connsiteY0" fmla="*/ 0 h 465997"/>
                <a:gd name="connsiteX1" fmla="*/ 469107 w 470322"/>
                <a:gd name="connsiteY1" fmla="*/ 173832 h 465997"/>
                <a:gd name="connsiteX2" fmla="*/ 435769 w 470322"/>
                <a:gd name="connsiteY2" fmla="*/ 314325 h 465997"/>
                <a:gd name="connsiteX3" fmla="*/ 319088 w 470322"/>
                <a:gd name="connsiteY3" fmla="*/ 411957 h 465997"/>
                <a:gd name="connsiteX4" fmla="*/ 188119 w 470322"/>
                <a:gd name="connsiteY4" fmla="*/ 464344 h 465997"/>
                <a:gd name="connsiteX5" fmla="*/ 69057 w 470322"/>
                <a:gd name="connsiteY5" fmla="*/ 450057 h 465997"/>
                <a:gd name="connsiteX6" fmla="*/ 0 w 470322"/>
                <a:gd name="connsiteY6" fmla="*/ 421482 h 465997"/>
                <a:gd name="connsiteX0" fmla="*/ 402432 w 465846"/>
                <a:gd name="connsiteY0" fmla="*/ 0 h 465997"/>
                <a:gd name="connsiteX1" fmla="*/ 464344 w 465846"/>
                <a:gd name="connsiteY1" fmla="*/ 159545 h 465997"/>
                <a:gd name="connsiteX2" fmla="*/ 435769 w 465846"/>
                <a:gd name="connsiteY2" fmla="*/ 314325 h 465997"/>
                <a:gd name="connsiteX3" fmla="*/ 319088 w 465846"/>
                <a:gd name="connsiteY3" fmla="*/ 411957 h 465997"/>
                <a:gd name="connsiteX4" fmla="*/ 188119 w 465846"/>
                <a:gd name="connsiteY4" fmla="*/ 464344 h 465997"/>
                <a:gd name="connsiteX5" fmla="*/ 69057 w 465846"/>
                <a:gd name="connsiteY5" fmla="*/ 450057 h 465997"/>
                <a:gd name="connsiteX6" fmla="*/ 0 w 465846"/>
                <a:gd name="connsiteY6" fmla="*/ 421482 h 465997"/>
                <a:gd name="connsiteX0" fmla="*/ 402432 w 465065"/>
                <a:gd name="connsiteY0" fmla="*/ 0 h 465997"/>
                <a:gd name="connsiteX1" fmla="*/ 464344 w 465065"/>
                <a:gd name="connsiteY1" fmla="*/ 159545 h 465997"/>
                <a:gd name="connsiteX2" fmla="*/ 428625 w 465065"/>
                <a:gd name="connsiteY2" fmla="*/ 314325 h 465997"/>
                <a:gd name="connsiteX3" fmla="*/ 319088 w 465065"/>
                <a:gd name="connsiteY3" fmla="*/ 411957 h 465997"/>
                <a:gd name="connsiteX4" fmla="*/ 188119 w 465065"/>
                <a:gd name="connsiteY4" fmla="*/ 464344 h 465997"/>
                <a:gd name="connsiteX5" fmla="*/ 69057 w 465065"/>
                <a:gd name="connsiteY5" fmla="*/ 450057 h 465997"/>
                <a:gd name="connsiteX6" fmla="*/ 0 w 465065"/>
                <a:gd name="connsiteY6" fmla="*/ 421482 h 465997"/>
                <a:gd name="connsiteX0" fmla="*/ 402432 w 462760"/>
                <a:gd name="connsiteY0" fmla="*/ 0 h 465997"/>
                <a:gd name="connsiteX1" fmla="*/ 461963 w 462760"/>
                <a:gd name="connsiteY1" fmla="*/ 157163 h 465997"/>
                <a:gd name="connsiteX2" fmla="*/ 428625 w 462760"/>
                <a:gd name="connsiteY2" fmla="*/ 314325 h 465997"/>
                <a:gd name="connsiteX3" fmla="*/ 319088 w 462760"/>
                <a:gd name="connsiteY3" fmla="*/ 411957 h 465997"/>
                <a:gd name="connsiteX4" fmla="*/ 188119 w 462760"/>
                <a:gd name="connsiteY4" fmla="*/ 464344 h 465997"/>
                <a:gd name="connsiteX5" fmla="*/ 69057 w 462760"/>
                <a:gd name="connsiteY5" fmla="*/ 450057 h 465997"/>
                <a:gd name="connsiteX6" fmla="*/ 0 w 462760"/>
                <a:gd name="connsiteY6" fmla="*/ 421482 h 465997"/>
                <a:gd name="connsiteX0" fmla="*/ 404814 w 465142"/>
                <a:gd name="connsiteY0" fmla="*/ 0 h 466428"/>
                <a:gd name="connsiteX1" fmla="*/ 464345 w 465142"/>
                <a:gd name="connsiteY1" fmla="*/ 157163 h 466428"/>
                <a:gd name="connsiteX2" fmla="*/ 431007 w 465142"/>
                <a:gd name="connsiteY2" fmla="*/ 314325 h 466428"/>
                <a:gd name="connsiteX3" fmla="*/ 321470 w 465142"/>
                <a:gd name="connsiteY3" fmla="*/ 411957 h 466428"/>
                <a:gd name="connsiteX4" fmla="*/ 190501 w 465142"/>
                <a:gd name="connsiteY4" fmla="*/ 464344 h 466428"/>
                <a:gd name="connsiteX5" fmla="*/ 71439 w 465142"/>
                <a:gd name="connsiteY5" fmla="*/ 450057 h 466428"/>
                <a:gd name="connsiteX6" fmla="*/ 0 w 465142"/>
                <a:gd name="connsiteY6" fmla="*/ 395288 h 466428"/>
                <a:gd name="connsiteX0" fmla="*/ 404814 w 465142"/>
                <a:gd name="connsiteY0" fmla="*/ 0 h 466003"/>
                <a:gd name="connsiteX1" fmla="*/ 464345 w 465142"/>
                <a:gd name="connsiteY1" fmla="*/ 157163 h 466003"/>
                <a:gd name="connsiteX2" fmla="*/ 431007 w 465142"/>
                <a:gd name="connsiteY2" fmla="*/ 314325 h 466003"/>
                <a:gd name="connsiteX3" fmla="*/ 321470 w 465142"/>
                <a:gd name="connsiteY3" fmla="*/ 411957 h 466003"/>
                <a:gd name="connsiteX4" fmla="*/ 190501 w 465142"/>
                <a:gd name="connsiteY4" fmla="*/ 464344 h 466003"/>
                <a:gd name="connsiteX5" fmla="*/ 83345 w 465142"/>
                <a:gd name="connsiteY5" fmla="*/ 447676 h 466003"/>
                <a:gd name="connsiteX6" fmla="*/ 0 w 465142"/>
                <a:gd name="connsiteY6" fmla="*/ 395288 h 466003"/>
                <a:gd name="connsiteX0" fmla="*/ 404814 w 465142"/>
                <a:gd name="connsiteY0" fmla="*/ 0 h 456076"/>
                <a:gd name="connsiteX1" fmla="*/ 464345 w 465142"/>
                <a:gd name="connsiteY1" fmla="*/ 157163 h 456076"/>
                <a:gd name="connsiteX2" fmla="*/ 431007 w 465142"/>
                <a:gd name="connsiteY2" fmla="*/ 314325 h 456076"/>
                <a:gd name="connsiteX3" fmla="*/ 321470 w 465142"/>
                <a:gd name="connsiteY3" fmla="*/ 411957 h 456076"/>
                <a:gd name="connsiteX4" fmla="*/ 200026 w 465142"/>
                <a:gd name="connsiteY4" fmla="*/ 452438 h 456076"/>
                <a:gd name="connsiteX5" fmla="*/ 83345 w 465142"/>
                <a:gd name="connsiteY5" fmla="*/ 447676 h 456076"/>
                <a:gd name="connsiteX6" fmla="*/ 0 w 465142"/>
                <a:gd name="connsiteY6" fmla="*/ 395288 h 456076"/>
                <a:gd name="connsiteX0" fmla="*/ 404814 w 464679"/>
                <a:gd name="connsiteY0" fmla="*/ 0 h 456076"/>
                <a:gd name="connsiteX1" fmla="*/ 464345 w 464679"/>
                <a:gd name="connsiteY1" fmla="*/ 157163 h 456076"/>
                <a:gd name="connsiteX2" fmla="*/ 423863 w 464679"/>
                <a:gd name="connsiteY2" fmla="*/ 314325 h 456076"/>
                <a:gd name="connsiteX3" fmla="*/ 321470 w 464679"/>
                <a:gd name="connsiteY3" fmla="*/ 411957 h 456076"/>
                <a:gd name="connsiteX4" fmla="*/ 200026 w 464679"/>
                <a:gd name="connsiteY4" fmla="*/ 452438 h 456076"/>
                <a:gd name="connsiteX5" fmla="*/ 83345 w 464679"/>
                <a:gd name="connsiteY5" fmla="*/ 447676 h 456076"/>
                <a:gd name="connsiteX6" fmla="*/ 0 w 464679"/>
                <a:gd name="connsiteY6" fmla="*/ 395288 h 456076"/>
                <a:gd name="connsiteX0" fmla="*/ 404814 w 464679"/>
                <a:gd name="connsiteY0" fmla="*/ 0 h 456076"/>
                <a:gd name="connsiteX1" fmla="*/ 464345 w 464679"/>
                <a:gd name="connsiteY1" fmla="*/ 157163 h 456076"/>
                <a:gd name="connsiteX2" fmla="*/ 423863 w 464679"/>
                <a:gd name="connsiteY2" fmla="*/ 314325 h 456076"/>
                <a:gd name="connsiteX3" fmla="*/ 321470 w 464679"/>
                <a:gd name="connsiteY3" fmla="*/ 411957 h 456076"/>
                <a:gd name="connsiteX4" fmla="*/ 200026 w 464679"/>
                <a:gd name="connsiteY4" fmla="*/ 452438 h 456076"/>
                <a:gd name="connsiteX5" fmla="*/ 83345 w 464679"/>
                <a:gd name="connsiteY5" fmla="*/ 447676 h 456076"/>
                <a:gd name="connsiteX6" fmla="*/ 0 w 464679"/>
                <a:gd name="connsiteY6" fmla="*/ 395288 h 456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4679" h="456076">
                  <a:moveTo>
                    <a:pt x="404814" y="0"/>
                  </a:moveTo>
                  <a:cubicBezTo>
                    <a:pt x="423467" y="38894"/>
                    <a:pt x="461170" y="104776"/>
                    <a:pt x="464345" y="157163"/>
                  </a:cubicBezTo>
                  <a:cubicBezTo>
                    <a:pt x="467520" y="209550"/>
                    <a:pt x="447675" y="271859"/>
                    <a:pt x="423863" y="314325"/>
                  </a:cubicBezTo>
                  <a:cubicBezTo>
                    <a:pt x="400051" y="356791"/>
                    <a:pt x="358776" y="388938"/>
                    <a:pt x="321470" y="411957"/>
                  </a:cubicBezTo>
                  <a:cubicBezTo>
                    <a:pt x="284164" y="434976"/>
                    <a:pt x="239713" y="446485"/>
                    <a:pt x="200026" y="452438"/>
                  </a:cubicBezTo>
                  <a:cubicBezTo>
                    <a:pt x="160339" y="458391"/>
                    <a:pt x="116683" y="457201"/>
                    <a:pt x="83345" y="447676"/>
                  </a:cubicBezTo>
                  <a:cubicBezTo>
                    <a:pt x="50007" y="438151"/>
                    <a:pt x="18852" y="406003"/>
                    <a:pt x="0" y="395288"/>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52" name="Freeform: Shape 151">
              <a:extLst>
                <a:ext uri="{FF2B5EF4-FFF2-40B4-BE49-F238E27FC236}">
                  <a16:creationId xmlns:a16="http://schemas.microsoft.com/office/drawing/2014/main" id="{4224D349-85FA-4C91-992E-23EFA7B4CAE2}"/>
                </a:ext>
              </a:extLst>
            </p:cNvPr>
            <p:cNvSpPr/>
            <p:nvPr/>
          </p:nvSpPr>
          <p:spPr>
            <a:xfrm>
              <a:off x="10066092" y="1918341"/>
              <a:ext cx="196960" cy="131171"/>
            </a:xfrm>
            <a:custGeom>
              <a:avLst/>
              <a:gdLst>
                <a:gd name="connsiteX0" fmla="*/ 0 w 166687"/>
                <a:gd name="connsiteY0" fmla="*/ 107156 h 107156"/>
                <a:gd name="connsiteX1" fmla="*/ 69056 w 166687"/>
                <a:gd name="connsiteY1" fmla="*/ 83344 h 107156"/>
                <a:gd name="connsiteX2" fmla="*/ 119062 w 166687"/>
                <a:gd name="connsiteY2" fmla="*/ 54769 h 107156"/>
                <a:gd name="connsiteX3" fmla="*/ 154781 w 166687"/>
                <a:gd name="connsiteY3" fmla="*/ 11906 h 107156"/>
                <a:gd name="connsiteX4" fmla="*/ 166687 w 166687"/>
                <a:gd name="connsiteY4" fmla="*/ 0 h 107156"/>
                <a:gd name="connsiteX0" fmla="*/ 0 w 166687"/>
                <a:gd name="connsiteY0" fmla="*/ 107156 h 107156"/>
                <a:gd name="connsiteX1" fmla="*/ 69056 w 166687"/>
                <a:gd name="connsiteY1" fmla="*/ 83344 h 107156"/>
                <a:gd name="connsiteX2" fmla="*/ 106139 w 166687"/>
                <a:gd name="connsiteY2" fmla="*/ 54769 h 107156"/>
                <a:gd name="connsiteX3" fmla="*/ 154781 w 166687"/>
                <a:gd name="connsiteY3" fmla="*/ 11906 h 107156"/>
                <a:gd name="connsiteX4" fmla="*/ 166687 w 166687"/>
                <a:gd name="connsiteY4" fmla="*/ 0 h 107156"/>
                <a:gd name="connsiteX0" fmla="*/ 0 w 166687"/>
                <a:gd name="connsiteY0" fmla="*/ 107156 h 107156"/>
                <a:gd name="connsiteX1" fmla="*/ 56133 w 166687"/>
                <a:gd name="connsiteY1" fmla="*/ 83344 h 107156"/>
                <a:gd name="connsiteX2" fmla="*/ 106139 w 166687"/>
                <a:gd name="connsiteY2" fmla="*/ 54769 h 107156"/>
                <a:gd name="connsiteX3" fmla="*/ 154781 w 166687"/>
                <a:gd name="connsiteY3" fmla="*/ 11906 h 107156"/>
                <a:gd name="connsiteX4" fmla="*/ 166687 w 166687"/>
                <a:gd name="connsiteY4" fmla="*/ 0 h 107156"/>
                <a:gd name="connsiteX0" fmla="*/ 0 w 181764"/>
                <a:gd name="connsiteY0" fmla="*/ 100487 h 100487"/>
                <a:gd name="connsiteX1" fmla="*/ 71210 w 181764"/>
                <a:gd name="connsiteY1" fmla="*/ 83344 h 100487"/>
                <a:gd name="connsiteX2" fmla="*/ 121216 w 181764"/>
                <a:gd name="connsiteY2" fmla="*/ 54769 h 100487"/>
                <a:gd name="connsiteX3" fmla="*/ 169858 w 181764"/>
                <a:gd name="connsiteY3" fmla="*/ 11906 h 100487"/>
                <a:gd name="connsiteX4" fmla="*/ 181764 w 181764"/>
                <a:gd name="connsiteY4" fmla="*/ 0 h 100487"/>
                <a:gd name="connsiteX0" fmla="*/ 0 w 181764"/>
                <a:gd name="connsiteY0" fmla="*/ 122716 h 122716"/>
                <a:gd name="connsiteX1" fmla="*/ 71210 w 181764"/>
                <a:gd name="connsiteY1" fmla="*/ 105573 h 122716"/>
                <a:gd name="connsiteX2" fmla="*/ 121216 w 181764"/>
                <a:gd name="connsiteY2" fmla="*/ 76998 h 122716"/>
                <a:gd name="connsiteX3" fmla="*/ 169858 w 181764"/>
                <a:gd name="connsiteY3" fmla="*/ 34135 h 122716"/>
                <a:gd name="connsiteX4" fmla="*/ 181764 w 181764"/>
                <a:gd name="connsiteY4" fmla="*/ 0 h 122716"/>
                <a:gd name="connsiteX0" fmla="*/ 0 w 181764"/>
                <a:gd name="connsiteY0" fmla="*/ 122716 h 122716"/>
                <a:gd name="connsiteX1" fmla="*/ 71210 w 181764"/>
                <a:gd name="connsiteY1" fmla="*/ 105573 h 122716"/>
                <a:gd name="connsiteX2" fmla="*/ 123369 w 181764"/>
                <a:gd name="connsiteY2" fmla="*/ 68106 h 122716"/>
                <a:gd name="connsiteX3" fmla="*/ 169858 w 181764"/>
                <a:gd name="connsiteY3" fmla="*/ 34135 h 122716"/>
                <a:gd name="connsiteX4" fmla="*/ 181764 w 181764"/>
                <a:gd name="connsiteY4" fmla="*/ 0 h 122716"/>
                <a:gd name="connsiteX0" fmla="*/ 0 w 181764"/>
                <a:gd name="connsiteY0" fmla="*/ 122716 h 122716"/>
                <a:gd name="connsiteX1" fmla="*/ 71210 w 181764"/>
                <a:gd name="connsiteY1" fmla="*/ 105573 h 122716"/>
                <a:gd name="connsiteX2" fmla="*/ 123369 w 181764"/>
                <a:gd name="connsiteY2" fmla="*/ 68106 h 122716"/>
                <a:gd name="connsiteX3" fmla="*/ 159089 w 181764"/>
                <a:gd name="connsiteY3" fmla="*/ 29689 h 122716"/>
                <a:gd name="connsiteX4" fmla="*/ 181764 w 181764"/>
                <a:gd name="connsiteY4" fmla="*/ 0 h 122716"/>
                <a:gd name="connsiteX0" fmla="*/ 0 w 173149"/>
                <a:gd name="connsiteY0" fmla="*/ 140500 h 140500"/>
                <a:gd name="connsiteX1" fmla="*/ 71210 w 173149"/>
                <a:gd name="connsiteY1" fmla="*/ 123357 h 140500"/>
                <a:gd name="connsiteX2" fmla="*/ 123369 w 173149"/>
                <a:gd name="connsiteY2" fmla="*/ 85890 h 140500"/>
                <a:gd name="connsiteX3" fmla="*/ 159089 w 173149"/>
                <a:gd name="connsiteY3" fmla="*/ 47473 h 140500"/>
                <a:gd name="connsiteX4" fmla="*/ 173149 w 173149"/>
                <a:gd name="connsiteY4" fmla="*/ 0 h 140500"/>
                <a:gd name="connsiteX0" fmla="*/ 0 w 175303"/>
                <a:gd name="connsiteY0" fmla="*/ 120494 h 120494"/>
                <a:gd name="connsiteX1" fmla="*/ 71210 w 175303"/>
                <a:gd name="connsiteY1" fmla="*/ 103351 h 120494"/>
                <a:gd name="connsiteX2" fmla="*/ 123369 w 175303"/>
                <a:gd name="connsiteY2" fmla="*/ 65884 h 120494"/>
                <a:gd name="connsiteX3" fmla="*/ 159089 w 175303"/>
                <a:gd name="connsiteY3" fmla="*/ 27467 h 120494"/>
                <a:gd name="connsiteX4" fmla="*/ 175303 w 175303"/>
                <a:gd name="connsiteY4" fmla="*/ 0 h 120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5303" h="120494">
                  <a:moveTo>
                    <a:pt x="0" y="120494"/>
                  </a:moveTo>
                  <a:cubicBezTo>
                    <a:pt x="24606" y="112953"/>
                    <a:pt x="50649" y="112453"/>
                    <a:pt x="71210" y="103351"/>
                  </a:cubicBezTo>
                  <a:cubicBezTo>
                    <a:pt x="91772" y="94249"/>
                    <a:pt x="108723" y="78531"/>
                    <a:pt x="123369" y="65884"/>
                  </a:cubicBezTo>
                  <a:cubicBezTo>
                    <a:pt x="138016" y="53237"/>
                    <a:pt x="150433" y="38448"/>
                    <a:pt x="159089" y="27467"/>
                  </a:cubicBezTo>
                  <a:cubicBezTo>
                    <a:pt x="167745" y="16486"/>
                    <a:pt x="173319" y="1389"/>
                    <a:pt x="175303" y="0"/>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53" name="Freeform: Shape 152">
              <a:extLst>
                <a:ext uri="{FF2B5EF4-FFF2-40B4-BE49-F238E27FC236}">
                  <a16:creationId xmlns:a16="http://schemas.microsoft.com/office/drawing/2014/main" id="{B231B23F-A3A0-4B8F-B5AA-B7143A43994E}"/>
                </a:ext>
              </a:extLst>
            </p:cNvPr>
            <p:cNvSpPr/>
            <p:nvPr/>
          </p:nvSpPr>
          <p:spPr>
            <a:xfrm>
              <a:off x="10120135" y="2058695"/>
              <a:ext cx="159717" cy="133097"/>
            </a:xfrm>
            <a:custGeom>
              <a:avLst/>
              <a:gdLst>
                <a:gd name="connsiteX0" fmla="*/ 40482 w 157163"/>
                <a:gd name="connsiteY0" fmla="*/ 42863 h 130969"/>
                <a:gd name="connsiteX1" fmla="*/ 40482 w 157163"/>
                <a:gd name="connsiteY1" fmla="*/ 100013 h 130969"/>
                <a:gd name="connsiteX2" fmla="*/ 0 w 157163"/>
                <a:gd name="connsiteY2" fmla="*/ 100013 h 130969"/>
                <a:gd name="connsiteX3" fmla="*/ 0 w 157163"/>
                <a:gd name="connsiteY3" fmla="*/ 130969 h 130969"/>
                <a:gd name="connsiteX4" fmla="*/ 157163 w 157163"/>
                <a:gd name="connsiteY4" fmla="*/ 130969 h 130969"/>
                <a:gd name="connsiteX5" fmla="*/ 157163 w 157163"/>
                <a:gd name="connsiteY5" fmla="*/ 95250 h 130969"/>
                <a:gd name="connsiteX6" fmla="*/ 123825 w 157163"/>
                <a:gd name="connsiteY6" fmla="*/ 95250 h 130969"/>
                <a:gd name="connsiteX7" fmla="*/ 123825 w 157163"/>
                <a:gd name="connsiteY7" fmla="*/ 0 h 130969"/>
                <a:gd name="connsiteX8" fmla="*/ 40482 w 157163"/>
                <a:gd name="connsiteY8" fmla="*/ 42863 h 130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7163" h="130969">
                  <a:moveTo>
                    <a:pt x="40482" y="42863"/>
                  </a:moveTo>
                  <a:lnTo>
                    <a:pt x="40482" y="100013"/>
                  </a:lnTo>
                  <a:lnTo>
                    <a:pt x="0" y="100013"/>
                  </a:lnTo>
                  <a:lnTo>
                    <a:pt x="0" y="130969"/>
                  </a:lnTo>
                  <a:lnTo>
                    <a:pt x="157163" y="130969"/>
                  </a:lnTo>
                  <a:lnTo>
                    <a:pt x="157163" y="95250"/>
                  </a:lnTo>
                  <a:lnTo>
                    <a:pt x="123825" y="95250"/>
                  </a:lnTo>
                  <a:lnTo>
                    <a:pt x="123825" y="0"/>
                  </a:lnTo>
                  <a:lnTo>
                    <a:pt x="40482" y="42863"/>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cxnSp>
        <p:nvCxnSpPr>
          <p:cNvPr id="140" name="Straight Connector 139">
            <a:extLst>
              <a:ext uri="{FF2B5EF4-FFF2-40B4-BE49-F238E27FC236}">
                <a16:creationId xmlns:a16="http://schemas.microsoft.com/office/drawing/2014/main" id="{C6A86648-7F39-481B-AD75-81879272B237}"/>
              </a:ext>
            </a:extLst>
          </p:cNvPr>
          <p:cNvCxnSpPr>
            <a:cxnSpLocks/>
            <a:stCxn id="147" idx="0"/>
            <a:endCxn id="153" idx="7"/>
          </p:cNvCxnSpPr>
          <p:nvPr/>
        </p:nvCxnSpPr>
        <p:spPr>
          <a:xfrm flipV="1">
            <a:off x="9361383" y="3053021"/>
            <a:ext cx="737077" cy="991"/>
          </a:xfrm>
          <a:prstGeom prst="line">
            <a:avLst/>
          </a:prstGeom>
          <a:noFill/>
          <a:ln w="38100" cmpd="sng">
            <a:solidFill>
              <a:srgbClr val="FF33CC"/>
            </a:solidFill>
            <a:prstDash val="sysDot"/>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nvGrpSpPr>
          <p:cNvPr id="141" name="Group 140">
            <a:extLst>
              <a:ext uri="{FF2B5EF4-FFF2-40B4-BE49-F238E27FC236}">
                <a16:creationId xmlns:a16="http://schemas.microsoft.com/office/drawing/2014/main" id="{6ADA1F92-333A-483A-9F4A-52ECAE959025}"/>
              </a:ext>
            </a:extLst>
          </p:cNvPr>
          <p:cNvGrpSpPr/>
          <p:nvPr/>
        </p:nvGrpSpPr>
        <p:grpSpPr>
          <a:xfrm>
            <a:off x="8592810" y="2800489"/>
            <a:ext cx="791044" cy="522388"/>
            <a:chOff x="7925133" y="2376145"/>
            <a:chExt cx="1069300" cy="623554"/>
          </a:xfrm>
        </p:grpSpPr>
        <p:sp>
          <p:nvSpPr>
            <p:cNvPr id="146" name="Rectangle: Rounded Corners 145">
              <a:extLst>
                <a:ext uri="{FF2B5EF4-FFF2-40B4-BE49-F238E27FC236}">
                  <a16:creationId xmlns:a16="http://schemas.microsoft.com/office/drawing/2014/main" id="{761ADDFD-371F-4214-B27D-7032EE63B44F}"/>
                </a:ext>
              </a:extLst>
            </p:cNvPr>
            <p:cNvSpPr/>
            <p:nvPr/>
          </p:nvSpPr>
          <p:spPr>
            <a:xfrm>
              <a:off x="7925133" y="2376145"/>
              <a:ext cx="1069300" cy="623554"/>
            </a:xfrm>
            <a:prstGeom prst="roundRect">
              <a:avLst>
                <a:gd name="adj" fmla="val 5531"/>
              </a:avLst>
            </a:prstGeom>
            <a:solidFill>
              <a:schemeClr val="bg1"/>
            </a:solidFill>
            <a:ln w="44450">
              <a:solidFill>
                <a:srgbClr val="63676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45720" rIns="91440" bIns="45720" numCol="1" spcCol="0" rtlCol="0" fromWordArt="0" anchor="ctr" anchorCtr="0" forceAA="0" compatLnSpc="1">
              <a:prstTxWarp prst="textNoShape">
                <a:avLst/>
              </a:prstTxWarp>
              <a:noAutofit/>
            </a:bodyPr>
            <a:lstStyle/>
            <a:p>
              <a:r>
                <a:rPr lang="en-US" sz="4400" dirty="0">
                  <a:solidFill>
                    <a:srgbClr val="636768"/>
                  </a:solidFill>
                  <a:latin typeface="Arial" panose="020B0604020202020204" pitchFamily="34" charset="0"/>
                  <a:cs typeface="Arial" panose="020B0604020202020204" pitchFamily="34" charset="0"/>
                  <a:sym typeface="Wingdings 2" panose="05020102010507070707" pitchFamily="18" charset="2"/>
                </a:rPr>
                <a:t></a:t>
              </a:r>
              <a:endParaRPr lang="en-US" sz="4400" dirty="0">
                <a:solidFill>
                  <a:srgbClr val="636768"/>
                </a:solidFill>
                <a:latin typeface="Arial" panose="020B0604020202020204" pitchFamily="34" charset="0"/>
                <a:cs typeface="Arial" panose="020B0604020202020204" pitchFamily="34" charset="0"/>
              </a:endParaRPr>
            </a:p>
          </p:txBody>
        </p:sp>
        <p:sp>
          <p:nvSpPr>
            <p:cNvPr id="147" name="Isosceles Triangle 146">
              <a:extLst>
                <a:ext uri="{FF2B5EF4-FFF2-40B4-BE49-F238E27FC236}">
                  <a16:creationId xmlns:a16="http://schemas.microsoft.com/office/drawing/2014/main" id="{89364981-9D47-401D-8D1B-A3E87DB55672}"/>
                </a:ext>
              </a:extLst>
            </p:cNvPr>
            <p:cNvSpPr/>
            <p:nvPr/>
          </p:nvSpPr>
          <p:spPr>
            <a:xfrm rot="5400000">
              <a:off x="8528710" y="2480710"/>
              <a:ext cx="474586" cy="396110"/>
            </a:xfrm>
            <a:prstGeom prst="triangle">
              <a:avLst/>
            </a:prstGeom>
            <a:noFill/>
            <a:ln w="34925">
              <a:solidFill>
                <a:srgbClr val="636768"/>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solidFill>
                  <a:schemeClr val="tx1"/>
                </a:solidFill>
              </a:endParaRPr>
            </a:p>
          </p:txBody>
        </p:sp>
      </p:grpSp>
      <p:sp>
        <p:nvSpPr>
          <p:cNvPr id="159" name="Rectangle 158">
            <a:extLst>
              <a:ext uri="{FF2B5EF4-FFF2-40B4-BE49-F238E27FC236}">
                <a16:creationId xmlns:a16="http://schemas.microsoft.com/office/drawing/2014/main" id="{5B1787B2-A169-4C6D-9076-4E6F169C5143}"/>
              </a:ext>
            </a:extLst>
          </p:cNvPr>
          <p:cNvSpPr/>
          <p:nvPr/>
        </p:nvSpPr>
        <p:spPr>
          <a:xfrm>
            <a:off x="8770508" y="3532804"/>
            <a:ext cx="476073" cy="218601"/>
          </a:xfrm>
          <a:prstGeom prst="rect">
            <a:avLst/>
          </a:prstGeom>
          <a:noFill/>
        </p:spPr>
        <p:txBody>
          <a:bodyPr wrap="none" lIns="0" tIns="0" rIns="0" bIns="0" anchor="ctr" anchorCtr="1">
            <a:noAutofit/>
          </a:bodyPr>
          <a:lstStyle/>
          <a:p>
            <a:pPr algn="ctr"/>
            <a:endParaRPr lang="en-US" sz="1200" b="1" dirty="0">
              <a:latin typeface="Arial" panose="020B0604020202020204" pitchFamily="34" charset="0"/>
              <a:cs typeface="Arial" panose="020B0604020202020204" pitchFamily="34" charset="0"/>
            </a:endParaRPr>
          </a:p>
        </p:txBody>
      </p:sp>
      <p:grpSp>
        <p:nvGrpSpPr>
          <p:cNvPr id="160" name="Group 159">
            <a:extLst>
              <a:ext uri="{FF2B5EF4-FFF2-40B4-BE49-F238E27FC236}">
                <a16:creationId xmlns:a16="http://schemas.microsoft.com/office/drawing/2014/main" id="{09C56CFF-F832-4BEC-8551-1C8EF500E1BF}"/>
              </a:ext>
            </a:extLst>
          </p:cNvPr>
          <p:cNvGrpSpPr/>
          <p:nvPr/>
        </p:nvGrpSpPr>
        <p:grpSpPr>
          <a:xfrm>
            <a:off x="7005178" y="3603461"/>
            <a:ext cx="472679" cy="535066"/>
            <a:chOff x="6096000" y="1615635"/>
            <a:chExt cx="771362" cy="771048"/>
          </a:xfrm>
        </p:grpSpPr>
        <p:sp>
          <p:nvSpPr>
            <p:cNvPr id="177" name="Rectangle: Rounded Corners 176">
              <a:extLst>
                <a:ext uri="{FF2B5EF4-FFF2-40B4-BE49-F238E27FC236}">
                  <a16:creationId xmlns:a16="http://schemas.microsoft.com/office/drawing/2014/main" id="{DE2970E3-025F-4E15-B4DF-09359CF41B6E}"/>
                </a:ext>
              </a:extLst>
            </p:cNvPr>
            <p:cNvSpPr/>
            <p:nvPr/>
          </p:nvSpPr>
          <p:spPr>
            <a:xfrm>
              <a:off x="6096000" y="1615635"/>
              <a:ext cx="771362" cy="771048"/>
            </a:xfrm>
            <a:prstGeom prst="roundRect">
              <a:avLst>
                <a:gd name="adj" fmla="val 7667"/>
              </a:avLst>
            </a:prstGeom>
            <a:noFill/>
            <a:ln w="34925">
              <a:solidFill>
                <a:srgbClr val="636768"/>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4400" i="1" dirty="0">
                <a:solidFill>
                  <a:srgbClr val="636768"/>
                </a:solidFill>
                <a:latin typeface="Cambria Math" panose="02040503050406030204" pitchFamily="18" charset="0"/>
              </a:endParaRPr>
            </a:p>
          </p:txBody>
        </p:sp>
        <p:pic>
          <p:nvPicPr>
            <p:cNvPr id="178" name="Picture 177">
              <a:extLst>
                <a:ext uri="{FF2B5EF4-FFF2-40B4-BE49-F238E27FC236}">
                  <a16:creationId xmlns:a16="http://schemas.microsoft.com/office/drawing/2014/main" id="{F2A96122-8B9F-4E2E-A36D-F0F7BA59E3D2}"/>
                </a:ext>
              </a:extLst>
            </p:cNvPr>
            <p:cNvPicPr>
              <a:picLocks noChangeAspect="1"/>
            </p:cNvPicPr>
            <p:nvPr/>
          </p:nvPicPr>
          <p:blipFill rotWithShape="1">
            <a:blip r:embed="rId4"/>
            <a:srcRect l="66240" t="21266" r="5564" b="56413"/>
            <a:stretch/>
          </p:blipFill>
          <p:spPr>
            <a:xfrm>
              <a:off x="6386472" y="2002811"/>
              <a:ext cx="457200" cy="361950"/>
            </a:xfrm>
            <a:prstGeom prst="rect">
              <a:avLst/>
            </a:prstGeom>
          </p:spPr>
        </p:pic>
        <p:pic>
          <p:nvPicPr>
            <p:cNvPr id="179" name="Picture 178">
              <a:extLst>
                <a:ext uri="{FF2B5EF4-FFF2-40B4-BE49-F238E27FC236}">
                  <a16:creationId xmlns:a16="http://schemas.microsoft.com/office/drawing/2014/main" id="{7BA3FC32-847A-4EBF-BF2E-BB2AFDD97367}"/>
                </a:ext>
              </a:extLst>
            </p:cNvPr>
            <p:cNvPicPr>
              <a:picLocks noChangeAspect="1"/>
            </p:cNvPicPr>
            <p:nvPr/>
          </p:nvPicPr>
          <p:blipFill rotWithShape="1">
            <a:blip r:embed="rId5"/>
            <a:srcRect l="16781" t="68006" r="62009" b="1595"/>
            <a:stretch/>
          </p:blipFill>
          <p:spPr>
            <a:xfrm>
              <a:off x="6170539" y="1686431"/>
              <a:ext cx="230342" cy="330130"/>
            </a:xfrm>
            <a:prstGeom prst="rect">
              <a:avLst/>
            </a:prstGeom>
          </p:spPr>
        </p:pic>
        <p:cxnSp>
          <p:nvCxnSpPr>
            <p:cNvPr id="180" name="Straight Connector 179">
              <a:extLst>
                <a:ext uri="{FF2B5EF4-FFF2-40B4-BE49-F238E27FC236}">
                  <a16:creationId xmlns:a16="http://schemas.microsoft.com/office/drawing/2014/main" id="{9F1E3607-8AD2-4709-A931-E6E7DD1B98D3}"/>
                </a:ext>
              </a:extLst>
            </p:cNvPr>
            <p:cNvCxnSpPr>
              <a:cxnSpLocks/>
            </p:cNvCxnSpPr>
            <p:nvPr/>
          </p:nvCxnSpPr>
          <p:spPr>
            <a:xfrm flipV="1">
              <a:off x="6131990" y="1645445"/>
              <a:ext cx="716485" cy="723899"/>
            </a:xfrm>
            <a:prstGeom prst="line">
              <a:avLst/>
            </a:prstGeom>
            <a:noFill/>
            <a:ln w="34925">
              <a:solidFill>
                <a:srgbClr val="636768"/>
              </a:solidFill>
            </a:ln>
          </p:spPr>
          <p:style>
            <a:lnRef idx="1">
              <a:schemeClr val="accent1"/>
            </a:lnRef>
            <a:fillRef idx="0">
              <a:schemeClr val="accent1"/>
            </a:fillRef>
            <a:effectRef idx="0">
              <a:schemeClr val="accent1"/>
            </a:effectRef>
            <a:fontRef idx="minor">
              <a:schemeClr val="tx1"/>
            </a:fontRef>
          </p:style>
        </p:cxnSp>
      </p:grpSp>
      <p:grpSp>
        <p:nvGrpSpPr>
          <p:cNvPr id="162" name="Group 161">
            <a:extLst>
              <a:ext uri="{FF2B5EF4-FFF2-40B4-BE49-F238E27FC236}">
                <a16:creationId xmlns:a16="http://schemas.microsoft.com/office/drawing/2014/main" id="{B0061B4D-D660-429D-875C-61DA93A6FD7E}"/>
              </a:ext>
            </a:extLst>
          </p:cNvPr>
          <p:cNvGrpSpPr/>
          <p:nvPr/>
        </p:nvGrpSpPr>
        <p:grpSpPr>
          <a:xfrm flipH="1">
            <a:off x="9974394" y="3444607"/>
            <a:ext cx="510726" cy="554168"/>
            <a:chOff x="9808100" y="1637624"/>
            <a:chExt cx="578371" cy="554168"/>
          </a:xfrm>
        </p:grpSpPr>
        <p:cxnSp>
          <p:nvCxnSpPr>
            <p:cNvPr id="171" name="Straight Connector 170">
              <a:extLst>
                <a:ext uri="{FF2B5EF4-FFF2-40B4-BE49-F238E27FC236}">
                  <a16:creationId xmlns:a16="http://schemas.microsoft.com/office/drawing/2014/main" id="{C6661643-7D5B-4EAD-87D1-BC19034637B8}"/>
                </a:ext>
              </a:extLst>
            </p:cNvPr>
            <p:cNvCxnSpPr>
              <a:cxnSpLocks/>
            </p:cNvCxnSpPr>
            <p:nvPr/>
          </p:nvCxnSpPr>
          <p:spPr>
            <a:xfrm>
              <a:off x="9875902" y="1673924"/>
              <a:ext cx="234553" cy="229895"/>
            </a:xfrm>
            <a:prstGeom prst="line">
              <a:avLst/>
            </a:prstGeom>
            <a:noFill/>
            <a:ln w="38100">
              <a:solidFill>
                <a:schemeClr val="tx1"/>
              </a:solidFill>
              <a:headEnd type="none" w="sm" len="med"/>
            </a:ln>
          </p:spPr>
          <p:style>
            <a:lnRef idx="2">
              <a:schemeClr val="accent1">
                <a:shade val="50000"/>
              </a:schemeClr>
            </a:lnRef>
            <a:fillRef idx="1">
              <a:schemeClr val="accent1"/>
            </a:fillRef>
            <a:effectRef idx="0">
              <a:schemeClr val="accent1"/>
            </a:effectRef>
            <a:fontRef idx="minor">
              <a:schemeClr val="lt1"/>
            </a:fontRef>
          </p:style>
        </p:cxnSp>
        <p:sp>
          <p:nvSpPr>
            <p:cNvPr id="172" name="Oval 171">
              <a:extLst>
                <a:ext uri="{FF2B5EF4-FFF2-40B4-BE49-F238E27FC236}">
                  <a16:creationId xmlns:a16="http://schemas.microsoft.com/office/drawing/2014/main" id="{B95209C6-7994-4D23-A737-5F58D6F9A32C}"/>
                </a:ext>
              </a:extLst>
            </p:cNvPr>
            <p:cNvSpPr/>
            <p:nvPr/>
          </p:nvSpPr>
          <p:spPr>
            <a:xfrm rot="2700000">
              <a:off x="9993673" y="1545805"/>
              <a:ext cx="207226" cy="578371"/>
            </a:xfrm>
            <a:prstGeom prst="ellips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73" name="Oval 172">
              <a:extLst>
                <a:ext uri="{FF2B5EF4-FFF2-40B4-BE49-F238E27FC236}">
                  <a16:creationId xmlns:a16="http://schemas.microsoft.com/office/drawing/2014/main" id="{E93668A7-AC50-4DB9-B28D-A02BD77C24E4}"/>
                </a:ext>
              </a:extLst>
            </p:cNvPr>
            <p:cNvSpPr/>
            <p:nvPr/>
          </p:nvSpPr>
          <p:spPr>
            <a:xfrm>
              <a:off x="9902341" y="1660422"/>
              <a:ext cx="46462" cy="46462"/>
            </a:xfrm>
            <a:prstGeom prst="ellipse">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74" name="Freeform: Shape 173">
              <a:extLst>
                <a:ext uri="{FF2B5EF4-FFF2-40B4-BE49-F238E27FC236}">
                  <a16:creationId xmlns:a16="http://schemas.microsoft.com/office/drawing/2014/main" id="{58E19B81-9C70-41DD-AB50-ADD1283BE4EC}"/>
                </a:ext>
              </a:extLst>
            </p:cNvPr>
            <p:cNvSpPr/>
            <p:nvPr/>
          </p:nvSpPr>
          <p:spPr>
            <a:xfrm>
              <a:off x="9895078" y="1637624"/>
              <a:ext cx="472229" cy="463487"/>
            </a:xfrm>
            <a:custGeom>
              <a:avLst/>
              <a:gdLst>
                <a:gd name="connsiteX0" fmla="*/ 431007 w 469154"/>
                <a:gd name="connsiteY0" fmla="*/ 0 h 413609"/>
                <a:gd name="connsiteX1" fmla="*/ 469107 w 469154"/>
                <a:gd name="connsiteY1" fmla="*/ 121444 h 413609"/>
                <a:gd name="connsiteX2" fmla="*/ 435769 w 469154"/>
                <a:gd name="connsiteY2" fmla="*/ 261937 h 413609"/>
                <a:gd name="connsiteX3" fmla="*/ 319088 w 469154"/>
                <a:gd name="connsiteY3" fmla="*/ 359569 h 413609"/>
                <a:gd name="connsiteX4" fmla="*/ 188119 w 469154"/>
                <a:gd name="connsiteY4" fmla="*/ 411956 h 413609"/>
                <a:gd name="connsiteX5" fmla="*/ 69057 w 469154"/>
                <a:gd name="connsiteY5" fmla="*/ 397669 h 413609"/>
                <a:gd name="connsiteX6" fmla="*/ 0 w 469154"/>
                <a:gd name="connsiteY6" fmla="*/ 369094 h 413609"/>
                <a:gd name="connsiteX0" fmla="*/ 402432 w 470322"/>
                <a:gd name="connsiteY0" fmla="*/ 0 h 465997"/>
                <a:gd name="connsiteX1" fmla="*/ 469107 w 470322"/>
                <a:gd name="connsiteY1" fmla="*/ 173832 h 465997"/>
                <a:gd name="connsiteX2" fmla="*/ 435769 w 470322"/>
                <a:gd name="connsiteY2" fmla="*/ 314325 h 465997"/>
                <a:gd name="connsiteX3" fmla="*/ 319088 w 470322"/>
                <a:gd name="connsiteY3" fmla="*/ 411957 h 465997"/>
                <a:gd name="connsiteX4" fmla="*/ 188119 w 470322"/>
                <a:gd name="connsiteY4" fmla="*/ 464344 h 465997"/>
                <a:gd name="connsiteX5" fmla="*/ 69057 w 470322"/>
                <a:gd name="connsiteY5" fmla="*/ 450057 h 465997"/>
                <a:gd name="connsiteX6" fmla="*/ 0 w 470322"/>
                <a:gd name="connsiteY6" fmla="*/ 421482 h 465997"/>
                <a:gd name="connsiteX0" fmla="*/ 402432 w 465846"/>
                <a:gd name="connsiteY0" fmla="*/ 0 h 465997"/>
                <a:gd name="connsiteX1" fmla="*/ 464344 w 465846"/>
                <a:gd name="connsiteY1" fmla="*/ 159545 h 465997"/>
                <a:gd name="connsiteX2" fmla="*/ 435769 w 465846"/>
                <a:gd name="connsiteY2" fmla="*/ 314325 h 465997"/>
                <a:gd name="connsiteX3" fmla="*/ 319088 w 465846"/>
                <a:gd name="connsiteY3" fmla="*/ 411957 h 465997"/>
                <a:gd name="connsiteX4" fmla="*/ 188119 w 465846"/>
                <a:gd name="connsiteY4" fmla="*/ 464344 h 465997"/>
                <a:gd name="connsiteX5" fmla="*/ 69057 w 465846"/>
                <a:gd name="connsiteY5" fmla="*/ 450057 h 465997"/>
                <a:gd name="connsiteX6" fmla="*/ 0 w 465846"/>
                <a:gd name="connsiteY6" fmla="*/ 421482 h 465997"/>
                <a:gd name="connsiteX0" fmla="*/ 402432 w 465065"/>
                <a:gd name="connsiteY0" fmla="*/ 0 h 465997"/>
                <a:gd name="connsiteX1" fmla="*/ 464344 w 465065"/>
                <a:gd name="connsiteY1" fmla="*/ 159545 h 465997"/>
                <a:gd name="connsiteX2" fmla="*/ 428625 w 465065"/>
                <a:gd name="connsiteY2" fmla="*/ 314325 h 465997"/>
                <a:gd name="connsiteX3" fmla="*/ 319088 w 465065"/>
                <a:gd name="connsiteY3" fmla="*/ 411957 h 465997"/>
                <a:gd name="connsiteX4" fmla="*/ 188119 w 465065"/>
                <a:gd name="connsiteY4" fmla="*/ 464344 h 465997"/>
                <a:gd name="connsiteX5" fmla="*/ 69057 w 465065"/>
                <a:gd name="connsiteY5" fmla="*/ 450057 h 465997"/>
                <a:gd name="connsiteX6" fmla="*/ 0 w 465065"/>
                <a:gd name="connsiteY6" fmla="*/ 421482 h 465997"/>
                <a:gd name="connsiteX0" fmla="*/ 402432 w 462760"/>
                <a:gd name="connsiteY0" fmla="*/ 0 h 465997"/>
                <a:gd name="connsiteX1" fmla="*/ 461963 w 462760"/>
                <a:gd name="connsiteY1" fmla="*/ 157163 h 465997"/>
                <a:gd name="connsiteX2" fmla="*/ 428625 w 462760"/>
                <a:gd name="connsiteY2" fmla="*/ 314325 h 465997"/>
                <a:gd name="connsiteX3" fmla="*/ 319088 w 462760"/>
                <a:gd name="connsiteY3" fmla="*/ 411957 h 465997"/>
                <a:gd name="connsiteX4" fmla="*/ 188119 w 462760"/>
                <a:gd name="connsiteY4" fmla="*/ 464344 h 465997"/>
                <a:gd name="connsiteX5" fmla="*/ 69057 w 462760"/>
                <a:gd name="connsiteY5" fmla="*/ 450057 h 465997"/>
                <a:gd name="connsiteX6" fmla="*/ 0 w 462760"/>
                <a:gd name="connsiteY6" fmla="*/ 421482 h 465997"/>
                <a:gd name="connsiteX0" fmla="*/ 404814 w 465142"/>
                <a:gd name="connsiteY0" fmla="*/ 0 h 466428"/>
                <a:gd name="connsiteX1" fmla="*/ 464345 w 465142"/>
                <a:gd name="connsiteY1" fmla="*/ 157163 h 466428"/>
                <a:gd name="connsiteX2" fmla="*/ 431007 w 465142"/>
                <a:gd name="connsiteY2" fmla="*/ 314325 h 466428"/>
                <a:gd name="connsiteX3" fmla="*/ 321470 w 465142"/>
                <a:gd name="connsiteY3" fmla="*/ 411957 h 466428"/>
                <a:gd name="connsiteX4" fmla="*/ 190501 w 465142"/>
                <a:gd name="connsiteY4" fmla="*/ 464344 h 466428"/>
                <a:gd name="connsiteX5" fmla="*/ 71439 w 465142"/>
                <a:gd name="connsiteY5" fmla="*/ 450057 h 466428"/>
                <a:gd name="connsiteX6" fmla="*/ 0 w 465142"/>
                <a:gd name="connsiteY6" fmla="*/ 395288 h 466428"/>
                <a:gd name="connsiteX0" fmla="*/ 404814 w 465142"/>
                <a:gd name="connsiteY0" fmla="*/ 0 h 466003"/>
                <a:gd name="connsiteX1" fmla="*/ 464345 w 465142"/>
                <a:gd name="connsiteY1" fmla="*/ 157163 h 466003"/>
                <a:gd name="connsiteX2" fmla="*/ 431007 w 465142"/>
                <a:gd name="connsiteY2" fmla="*/ 314325 h 466003"/>
                <a:gd name="connsiteX3" fmla="*/ 321470 w 465142"/>
                <a:gd name="connsiteY3" fmla="*/ 411957 h 466003"/>
                <a:gd name="connsiteX4" fmla="*/ 190501 w 465142"/>
                <a:gd name="connsiteY4" fmla="*/ 464344 h 466003"/>
                <a:gd name="connsiteX5" fmla="*/ 83345 w 465142"/>
                <a:gd name="connsiteY5" fmla="*/ 447676 h 466003"/>
                <a:gd name="connsiteX6" fmla="*/ 0 w 465142"/>
                <a:gd name="connsiteY6" fmla="*/ 395288 h 466003"/>
                <a:gd name="connsiteX0" fmla="*/ 404814 w 465142"/>
                <a:gd name="connsiteY0" fmla="*/ 0 h 456076"/>
                <a:gd name="connsiteX1" fmla="*/ 464345 w 465142"/>
                <a:gd name="connsiteY1" fmla="*/ 157163 h 456076"/>
                <a:gd name="connsiteX2" fmla="*/ 431007 w 465142"/>
                <a:gd name="connsiteY2" fmla="*/ 314325 h 456076"/>
                <a:gd name="connsiteX3" fmla="*/ 321470 w 465142"/>
                <a:gd name="connsiteY3" fmla="*/ 411957 h 456076"/>
                <a:gd name="connsiteX4" fmla="*/ 200026 w 465142"/>
                <a:gd name="connsiteY4" fmla="*/ 452438 h 456076"/>
                <a:gd name="connsiteX5" fmla="*/ 83345 w 465142"/>
                <a:gd name="connsiteY5" fmla="*/ 447676 h 456076"/>
                <a:gd name="connsiteX6" fmla="*/ 0 w 465142"/>
                <a:gd name="connsiteY6" fmla="*/ 395288 h 456076"/>
                <a:gd name="connsiteX0" fmla="*/ 404814 w 464679"/>
                <a:gd name="connsiteY0" fmla="*/ 0 h 456076"/>
                <a:gd name="connsiteX1" fmla="*/ 464345 w 464679"/>
                <a:gd name="connsiteY1" fmla="*/ 157163 h 456076"/>
                <a:gd name="connsiteX2" fmla="*/ 423863 w 464679"/>
                <a:gd name="connsiteY2" fmla="*/ 314325 h 456076"/>
                <a:gd name="connsiteX3" fmla="*/ 321470 w 464679"/>
                <a:gd name="connsiteY3" fmla="*/ 411957 h 456076"/>
                <a:gd name="connsiteX4" fmla="*/ 200026 w 464679"/>
                <a:gd name="connsiteY4" fmla="*/ 452438 h 456076"/>
                <a:gd name="connsiteX5" fmla="*/ 83345 w 464679"/>
                <a:gd name="connsiteY5" fmla="*/ 447676 h 456076"/>
                <a:gd name="connsiteX6" fmla="*/ 0 w 464679"/>
                <a:gd name="connsiteY6" fmla="*/ 395288 h 456076"/>
                <a:gd name="connsiteX0" fmla="*/ 404814 w 464679"/>
                <a:gd name="connsiteY0" fmla="*/ 0 h 456076"/>
                <a:gd name="connsiteX1" fmla="*/ 464345 w 464679"/>
                <a:gd name="connsiteY1" fmla="*/ 157163 h 456076"/>
                <a:gd name="connsiteX2" fmla="*/ 423863 w 464679"/>
                <a:gd name="connsiteY2" fmla="*/ 314325 h 456076"/>
                <a:gd name="connsiteX3" fmla="*/ 321470 w 464679"/>
                <a:gd name="connsiteY3" fmla="*/ 411957 h 456076"/>
                <a:gd name="connsiteX4" fmla="*/ 200026 w 464679"/>
                <a:gd name="connsiteY4" fmla="*/ 452438 h 456076"/>
                <a:gd name="connsiteX5" fmla="*/ 83345 w 464679"/>
                <a:gd name="connsiteY5" fmla="*/ 447676 h 456076"/>
                <a:gd name="connsiteX6" fmla="*/ 0 w 464679"/>
                <a:gd name="connsiteY6" fmla="*/ 395288 h 456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4679" h="456076">
                  <a:moveTo>
                    <a:pt x="404814" y="0"/>
                  </a:moveTo>
                  <a:cubicBezTo>
                    <a:pt x="423467" y="38894"/>
                    <a:pt x="461170" y="104776"/>
                    <a:pt x="464345" y="157163"/>
                  </a:cubicBezTo>
                  <a:cubicBezTo>
                    <a:pt x="467520" y="209550"/>
                    <a:pt x="447675" y="271859"/>
                    <a:pt x="423863" y="314325"/>
                  </a:cubicBezTo>
                  <a:cubicBezTo>
                    <a:pt x="400051" y="356791"/>
                    <a:pt x="358776" y="388938"/>
                    <a:pt x="321470" y="411957"/>
                  </a:cubicBezTo>
                  <a:cubicBezTo>
                    <a:pt x="284164" y="434976"/>
                    <a:pt x="239713" y="446485"/>
                    <a:pt x="200026" y="452438"/>
                  </a:cubicBezTo>
                  <a:cubicBezTo>
                    <a:pt x="160339" y="458391"/>
                    <a:pt x="116683" y="457201"/>
                    <a:pt x="83345" y="447676"/>
                  </a:cubicBezTo>
                  <a:cubicBezTo>
                    <a:pt x="50007" y="438151"/>
                    <a:pt x="18852" y="406003"/>
                    <a:pt x="0" y="395288"/>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75" name="Freeform: Shape 174">
              <a:extLst>
                <a:ext uri="{FF2B5EF4-FFF2-40B4-BE49-F238E27FC236}">
                  <a16:creationId xmlns:a16="http://schemas.microsoft.com/office/drawing/2014/main" id="{C8E26100-9749-407C-92F0-8FD3C1B35457}"/>
                </a:ext>
              </a:extLst>
            </p:cNvPr>
            <p:cNvSpPr/>
            <p:nvPr/>
          </p:nvSpPr>
          <p:spPr>
            <a:xfrm>
              <a:off x="10066092" y="1918341"/>
              <a:ext cx="196960" cy="131171"/>
            </a:xfrm>
            <a:custGeom>
              <a:avLst/>
              <a:gdLst>
                <a:gd name="connsiteX0" fmla="*/ 0 w 166687"/>
                <a:gd name="connsiteY0" fmla="*/ 107156 h 107156"/>
                <a:gd name="connsiteX1" fmla="*/ 69056 w 166687"/>
                <a:gd name="connsiteY1" fmla="*/ 83344 h 107156"/>
                <a:gd name="connsiteX2" fmla="*/ 119062 w 166687"/>
                <a:gd name="connsiteY2" fmla="*/ 54769 h 107156"/>
                <a:gd name="connsiteX3" fmla="*/ 154781 w 166687"/>
                <a:gd name="connsiteY3" fmla="*/ 11906 h 107156"/>
                <a:gd name="connsiteX4" fmla="*/ 166687 w 166687"/>
                <a:gd name="connsiteY4" fmla="*/ 0 h 107156"/>
                <a:gd name="connsiteX0" fmla="*/ 0 w 166687"/>
                <a:gd name="connsiteY0" fmla="*/ 107156 h 107156"/>
                <a:gd name="connsiteX1" fmla="*/ 69056 w 166687"/>
                <a:gd name="connsiteY1" fmla="*/ 83344 h 107156"/>
                <a:gd name="connsiteX2" fmla="*/ 106139 w 166687"/>
                <a:gd name="connsiteY2" fmla="*/ 54769 h 107156"/>
                <a:gd name="connsiteX3" fmla="*/ 154781 w 166687"/>
                <a:gd name="connsiteY3" fmla="*/ 11906 h 107156"/>
                <a:gd name="connsiteX4" fmla="*/ 166687 w 166687"/>
                <a:gd name="connsiteY4" fmla="*/ 0 h 107156"/>
                <a:gd name="connsiteX0" fmla="*/ 0 w 166687"/>
                <a:gd name="connsiteY0" fmla="*/ 107156 h 107156"/>
                <a:gd name="connsiteX1" fmla="*/ 56133 w 166687"/>
                <a:gd name="connsiteY1" fmla="*/ 83344 h 107156"/>
                <a:gd name="connsiteX2" fmla="*/ 106139 w 166687"/>
                <a:gd name="connsiteY2" fmla="*/ 54769 h 107156"/>
                <a:gd name="connsiteX3" fmla="*/ 154781 w 166687"/>
                <a:gd name="connsiteY3" fmla="*/ 11906 h 107156"/>
                <a:gd name="connsiteX4" fmla="*/ 166687 w 166687"/>
                <a:gd name="connsiteY4" fmla="*/ 0 h 107156"/>
                <a:gd name="connsiteX0" fmla="*/ 0 w 181764"/>
                <a:gd name="connsiteY0" fmla="*/ 100487 h 100487"/>
                <a:gd name="connsiteX1" fmla="*/ 71210 w 181764"/>
                <a:gd name="connsiteY1" fmla="*/ 83344 h 100487"/>
                <a:gd name="connsiteX2" fmla="*/ 121216 w 181764"/>
                <a:gd name="connsiteY2" fmla="*/ 54769 h 100487"/>
                <a:gd name="connsiteX3" fmla="*/ 169858 w 181764"/>
                <a:gd name="connsiteY3" fmla="*/ 11906 h 100487"/>
                <a:gd name="connsiteX4" fmla="*/ 181764 w 181764"/>
                <a:gd name="connsiteY4" fmla="*/ 0 h 100487"/>
                <a:gd name="connsiteX0" fmla="*/ 0 w 181764"/>
                <a:gd name="connsiteY0" fmla="*/ 122716 h 122716"/>
                <a:gd name="connsiteX1" fmla="*/ 71210 w 181764"/>
                <a:gd name="connsiteY1" fmla="*/ 105573 h 122716"/>
                <a:gd name="connsiteX2" fmla="*/ 121216 w 181764"/>
                <a:gd name="connsiteY2" fmla="*/ 76998 h 122716"/>
                <a:gd name="connsiteX3" fmla="*/ 169858 w 181764"/>
                <a:gd name="connsiteY3" fmla="*/ 34135 h 122716"/>
                <a:gd name="connsiteX4" fmla="*/ 181764 w 181764"/>
                <a:gd name="connsiteY4" fmla="*/ 0 h 122716"/>
                <a:gd name="connsiteX0" fmla="*/ 0 w 181764"/>
                <a:gd name="connsiteY0" fmla="*/ 122716 h 122716"/>
                <a:gd name="connsiteX1" fmla="*/ 71210 w 181764"/>
                <a:gd name="connsiteY1" fmla="*/ 105573 h 122716"/>
                <a:gd name="connsiteX2" fmla="*/ 123369 w 181764"/>
                <a:gd name="connsiteY2" fmla="*/ 68106 h 122716"/>
                <a:gd name="connsiteX3" fmla="*/ 169858 w 181764"/>
                <a:gd name="connsiteY3" fmla="*/ 34135 h 122716"/>
                <a:gd name="connsiteX4" fmla="*/ 181764 w 181764"/>
                <a:gd name="connsiteY4" fmla="*/ 0 h 122716"/>
                <a:gd name="connsiteX0" fmla="*/ 0 w 181764"/>
                <a:gd name="connsiteY0" fmla="*/ 122716 h 122716"/>
                <a:gd name="connsiteX1" fmla="*/ 71210 w 181764"/>
                <a:gd name="connsiteY1" fmla="*/ 105573 h 122716"/>
                <a:gd name="connsiteX2" fmla="*/ 123369 w 181764"/>
                <a:gd name="connsiteY2" fmla="*/ 68106 h 122716"/>
                <a:gd name="connsiteX3" fmla="*/ 159089 w 181764"/>
                <a:gd name="connsiteY3" fmla="*/ 29689 h 122716"/>
                <a:gd name="connsiteX4" fmla="*/ 181764 w 181764"/>
                <a:gd name="connsiteY4" fmla="*/ 0 h 122716"/>
                <a:gd name="connsiteX0" fmla="*/ 0 w 173149"/>
                <a:gd name="connsiteY0" fmla="*/ 140500 h 140500"/>
                <a:gd name="connsiteX1" fmla="*/ 71210 w 173149"/>
                <a:gd name="connsiteY1" fmla="*/ 123357 h 140500"/>
                <a:gd name="connsiteX2" fmla="*/ 123369 w 173149"/>
                <a:gd name="connsiteY2" fmla="*/ 85890 h 140500"/>
                <a:gd name="connsiteX3" fmla="*/ 159089 w 173149"/>
                <a:gd name="connsiteY3" fmla="*/ 47473 h 140500"/>
                <a:gd name="connsiteX4" fmla="*/ 173149 w 173149"/>
                <a:gd name="connsiteY4" fmla="*/ 0 h 140500"/>
                <a:gd name="connsiteX0" fmla="*/ 0 w 175303"/>
                <a:gd name="connsiteY0" fmla="*/ 120494 h 120494"/>
                <a:gd name="connsiteX1" fmla="*/ 71210 w 175303"/>
                <a:gd name="connsiteY1" fmla="*/ 103351 h 120494"/>
                <a:gd name="connsiteX2" fmla="*/ 123369 w 175303"/>
                <a:gd name="connsiteY2" fmla="*/ 65884 h 120494"/>
                <a:gd name="connsiteX3" fmla="*/ 159089 w 175303"/>
                <a:gd name="connsiteY3" fmla="*/ 27467 h 120494"/>
                <a:gd name="connsiteX4" fmla="*/ 175303 w 175303"/>
                <a:gd name="connsiteY4" fmla="*/ 0 h 120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5303" h="120494">
                  <a:moveTo>
                    <a:pt x="0" y="120494"/>
                  </a:moveTo>
                  <a:cubicBezTo>
                    <a:pt x="24606" y="112953"/>
                    <a:pt x="50649" y="112453"/>
                    <a:pt x="71210" y="103351"/>
                  </a:cubicBezTo>
                  <a:cubicBezTo>
                    <a:pt x="91772" y="94249"/>
                    <a:pt x="108723" y="78531"/>
                    <a:pt x="123369" y="65884"/>
                  </a:cubicBezTo>
                  <a:cubicBezTo>
                    <a:pt x="138016" y="53237"/>
                    <a:pt x="150433" y="38448"/>
                    <a:pt x="159089" y="27467"/>
                  </a:cubicBezTo>
                  <a:cubicBezTo>
                    <a:pt x="167745" y="16486"/>
                    <a:pt x="173319" y="1389"/>
                    <a:pt x="175303" y="0"/>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76" name="Freeform: Shape 175">
              <a:extLst>
                <a:ext uri="{FF2B5EF4-FFF2-40B4-BE49-F238E27FC236}">
                  <a16:creationId xmlns:a16="http://schemas.microsoft.com/office/drawing/2014/main" id="{3FE07B48-DD44-4CB0-9669-89E4D4291858}"/>
                </a:ext>
              </a:extLst>
            </p:cNvPr>
            <p:cNvSpPr/>
            <p:nvPr/>
          </p:nvSpPr>
          <p:spPr>
            <a:xfrm>
              <a:off x="10120135" y="2058695"/>
              <a:ext cx="159717" cy="133097"/>
            </a:xfrm>
            <a:custGeom>
              <a:avLst/>
              <a:gdLst>
                <a:gd name="connsiteX0" fmla="*/ 40482 w 157163"/>
                <a:gd name="connsiteY0" fmla="*/ 42863 h 130969"/>
                <a:gd name="connsiteX1" fmla="*/ 40482 w 157163"/>
                <a:gd name="connsiteY1" fmla="*/ 100013 h 130969"/>
                <a:gd name="connsiteX2" fmla="*/ 0 w 157163"/>
                <a:gd name="connsiteY2" fmla="*/ 100013 h 130969"/>
                <a:gd name="connsiteX3" fmla="*/ 0 w 157163"/>
                <a:gd name="connsiteY3" fmla="*/ 130969 h 130969"/>
                <a:gd name="connsiteX4" fmla="*/ 157163 w 157163"/>
                <a:gd name="connsiteY4" fmla="*/ 130969 h 130969"/>
                <a:gd name="connsiteX5" fmla="*/ 157163 w 157163"/>
                <a:gd name="connsiteY5" fmla="*/ 95250 h 130969"/>
                <a:gd name="connsiteX6" fmla="*/ 123825 w 157163"/>
                <a:gd name="connsiteY6" fmla="*/ 95250 h 130969"/>
                <a:gd name="connsiteX7" fmla="*/ 123825 w 157163"/>
                <a:gd name="connsiteY7" fmla="*/ 0 h 130969"/>
                <a:gd name="connsiteX8" fmla="*/ 40482 w 157163"/>
                <a:gd name="connsiteY8" fmla="*/ 42863 h 130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7163" h="130969">
                  <a:moveTo>
                    <a:pt x="40482" y="42863"/>
                  </a:moveTo>
                  <a:lnTo>
                    <a:pt x="40482" y="100013"/>
                  </a:lnTo>
                  <a:lnTo>
                    <a:pt x="0" y="100013"/>
                  </a:lnTo>
                  <a:lnTo>
                    <a:pt x="0" y="130969"/>
                  </a:lnTo>
                  <a:lnTo>
                    <a:pt x="157163" y="130969"/>
                  </a:lnTo>
                  <a:lnTo>
                    <a:pt x="157163" y="95250"/>
                  </a:lnTo>
                  <a:lnTo>
                    <a:pt x="123825" y="95250"/>
                  </a:lnTo>
                  <a:lnTo>
                    <a:pt x="123825" y="0"/>
                  </a:lnTo>
                  <a:lnTo>
                    <a:pt x="40482" y="42863"/>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cxnSp>
        <p:nvCxnSpPr>
          <p:cNvPr id="163" name="Straight Connector 162">
            <a:extLst>
              <a:ext uri="{FF2B5EF4-FFF2-40B4-BE49-F238E27FC236}">
                <a16:creationId xmlns:a16="http://schemas.microsoft.com/office/drawing/2014/main" id="{B0C36DFA-D208-4CD4-AD07-29CEA0CBF5E7}"/>
              </a:ext>
            </a:extLst>
          </p:cNvPr>
          <p:cNvCxnSpPr>
            <a:cxnSpLocks/>
            <a:stCxn id="170" idx="0"/>
            <a:endCxn id="176" idx="7"/>
          </p:cNvCxnSpPr>
          <p:nvPr/>
        </p:nvCxnSpPr>
        <p:spPr>
          <a:xfrm flipV="1">
            <a:off x="9361383" y="3865678"/>
            <a:ext cx="737077" cy="991"/>
          </a:xfrm>
          <a:prstGeom prst="line">
            <a:avLst/>
          </a:prstGeom>
          <a:noFill/>
          <a:ln w="38100" cmpd="sng">
            <a:solidFill>
              <a:srgbClr val="FF33CC"/>
            </a:solidFill>
            <a:prstDash val="sysDot"/>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nvGrpSpPr>
          <p:cNvPr id="164" name="Group 163">
            <a:extLst>
              <a:ext uri="{FF2B5EF4-FFF2-40B4-BE49-F238E27FC236}">
                <a16:creationId xmlns:a16="http://schemas.microsoft.com/office/drawing/2014/main" id="{D50626C0-BEAF-4EFD-A2F0-2318FFA3609F}"/>
              </a:ext>
            </a:extLst>
          </p:cNvPr>
          <p:cNvGrpSpPr/>
          <p:nvPr/>
        </p:nvGrpSpPr>
        <p:grpSpPr>
          <a:xfrm>
            <a:off x="8592810" y="3613146"/>
            <a:ext cx="791044" cy="522388"/>
            <a:chOff x="7925133" y="2376145"/>
            <a:chExt cx="1069300" cy="623554"/>
          </a:xfrm>
        </p:grpSpPr>
        <p:sp>
          <p:nvSpPr>
            <p:cNvPr id="169" name="Rectangle: Rounded Corners 168">
              <a:extLst>
                <a:ext uri="{FF2B5EF4-FFF2-40B4-BE49-F238E27FC236}">
                  <a16:creationId xmlns:a16="http://schemas.microsoft.com/office/drawing/2014/main" id="{A222CCB3-1895-470A-B798-022177408E3C}"/>
                </a:ext>
              </a:extLst>
            </p:cNvPr>
            <p:cNvSpPr/>
            <p:nvPr/>
          </p:nvSpPr>
          <p:spPr>
            <a:xfrm>
              <a:off x="7925133" y="2376145"/>
              <a:ext cx="1069300" cy="623554"/>
            </a:xfrm>
            <a:prstGeom prst="roundRect">
              <a:avLst>
                <a:gd name="adj" fmla="val 5531"/>
              </a:avLst>
            </a:prstGeom>
            <a:solidFill>
              <a:schemeClr val="bg1"/>
            </a:solidFill>
            <a:ln w="44450">
              <a:solidFill>
                <a:srgbClr val="63676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45720" rIns="91440" bIns="45720" numCol="1" spcCol="0" rtlCol="0" fromWordArt="0" anchor="ctr" anchorCtr="0" forceAA="0" compatLnSpc="1">
              <a:prstTxWarp prst="textNoShape">
                <a:avLst/>
              </a:prstTxWarp>
              <a:noAutofit/>
            </a:bodyPr>
            <a:lstStyle/>
            <a:p>
              <a:r>
                <a:rPr lang="en-US" sz="4400" dirty="0">
                  <a:solidFill>
                    <a:srgbClr val="636768"/>
                  </a:solidFill>
                  <a:latin typeface="Arial" panose="020B0604020202020204" pitchFamily="34" charset="0"/>
                  <a:cs typeface="Arial" panose="020B0604020202020204" pitchFamily="34" charset="0"/>
                  <a:sym typeface="Wingdings 2" panose="05020102010507070707" pitchFamily="18" charset="2"/>
                </a:rPr>
                <a:t></a:t>
              </a:r>
              <a:endParaRPr lang="en-US" sz="4400" dirty="0">
                <a:solidFill>
                  <a:srgbClr val="636768"/>
                </a:solidFill>
                <a:latin typeface="Arial" panose="020B0604020202020204" pitchFamily="34" charset="0"/>
                <a:cs typeface="Arial" panose="020B0604020202020204" pitchFamily="34" charset="0"/>
              </a:endParaRPr>
            </a:p>
          </p:txBody>
        </p:sp>
        <p:sp>
          <p:nvSpPr>
            <p:cNvPr id="170" name="Isosceles Triangle 169">
              <a:extLst>
                <a:ext uri="{FF2B5EF4-FFF2-40B4-BE49-F238E27FC236}">
                  <a16:creationId xmlns:a16="http://schemas.microsoft.com/office/drawing/2014/main" id="{AB0AA9C4-FAE8-40FD-AD4A-B10AE9C01F62}"/>
                </a:ext>
              </a:extLst>
            </p:cNvPr>
            <p:cNvSpPr/>
            <p:nvPr/>
          </p:nvSpPr>
          <p:spPr>
            <a:xfrm rot="5400000">
              <a:off x="8528710" y="2480710"/>
              <a:ext cx="474586" cy="396110"/>
            </a:xfrm>
            <a:prstGeom prst="triangle">
              <a:avLst/>
            </a:prstGeom>
            <a:noFill/>
            <a:ln w="34925">
              <a:solidFill>
                <a:srgbClr val="636768"/>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solidFill>
                  <a:schemeClr val="tx1"/>
                </a:solidFill>
              </a:endParaRPr>
            </a:p>
          </p:txBody>
        </p:sp>
      </p:grpSp>
      <p:grpSp>
        <p:nvGrpSpPr>
          <p:cNvPr id="196" name="Group 195">
            <a:extLst>
              <a:ext uri="{FF2B5EF4-FFF2-40B4-BE49-F238E27FC236}">
                <a16:creationId xmlns:a16="http://schemas.microsoft.com/office/drawing/2014/main" id="{57EA3426-BDEB-4449-A1A6-082571C7ADA5}"/>
              </a:ext>
            </a:extLst>
          </p:cNvPr>
          <p:cNvGrpSpPr/>
          <p:nvPr/>
        </p:nvGrpSpPr>
        <p:grpSpPr>
          <a:xfrm>
            <a:off x="6094555" y="2094620"/>
            <a:ext cx="888152" cy="1993828"/>
            <a:chOff x="5122951" y="2431356"/>
            <a:chExt cx="789703" cy="1993828"/>
          </a:xfrm>
        </p:grpSpPr>
        <p:cxnSp>
          <p:nvCxnSpPr>
            <p:cNvPr id="117" name="Straight Connector 116">
              <a:extLst>
                <a:ext uri="{FF2B5EF4-FFF2-40B4-BE49-F238E27FC236}">
                  <a16:creationId xmlns:a16="http://schemas.microsoft.com/office/drawing/2014/main" id="{801FE6AC-A62C-45E6-81D8-9E39F55CD680}"/>
                </a:ext>
              </a:extLst>
            </p:cNvPr>
            <p:cNvCxnSpPr>
              <a:cxnSpLocks/>
            </p:cNvCxnSpPr>
            <p:nvPr/>
          </p:nvCxnSpPr>
          <p:spPr>
            <a:xfrm>
              <a:off x="5122951" y="2431356"/>
              <a:ext cx="789703" cy="0"/>
            </a:xfrm>
            <a:prstGeom prst="line">
              <a:avLst/>
            </a:prstGeom>
            <a:noFill/>
            <a:ln w="38100" cmpd="sng">
              <a:solidFill>
                <a:srgbClr val="FF0000"/>
              </a:solidFill>
              <a:prstDash val="sysDot"/>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18" name="Straight Connector 117">
              <a:extLst>
                <a:ext uri="{FF2B5EF4-FFF2-40B4-BE49-F238E27FC236}">
                  <a16:creationId xmlns:a16="http://schemas.microsoft.com/office/drawing/2014/main" id="{DD64F034-CAA7-44FD-A08E-66D4CAC638F7}"/>
                </a:ext>
              </a:extLst>
            </p:cNvPr>
            <p:cNvCxnSpPr>
              <a:cxnSpLocks/>
            </p:cNvCxnSpPr>
            <p:nvPr/>
          </p:nvCxnSpPr>
          <p:spPr>
            <a:xfrm>
              <a:off x="5122951" y="2564873"/>
              <a:ext cx="789703" cy="0"/>
            </a:xfrm>
            <a:prstGeom prst="line">
              <a:avLst/>
            </a:prstGeom>
            <a:noFill/>
            <a:ln w="38100" cmpd="sng">
              <a:solidFill>
                <a:srgbClr val="FF0000"/>
              </a:solidFill>
              <a:prstDash val="sysDot"/>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id="{518724B9-B463-4701-930F-7F85124AE4CC}"/>
                </a:ext>
              </a:extLst>
            </p:cNvPr>
            <p:cNvCxnSpPr>
              <a:cxnSpLocks/>
            </p:cNvCxnSpPr>
            <p:nvPr/>
          </p:nvCxnSpPr>
          <p:spPr>
            <a:xfrm>
              <a:off x="5122951" y="2841756"/>
              <a:ext cx="789703" cy="0"/>
            </a:xfrm>
            <a:prstGeom prst="line">
              <a:avLst/>
            </a:prstGeom>
            <a:noFill/>
            <a:ln w="38100" cmpd="sng">
              <a:solidFill>
                <a:srgbClr val="FF0000"/>
              </a:solidFill>
              <a:prstDash val="sysDot"/>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20" name="Straight Connector 119">
              <a:extLst>
                <a:ext uri="{FF2B5EF4-FFF2-40B4-BE49-F238E27FC236}">
                  <a16:creationId xmlns:a16="http://schemas.microsoft.com/office/drawing/2014/main" id="{6C3D162F-9CEA-41D1-98BC-6460B4E3CC3A}"/>
                </a:ext>
              </a:extLst>
            </p:cNvPr>
            <p:cNvCxnSpPr>
              <a:cxnSpLocks/>
            </p:cNvCxnSpPr>
            <p:nvPr/>
          </p:nvCxnSpPr>
          <p:spPr>
            <a:xfrm>
              <a:off x="5517802" y="2623261"/>
              <a:ext cx="0" cy="164715"/>
            </a:xfrm>
            <a:prstGeom prst="line">
              <a:avLst/>
            </a:prstGeom>
            <a:ln w="28575">
              <a:solidFill>
                <a:srgbClr val="FF0000"/>
              </a:solidFill>
              <a:prstDash val="sysDot"/>
            </a:ln>
          </p:spPr>
          <p:style>
            <a:lnRef idx="1">
              <a:schemeClr val="accent1"/>
            </a:lnRef>
            <a:fillRef idx="0">
              <a:schemeClr val="accent1"/>
            </a:fillRef>
            <a:effectRef idx="0">
              <a:schemeClr val="accent1"/>
            </a:effectRef>
            <a:fontRef idx="minor">
              <a:schemeClr val="tx1"/>
            </a:fontRef>
          </p:style>
        </p:cxnSp>
        <p:cxnSp>
          <p:nvCxnSpPr>
            <p:cNvPr id="142" name="Straight Connector 141">
              <a:extLst>
                <a:ext uri="{FF2B5EF4-FFF2-40B4-BE49-F238E27FC236}">
                  <a16:creationId xmlns:a16="http://schemas.microsoft.com/office/drawing/2014/main" id="{8C35513C-A2DE-4B91-A7ED-D307899C3D3D}"/>
                </a:ext>
              </a:extLst>
            </p:cNvPr>
            <p:cNvCxnSpPr>
              <a:cxnSpLocks/>
            </p:cNvCxnSpPr>
            <p:nvPr/>
          </p:nvCxnSpPr>
          <p:spPr>
            <a:xfrm>
              <a:off x="5122951" y="3206890"/>
              <a:ext cx="789703" cy="0"/>
            </a:xfrm>
            <a:prstGeom prst="line">
              <a:avLst/>
            </a:prstGeom>
            <a:noFill/>
            <a:ln w="38100" cmpd="sng">
              <a:solidFill>
                <a:srgbClr val="FF0000"/>
              </a:solidFill>
              <a:prstDash val="sysDot"/>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FF2B5EF4-FFF2-40B4-BE49-F238E27FC236}">
                  <a16:creationId xmlns:a16="http://schemas.microsoft.com/office/drawing/2014/main" id="{5637FB76-B16D-4011-B1C5-0AB435C8332B}"/>
                </a:ext>
              </a:extLst>
            </p:cNvPr>
            <p:cNvCxnSpPr>
              <a:cxnSpLocks/>
            </p:cNvCxnSpPr>
            <p:nvPr/>
          </p:nvCxnSpPr>
          <p:spPr>
            <a:xfrm>
              <a:off x="5122951" y="3340407"/>
              <a:ext cx="789703" cy="0"/>
            </a:xfrm>
            <a:prstGeom prst="line">
              <a:avLst/>
            </a:prstGeom>
            <a:noFill/>
            <a:ln w="38100" cmpd="sng">
              <a:solidFill>
                <a:srgbClr val="FF0000"/>
              </a:solidFill>
              <a:prstDash val="sysDot"/>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44" name="Straight Connector 143">
              <a:extLst>
                <a:ext uri="{FF2B5EF4-FFF2-40B4-BE49-F238E27FC236}">
                  <a16:creationId xmlns:a16="http://schemas.microsoft.com/office/drawing/2014/main" id="{7AE1A8CE-BBF1-4320-B8F1-66EC3ACE0602}"/>
                </a:ext>
              </a:extLst>
            </p:cNvPr>
            <p:cNvCxnSpPr>
              <a:cxnSpLocks/>
            </p:cNvCxnSpPr>
            <p:nvPr/>
          </p:nvCxnSpPr>
          <p:spPr>
            <a:xfrm>
              <a:off x="5122951" y="3607764"/>
              <a:ext cx="789703" cy="0"/>
            </a:xfrm>
            <a:prstGeom prst="line">
              <a:avLst/>
            </a:prstGeom>
            <a:noFill/>
            <a:ln w="38100" cmpd="sng">
              <a:solidFill>
                <a:srgbClr val="FF0000"/>
              </a:solidFill>
              <a:prstDash val="sysDot"/>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45" name="Straight Connector 144">
              <a:extLst>
                <a:ext uri="{FF2B5EF4-FFF2-40B4-BE49-F238E27FC236}">
                  <a16:creationId xmlns:a16="http://schemas.microsoft.com/office/drawing/2014/main" id="{D74E0D59-9733-45F0-85DD-4388EF1370D0}"/>
                </a:ext>
              </a:extLst>
            </p:cNvPr>
            <p:cNvCxnSpPr>
              <a:cxnSpLocks/>
            </p:cNvCxnSpPr>
            <p:nvPr/>
          </p:nvCxnSpPr>
          <p:spPr>
            <a:xfrm>
              <a:off x="5517802" y="3405136"/>
              <a:ext cx="0" cy="163872"/>
            </a:xfrm>
            <a:prstGeom prst="line">
              <a:avLst/>
            </a:prstGeom>
            <a:ln w="28575">
              <a:solidFill>
                <a:srgbClr val="FF0000"/>
              </a:solidFill>
              <a:prstDash val="sysDot"/>
            </a:ln>
          </p:spPr>
          <p:style>
            <a:lnRef idx="1">
              <a:schemeClr val="accent1"/>
            </a:lnRef>
            <a:fillRef idx="0">
              <a:schemeClr val="accent1"/>
            </a:fillRef>
            <a:effectRef idx="0">
              <a:schemeClr val="accent1"/>
            </a:effectRef>
            <a:fontRef idx="minor">
              <a:schemeClr val="tx1"/>
            </a:fontRef>
          </p:style>
        </p:cxnSp>
        <p:cxnSp>
          <p:nvCxnSpPr>
            <p:cNvPr id="165" name="Straight Connector 164">
              <a:extLst>
                <a:ext uri="{FF2B5EF4-FFF2-40B4-BE49-F238E27FC236}">
                  <a16:creationId xmlns:a16="http://schemas.microsoft.com/office/drawing/2014/main" id="{FDCD092E-6B7A-4808-B208-1D0F7EE5971D}"/>
                </a:ext>
              </a:extLst>
            </p:cNvPr>
            <p:cNvCxnSpPr>
              <a:cxnSpLocks/>
            </p:cNvCxnSpPr>
            <p:nvPr/>
          </p:nvCxnSpPr>
          <p:spPr>
            <a:xfrm>
              <a:off x="5122951" y="4019547"/>
              <a:ext cx="789703" cy="0"/>
            </a:xfrm>
            <a:prstGeom prst="line">
              <a:avLst/>
            </a:prstGeom>
            <a:noFill/>
            <a:ln w="38100" cmpd="sng">
              <a:solidFill>
                <a:srgbClr val="FF0000"/>
              </a:solidFill>
              <a:prstDash val="sysDot"/>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66" name="Straight Connector 165">
              <a:extLst>
                <a:ext uri="{FF2B5EF4-FFF2-40B4-BE49-F238E27FC236}">
                  <a16:creationId xmlns:a16="http://schemas.microsoft.com/office/drawing/2014/main" id="{06A2D36D-9FF8-4F21-8E1C-78898F7F8E1E}"/>
                </a:ext>
              </a:extLst>
            </p:cNvPr>
            <p:cNvCxnSpPr>
              <a:cxnSpLocks/>
            </p:cNvCxnSpPr>
            <p:nvPr/>
          </p:nvCxnSpPr>
          <p:spPr>
            <a:xfrm>
              <a:off x="5122951" y="4153064"/>
              <a:ext cx="789703" cy="0"/>
            </a:xfrm>
            <a:prstGeom prst="line">
              <a:avLst/>
            </a:prstGeom>
            <a:noFill/>
            <a:ln w="38100" cmpd="sng">
              <a:solidFill>
                <a:srgbClr val="FF0000"/>
              </a:solidFill>
              <a:prstDash val="sysDot"/>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67" name="Straight Connector 166">
              <a:extLst>
                <a:ext uri="{FF2B5EF4-FFF2-40B4-BE49-F238E27FC236}">
                  <a16:creationId xmlns:a16="http://schemas.microsoft.com/office/drawing/2014/main" id="{CF34633F-767C-485A-B68B-2EA42B36C84C}"/>
                </a:ext>
              </a:extLst>
            </p:cNvPr>
            <p:cNvCxnSpPr>
              <a:cxnSpLocks/>
            </p:cNvCxnSpPr>
            <p:nvPr/>
          </p:nvCxnSpPr>
          <p:spPr>
            <a:xfrm>
              <a:off x="5122951" y="4425184"/>
              <a:ext cx="789703" cy="0"/>
            </a:xfrm>
            <a:prstGeom prst="line">
              <a:avLst/>
            </a:prstGeom>
            <a:noFill/>
            <a:ln w="38100" cmpd="sng">
              <a:solidFill>
                <a:srgbClr val="FF0000"/>
              </a:solidFill>
              <a:prstDash val="sysDot"/>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id="{D9B2297F-B943-4F57-9065-8066B8841D20}"/>
                </a:ext>
              </a:extLst>
            </p:cNvPr>
            <p:cNvCxnSpPr>
              <a:cxnSpLocks/>
            </p:cNvCxnSpPr>
            <p:nvPr/>
          </p:nvCxnSpPr>
          <p:spPr>
            <a:xfrm>
              <a:off x="5517802" y="4211452"/>
              <a:ext cx="0" cy="169478"/>
            </a:xfrm>
            <a:prstGeom prst="line">
              <a:avLst/>
            </a:prstGeom>
            <a:ln w="28575">
              <a:solidFill>
                <a:srgbClr val="FF0000"/>
              </a:solidFill>
              <a:prstDash val="sysDot"/>
            </a:ln>
          </p:spPr>
          <p:style>
            <a:lnRef idx="1">
              <a:schemeClr val="accent1"/>
            </a:lnRef>
            <a:fillRef idx="0">
              <a:schemeClr val="accent1"/>
            </a:fillRef>
            <a:effectRef idx="0">
              <a:schemeClr val="accent1"/>
            </a:effectRef>
            <a:fontRef idx="minor">
              <a:schemeClr val="tx1"/>
            </a:fontRef>
          </p:style>
        </p:cxnSp>
      </p:grpSp>
      <p:cxnSp>
        <p:nvCxnSpPr>
          <p:cNvPr id="207" name="Straight Arrow Connector 206">
            <a:extLst>
              <a:ext uri="{FF2B5EF4-FFF2-40B4-BE49-F238E27FC236}">
                <a16:creationId xmlns:a16="http://schemas.microsoft.com/office/drawing/2014/main" id="{BADF3AA7-FDC4-4401-B761-1DBC38FAFE30}"/>
              </a:ext>
            </a:extLst>
          </p:cNvPr>
          <p:cNvCxnSpPr>
            <a:cxnSpLocks/>
            <a:stCxn id="206" idx="1"/>
          </p:cNvCxnSpPr>
          <p:nvPr/>
        </p:nvCxnSpPr>
        <p:spPr>
          <a:xfrm flipH="1">
            <a:off x="2675470" y="4386638"/>
            <a:ext cx="1335730" cy="0"/>
          </a:xfrm>
          <a:prstGeom prst="straightConnector1">
            <a:avLst/>
          </a:prstGeom>
          <a:ln>
            <a:solidFill>
              <a:schemeClr val="tx1">
                <a:lumMod val="50000"/>
                <a:lumOff val="50000"/>
              </a:schemeClr>
            </a:solidFill>
            <a:prstDash val="sysDot"/>
            <a:tailEnd type="diamond"/>
          </a:ln>
        </p:spPr>
        <p:style>
          <a:lnRef idx="1">
            <a:schemeClr val="accent1"/>
          </a:lnRef>
          <a:fillRef idx="0">
            <a:schemeClr val="accent1"/>
          </a:fillRef>
          <a:effectRef idx="0">
            <a:schemeClr val="accent1"/>
          </a:effectRef>
          <a:fontRef idx="minor">
            <a:schemeClr val="tx1"/>
          </a:fontRef>
        </p:style>
      </p:cxnSp>
      <p:cxnSp>
        <p:nvCxnSpPr>
          <p:cNvPr id="208" name="Straight Arrow Connector 207">
            <a:extLst>
              <a:ext uri="{FF2B5EF4-FFF2-40B4-BE49-F238E27FC236}">
                <a16:creationId xmlns:a16="http://schemas.microsoft.com/office/drawing/2014/main" id="{44BD55A8-5A2E-4299-85A8-92A7656CC4C6}"/>
              </a:ext>
            </a:extLst>
          </p:cNvPr>
          <p:cNvCxnSpPr>
            <a:cxnSpLocks/>
            <a:stCxn id="206" idx="3"/>
          </p:cNvCxnSpPr>
          <p:nvPr/>
        </p:nvCxnSpPr>
        <p:spPr>
          <a:xfrm>
            <a:off x="6168488" y="4386638"/>
            <a:ext cx="1335731" cy="0"/>
          </a:xfrm>
          <a:prstGeom prst="straightConnector1">
            <a:avLst/>
          </a:prstGeom>
          <a:ln>
            <a:solidFill>
              <a:schemeClr val="tx1">
                <a:lumMod val="50000"/>
                <a:lumOff val="50000"/>
              </a:schemeClr>
            </a:solidFill>
            <a:prstDash val="sysDot"/>
            <a:tailEnd type="diamond"/>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F2D8F022-BF25-493B-8E3E-03F07EDC7FDC}"/>
              </a:ext>
            </a:extLst>
          </p:cNvPr>
          <p:cNvCxnSpPr>
            <a:cxnSpLocks/>
          </p:cNvCxnSpPr>
          <p:nvPr/>
        </p:nvCxnSpPr>
        <p:spPr>
          <a:xfrm>
            <a:off x="7507298" y="2282803"/>
            <a:ext cx="1066854" cy="3346"/>
          </a:xfrm>
          <a:prstGeom prst="line">
            <a:avLst/>
          </a:prstGeom>
          <a:noFill/>
          <a:ln w="38100" cmpd="sng">
            <a:solidFill>
              <a:srgbClr val="FF0000"/>
            </a:solidFill>
            <a:prstDash val="sysDot"/>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id="{845CCEAC-78A6-45A4-87C9-EF7833C1F349}"/>
              </a:ext>
            </a:extLst>
          </p:cNvPr>
          <p:cNvCxnSpPr>
            <a:cxnSpLocks/>
          </p:cNvCxnSpPr>
          <p:nvPr/>
        </p:nvCxnSpPr>
        <p:spPr>
          <a:xfrm>
            <a:off x="7507298" y="3058337"/>
            <a:ext cx="1066854" cy="3346"/>
          </a:xfrm>
          <a:prstGeom prst="line">
            <a:avLst/>
          </a:prstGeom>
          <a:noFill/>
          <a:ln w="38100" cmpd="sng">
            <a:solidFill>
              <a:srgbClr val="FF0000"/>
            </a:solidFill>
            <a:prstDash val="sysDot"/>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61" name="Straight Connector 160">
            <a:extLst>
              <a:ext uri="{FF2B5EF4-FFF2-40B4-BE49-F238E27FC236}">
                <a16:creationId xmlns:a16="http://schemas.microsoft.com/office/drawing/2014/main" id="{4309254F-C402-4380-BF8A-675F4E127FA3}"/>
              </a:ext>
            </a:extLst>
          </p:cNvPr>
          <p:cNvCxnSpPr>
            <a:cxnSpLocks/>
          </p:cNvCxnSpPr>
          <p:nvPr/>
        </p:nvCxnSpPr>
        <p:spPr>
          <a:xfrm>
            <a:off x="7507298" y="3870994"/>
            <a:ext cx="1066854" cy="3346"/>
          </a:xfrm>
          <a:prstGeom prst="line">
            <a:avLst/>
          </a:prstGeom>
          <a:noFill/>
          <a:ln w="38100" cmpd="sng">
            <a:solidFill>
              <a:srgbClr val="FF0000"/>
            </a:solidFill>
            <a:prstDash val="sysDot"/>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nvGrpSpPr>
          <p:cNvPr id="254" name="Group 253">
            <a:extLst>
              <a:ext uri="{FF2B5EF4-FFF2-40B4-BE49-F238E27FC236}">
                <a16:creationId xmlns:a16="http://schemas.microsoft.com/office/drawing/2014/main" id="{FC4B5B25-4DE4-43DB-921F-44AB41956BDE}"/>
              </a:ext>
            </a:extLst>
          </p:cNvPr>
          <p:cNvGrpSpPr/>
          <p:nvPr/>
        </p:nvGrpSpPr>
        <p:grpSpPr>
          <a:xfrm>
            <a:off x="7515660" y="4293473"/>
            <a:ext cx="1058488" cy="180754"/>
            <a:chOff x="6429410" y="4612552"/>
            <a:chExt cx="1208155" cy="180754"/>
          </a:xfrm>
        </p:grpSpPr>
        <p:sp>
          <p:nvSpPr>
            <p:cNvPr id="197" name="Rectangle 196">
              <a:extLst>
                <a:ext uri="{FF2B5EF4-FFF2-40B4-BE49-F238E27FC236}">
                  <a16:creationId xmlns:a16="http://schemas.microsoft.com/office/drawing/2014/main" id="{6B2FA070-C653-44D5-89D6-C5C23CE331C9}"/>
                </a:ext>
              </a:extLst>
            </p:cNvPr>
            <p:cNvSpPr/>
            <p:nvPr/>
          </p:nvSpPr>
          <p:spPr>
            <a:xfrm>
              <a:off x="6763992" y="4612552"/>
              <a:ext cx="538990" cy="180754"/>
            </a:xfrm>
            <a:prstGeom prst="rect">
              <a:avLst/>
            </a:prstGeom>
            <a:noFill/>
          </p:spPr>
          <p:txBody>
            <a:bodyPr wrap="none" lIns="0" tIns="0" rIns="0" bIns="0" anchor="ctr" anchorCtr="1">
              <a:noAutofit/>
            </a:bodyPr>
            <a:lstStyle/>
            <a:p>
              <a:pPr algn="ctr"/>
              <a:r>
                <a:rPr lang="en-US" sz="1100" dirty="0">
                  <a:solidFill>
                    <a:srgbClr val="636768"/>
                  </a:solidFill>
                  <a:latin typeface="Arial" panose="020B0604020202020204" pitchFamily="34" charset="0"/>
                  <a:cs typeface="Arial" panose="020B0604020202020204" pitchFamily="34" charset="0"/>
                </a:rPr>
                <a:t>IFL</a:t>
              </a:r>
            </a:p>
            <a:p>
              <a:pPr algn="ctr"/>
              <a:r>
                <a:rPr lang="en-US" sz="1100" dirty="0">
                  <a:solidFill>
                    <a:srgbClr val="636768"/>
                  </a:solidFill>
                  <a:latin typeface="Arial" panose="020B0604020202020204" pitchFamily="34" charset="0"/>
                  <a:cs typeface="Arial" panose="020B0604020202020204" pitchFamily="34" charset="0"/>
                </a:rPr>
                <a:t>~1000 ft</a:t>
              </a:r>
            </a:p>
          </p:txBody>
        </p:sp>
        <p:cxnSp>
          <p:nvCxnSpPr>
            <p:cNvPr id="199" name="Straight Arrow Connector 198">
              <a:extLst>
                <a:ext uri="{FF2B5EF4-FFF2-40B4-BE49-F238E27FC236}">
                  <a16:creationId xmlns:a16="http://schemas.microsoft.com/office/drawing/2014/main" id="{38DBE8A5-0FBA-48D8-BF90-035E1DA4C310}"/>
                </a:ext>
              </a:extLst>
            </p:cNvPr>
            <p:cNvCxnSpPr>
              <a:cxnSpLocks/>
              <a:stCxn id="197" idx="1"/>
            </p:cNvCxnSpPr>
            <p:nvPr/>
          </p:nvCxnSpPr>
          <p:spPr>
            <a:xfrm flipH="1">
              <a:off x="6429410" y="4702929"/>
              <a:ext cx="334582" cy="0"/>
            </a:xfrm>
            <a:prstGeom prst="straightConnector1">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0" name="Straight Arrow Connector 199">
              <a:extLst>
                <a:ext uri="{FF2B5EF4-FFF2-40B4-BE49-F238E27FC236}">
                  <a16:creationId xmlns:a16="http://schemas.microsoft.com/office/drawing/2014/main" id="{C224ECA8-7925-41E0-8933-C2437F543EA4}"/>
                </a:ext>
              </a:extLst>
            </p:cNvPr>
            <p:cNvCxnSpPr>
              <a:cxnSpLocks/>
              <a:stCxn id="197" idx="3"/>
            </p:cNvCxnSpPr>
            <p:nvPr/>
          </p:nvCxnSpPr>
          <p:spPr>
            <a:xfrm>
              <a:off x="7302982" y="4702929"/>
              <a:ext cx="334583" cy="0"/>
            </a:xfrm>
            <a:prstGeom prst="straightConnector1">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grpSp>
      <p:pic>
        <p:nvPicPr>
          <p:cNvPr id="244" name="Picture 243">
            <a:extLst>
              <a:ext uri="{FF2B5EF4-FFF2-40B4-BE49-F238E27FC236}">
                <a16:creationId xmlns:a16="http://schemas.microsoft.com/office/drawing/2014/main" id="{838EDFFB-DBD5-4ABA-9F95-4132CDD612C5}"/>
              </a:ext>
            </a:extLst>
          </p:cNvPr>
          <p:cNvPicPr>
            <a:picLocks noChangeAspect="1"/>
          </p:cNvPicPr>
          <p:nvPr/>
        </p:nvPicPr>
        <p:blipFill rotWithShape="1">
          <a:blip r:embed="rId6"/>
          <a:srcRect t="11756" b="11756"/>
          <a:stretch/>
        </p:blipFill>
        <p:spPr>
          <a:xfrm>
            <a:off x="8002752" y="2961428"/>
            <a:ext cx="60919" cy="193818"/>
          </a:xfrm>
          <a:prstGeom prst="rect">
            <a:avLst/>
          </a:prstGeom>
        </p:spPr>
      </p:pic>
      <p:pic>
        <p:nvPicPr>
          <p:cNvPr id="245" name="Picture 244">
            <a:extLst>
              <a:ext uri="{FF2B5EF4-FFF2-40B4-BE49-F238E27FC236}">
                <a16:creationId xmlns:a16="http://schemas.microsoft.com/office/drawing/2014/main" id="{EF2064C4-C44E-45F6-8668-387A1DF86085}"/>
              </a:ext>
            </a:extLst>
          </p:cNvPr>
          <p:cNvPicPr>
            <a:picLocks noChangeAspect="1"/>
          </p:cNvPicPr>
          <p:nvPr/>
        </p:nvPicPr>
        <p:blipFill rotWithShape="1">
          <a:blip r:embed="rId6"/>
          <a:srcRect t="11756" b="11756"/>
          <a:stretch/>
        </p:blipFill>
        <p:spPr>
          <a:xfrm>
            <a:off x="8019595" y="3780380"/>
            <a:ext cx="60919" cy="193818"/>
          </a:xfrm>
          <a:prstGeom prst="rect">
            <a:avLst/>
          </a:prstGeom>
        </p:spPr>
      </p:pic>
      <p:pic>
        <p:nvPicPr>
          <p:cNvPr id="246" name="Picture 245">
            <a:extLst>
              <a:ext uri="{FF2B5EF4-FFF2-40B4-BE49-F238E27FC236}">
                <a16:creationId xmlns:a16="http://schemas.microsoft.com/office/drawing/2014/main" id="{0CC2215E-1642-4FA9-ADE2-90C1AE080C3C}"/>
              </a:ext>
            </a:extLst>
          </p:cNvPr>
          <p:cNvPicPr>
            <a:picLocks noChangeAspect="1"/>
          </p:cNvPicPr>
          <p:nvPr/>
        </p:nvPicPr>
        <p:blipFill rotWithShape="1">
          <a:blip r:embed="rId6"/>
          <a:srcRect t="11756" b="11756"/>
          <a:stretch/>
        </p:blipFill>
        <p:spPr>
          <a:xfrm>
            <a:off x="8008681" y="2178945"/>
            <a:ext cx="60919" cy="193818"/>
          </a:xfrm>
          <a:prstGeom prst="rect">
            <a:avLst/>
          </a:prstGeom>
        </p:spPr>
      </p:pic>
      <p:grpSp>
        <p:nvGrpSpPr>
          <p:cNvPr id="255" name="Group 254">
            <a:extLst>
              <a:ext uri="{FF2B5EF4-FFF2-40B4-BE49-F238E27FC236}">
                <a16:creationId xmlns:a16="http://schemas.microsoft.com/office/drawing/2014/main" id="{9674AAAE-845D-4712-A0C0-F4C94862A4C9}"/>
              </a:ext>
            </a:extLst>
          </p:cNvPr>
          <p:cNvGrpSpPr/>
          <p:nvPr/>
        </p:nvGrpSpPr>
        <p:grpSpPr>
          <a:xfrm>
            <a:off x="9402236" y="4293473"/>
            <a:ext cx="815892" cy="180754"/>
            <a:chOff x="6429410" y="4612552"/>
            <a:chExt cx="1208155" cy="180754"/>
          </a:xfrm>
        </p:grpSpPr>
        <p:sp>
          <p:nvSpPr>
            <p:cNvPr id="256" name="Rectangle 255">
              <a:extLst>
                <a:ext uri="{FF2B5EF4-FFF2-40B4-BE49-F238E27FC236}">
                  <a16:creationId xmlns:a16="http://schemas.microsoft.com/office/drawing/2014/main" id="{E68E3AC6-B862-46C4-AC21-D9D9C45B0BF7}"/>
                </a:ext>
              </a:extLst>
            </p:cNvPr>
            <p:cNvSpPr/>
            <p:nvPr/>
          </p:nvSpPr>
          <p:spPr>
            <a:xfrm>
              <a:off x="6763992" y="4612552"/>
              <a:ext cx="538990" cy="180754"/>
            </a:xfrm>
            <a:prstGeom prst="rect">
              <a:avLst/>
            </a:prstGeom>
            <a:noFill/>
          </p:spPr>
          <p:txBody>
            <a:bodyPr wrap="none" lIns="0" tIns="0" rIns="0" bIns="0" anchor="ctr" anchorCtr="1">
              <a:noAutofit/>
            </a:bodyPr>
            <a:lstStyle/>
            <a:p>
              <a:pPr algn="ctr"/>
              <a:r>
                <a:rPr lang="en-US" sz="1100" dirty="0">
                  <a:solidFill>
                    <a:srgbClr val="636768"/>
                  </a:solidFill>
                  <a:latin typeface="Arial" panose="020B0604020202020204" pitchFamily="34" charset="0"/>
                  <a:cs typeface="Arial" panose="020B0604020202020204" pitchFamily="34" charset="0"/>
                </a:rPr>
                <a:t>IFL</a:t>
              </a:r>
            </a:p>
            <a:p>
              <a:pPr algn="ctr"/>
              <a:r>
                <a:rPr lang="en-US" sz="1100" dirty="0">
                  <a:solidFill>
                    <a:srgbClr val="636768"/>
                  </a:solidFill>
                  <a:latin typeface="Arial" panose="020B0604020202020204" pitchFamily="34" charset="0"/>
                  <a:cs typeface="Arial" panose="020B0604020202020204" pitchFamily="34" charset="0"/>
                </a:rPr>
                <a:t>~100 ft</a:t>
              </a:r>
            </a:p>
          </p:txBody>
        </p:sp>
        <p:cxnSp>
          <p:nvCxnSpPr>
            <p:cNvPr id="257" name="Straight Arrow Connector 256">
              <a:extLst>
                <a:ext uri="{FF2B5EF4-FFF2-40B4-BE49-F238E27FC236}">
                  <a16:creationId xmlns:a16="http://schemas.microsoft.com/office/drawing/2014/main" id="{657F6C72-6A47-4E37-9132-9C2C1F2F996D}"/>
                </a:ext>
              </a:extLst>
            </p:cNvPr>
            <p:cNvCxnSpPr>
              <a:cxnSpLocks/>
              <a:stCxn id="256" idx="1"/>
            </p:cNvCxnSpPr>
            <p:nvPr/>
          </p:nvCxnSpPr>
          <p:spPr>
            <a:xfrm flipH="1">
              <a:off x="6429410" y="4702929"/>
              <a:ext cx="334582" cy="0"/>
            </a:xfrm>
            <a:prstGeom prst="straightConnector1">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8" name="Straight Arrow Connector 257">
              <a:extLst>
                <a:ext uri="{FF2B5EF4-FFF2-40B4-BE49-F238E27FC236}">
                  <a16:creationId xmlns:a16="http://schemas.microsoft.com/office/drawing/2014/main" id="{FAE3FF5E-A66D-4B3A-A522-1C992F6F7BA4}"/>
                </a:ext>
              </a:extLst>
            </p:cNvPr>
            <p:cNvCxnSpPr>
              <a:cxnSpLocks/>
              <a:stCxn id="256" idx="3"/>
            </p:cNvCxnSpPr>
            <p:nvPr/>
          </p:nvCxnSpPr>
          <p:spPr>
            <a:xfrm>
              <a:off x="7302982" y="4702929"/>
              <a:ext cx="334583" cy="0"/>
            </a:xfrm>
            <a:prstGeom prst="straightConnector1">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grpSp>
      <p:sp>
        <p:nvSpPr>
          <p:cNvPr id="262" name="Rectangle 261">
            <a:extLst>
              <a:ext uri="{FF2B5EF4-FFF2-40B4-BE49-F238E27FC236}">
                <a16:creationId xmlns:a16="http://schemas.microsoft.com/office/drawing/2014/main" id="{A18B1AF2-7597-408B-970F-A83C9BD0254F}"/>
              </a:ext>
            </a:extLst>
          </p:cNvPr>
          <p:cNvSpPr/>
          <p:nvPr/>
        </p:nvSpPr>
        <p:spPr>
          <a:xfrm>
            <a:off x="2664027" y="1968518"/>
            <a:ext cx="4861930" cy="2415328"/>
          </a:xfrm>
          <a:prstGeom prst="rect">
            <a:avLst/>
          </a:prstGeom>
          <a:ln>
            <a:solidFill>
              <a:schemeClr val="tx1">
                <a:lumMod val="50000"/>
                <a:lumOff val="50000"/>
              </a:schemeClr>
            </a:solidFill>
            <a:prstDash val="sysDot"/>
            <a:tailEnd type="diamo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06" name="Rectangle 205">
            <a:extLst>
              <a:ext uri="{FF2B5EF4-FFF2-40B4-BE49-F238E27FC236}">
                <a16:creationId xmlns:a16="http://schemas.microsoft.com/office/drawing/2014/main" id="{7E87FB46-69F7-404C-8943-7D67A66B28E4}"/>
              </a:ext>
            </a:extLst>
          </p:cNvPr>
          <p:cNvSpPr/>
          <p:nvPr/>
        </p:nvSpPr>
        <p:spPr>
          <a:xfrm>
            <a:off x="4011200" y="4293822"/>
            <a:ext cx="2157288" cy="185632"/>
          </a:xfrm>
          <a:prstGeom prst="rect">
            <a:avLst/>
          </a:prstGeom>
          <a:solidFill>
            <a:schemeClr val="bg1"/>
          </a:solidFill>
        </p:spPr>
        <p:txBody>
          <a:bodyPr wrap="none" lIns="0" tIns="0" rIns="0" bIns="0" anchor="ctr" anchorCtr="1">
            <a:noAutofit/>
          </a:bodyPr>
          <a:lstStyle/>
          <a:p>
            <a:pPr algn="ctr"/>
            <a:r>
              <a:rPr lang="en-US" sz="1100" b="1" dirty="0">
                <a:solidFill>
                  <a:srgbClr val="636768"/>
                </a:solidFill>
                <a:latin typeface="Arial" panose="020B0604020202020204" pitchFamily="34" charset="0"/>
                <a:cs typeface="Arial" panose="020B0604020202020204" pitchFamily="34" charset="0"/>
              </a:rPr>
              <a:t>Electronics Equipment Building</a:t>
            </a:r>
          </a:p>
        </p:txBody>
      </p:sp>
      <p:sp>
        <p:nvSpPr>
          <p:cNvPr id="263" name="Rectangle 262">
            <a:extLst>
              <a:ext uri="{FF2B5EF4-FFF2-40B4-BE49-F238E27FC236}">
                <a16:creationId xmlns:a16="http://schemas.microsoft.com/office/drawing/2014/main" id="{F7E9C276-E698-4EEA-9394-A9C030D9A902}"/>
              </a:ext>
            </a:extLst>
          </p:cNvPr>
          <p:cNvSpPr/>
          <p:nvPr/>
        </p:nvSpPr>
        <p:spPr>
          <a:xfrm>
            <a:off x="8549349" y="1981104"/>
            <a:ext cx="905349" cy="2402735"/>
          </a:xfrm>
          <a:prstGeom prst="rect">
            <a:avLst/>
          </a:prstGeom>
          <a:ln>
            <a:solidFill>
              <a:schemeClr val="tx1">
                <a:lumMod val="50000"/>
                <a:lumOff val="50000"/>
              </a:schemeClr>
            </a:solidFill>
            <a:prstDash val="sysDot"/>
            <a:tailEnd type="diamo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grpSp>
        <p:nvGrpSpPr>
          <p:cNvPr id="264" name="Group 263">
            <a:extLst>
              <a:ext uri="{FF2B5EF4-FFF2-40B4-BE49-F238E27FC236}">
                <a16:creationId xmlns:a16="http://schemas.microsoft.com/office/drawing/2014/main" id="{00D8D866-7C90-4AFB-BED8-33B368A84685}"/>
              </a:ext>
            </a:extLst>
          </p:cNvPr>
          <p:cNvGrpSpPr/>
          <p:nvPr/>
        </p:nvGrpSpPr>
        <p:grpSpPr>
          <a:xfrm>
            <a:off x="8574153" y="4307568"/>
            <a:ext cx="820238" cy="152564"/>
            <a:chOff x="7661495" y="4640853"/>
            <a:chExt cx="928877" cy="152564"/>
          </a:xfrm>
        </p:grpSpPr>
        <p:cxnSp>
          <p:nvCxnSpPr>
            <p:cNvPr id="219" name="Straight Arrow Connector 218">
              <a:extLst>
                <a:ext uri="{FF2B5EF4-FFF2-40B4-BE49-F238E27FC236}">
                  <a16:creationId xmlns:a16="http://schemas.microsoft.com/office/drawing/2014/main" id="{F98FBCEB-30D4-4ECA-9F1F-E7D6536B7C4D}"/>
                </a:ext>
              </a:extLst>
            </p:cNvPr>
            <p:cNvCxnSpPr>
              <a:cxnSpLocks/>
              <a:stCxn id="218" idx="1"/>
            </p:cNvCxnSpPr>
            <p:nvPr/>
          </p:nvCxnSpPr>
          <p:spPr>
            <a:xfrm flipH="1">
              <a:off x="7661495" y="4717135"/>
              <a:ext cx="187576" cy="0"/>
            </a:xfrm>
            <a:prstGeom prst="straightConnector1">
              <a:avLst/>
            </a:prstGeom>
            <a:ln>
              <a:solidFill>
                <a:schemeClr val="tx1">
                  <a:lumMod val="50000"/>
                  <a:lumOff val="50000"/>
                </a:schemeClr>
              </a:solidFill>
              <a:prstDash val="sysDot"/>
              <a:tailEnd type="diamond"/>
            </a:ln>
          </p:spPr>
          <p:style>
            <a:lnRef idx="1">
              <a:schemeClr val="accent1"/>
            </a:lnRef>
            <a:fillRef idx="0">
              <a:schemeClr val="accent1"/>
            </a:fillRef>
            <a:effectRef idx="0">
              <a:schemeClr val="accent1"/>
            </a:effectRef>
            <a:fontRef idx="minor">
              <a:schemeClr val="tx1"/>
            </a:fontRef>
          </p:style>
        </p:cxnSp>
        <p:cxnSp>
          <p:nvCxnSpPr>
            <p:cNvPr id="220" name="Straight Arrow Connector 219">
              <a:extLst>
                <a:ext uri="{FF2B5EF4-FFF2-40B4-BE49-F238E27FC236}">
                  <a16:creationId xmlns:a16="http://schemas.microsoft.com/office/drawing/2014/main" id="{E1861241-74AC-4D68-A400-A5CCD2831FF9}"/>
                </a:ext>
              </a:extLst>
            </p:cNvPr>
            <p:cNvCxnSpPr>
              <a:cxnSpLocks/>
              <a:stCxn id="218" idx="3"/>
            </p:cNvCxnSpPr>
            <p:nvPr/>
          </p:nvCxnSpPr>
          <p:spPr>
            <a:xfrm>
              <a:off x="8402793" y="4717135"/>
              <a:ext cx="187579" cy="0"/>
            </a:xfrm>
            <a:prstGeom prst="straightConnector1">
              <a:avLst/>
            </a:prstGeom>
            <a:ln>
              <a:solidFill>
                <a:schemeClr val="tx1">
                  <a:lumMod val="50000"/>
                  <a:lumOff val="50000"/>
                </a:schemeClr>
              </a:solidFill>
              <a:prstDash val="sysDot"/>
              <a:tailEnd type="diamond"/>
            </a:ln>
          </p:spPr>
          <p:style>
            <a:lnRef idx="1">
              <a:schemeClr val="accent1"/>
            </a:lnRef>
            <a:fillRef idx="0">
              <a:schemeClr val="accent1"/>
            </a:fillRef>
            <a:effectRef idx="0">
              <a:schemeClr val="accent1"/>
            </a:effectRef>
            <a:fontRef idx="minor">
              <a:schemeClr val="tx1"/>
            </a:fontRef>
          </p:style>
        </p:cxnSp>
        <p:sp>
          <p:nvSpPr>
            <p:cNvPr id="218" name="Rectangle 217">
              <a:extLst>
                <a:ext uri="{FF2B5EF4-FFF2-40B4-BE49-F238E27FC236}">
                  <a16:creationId xmlns:a16="http://schemas.microsoft.com/office/drawing/2014/main" id="{C6B68341-7629-40BD-832E-64D0F5818792}"/>
                </a:ext>
              </a:extLst>
            </p:cNvPr>
            <p:cNvSpPr/>
            <p:nvPr/>
          </p:nvSpPr>
          <p:spPr>
            <a:xfrm>
              <a:off x="7849071" y="4640853"/>
              <a:ext cx="553722" cy="152564"/>
            </a:xfrm>
            <a:prstGeom prst="rect">
              <a:avLst/>
            </a:prstGeom>
            <a:solidFill>
              <a:schemeClr val="bg1"/>
            </a:solidFill>
          </p:spPr>
          <p:txBody>
            <a:bodyPr wrap="none" lIns="0" tIns="0" rIns="0" bIns="0" anchor="ctr" anchorCtr="1">
              <a:noAutofit/>
            </a:bodyPr>
            <a:lstStyle/>
            <a:p>
              <a:pPr algn="ctr"/>
              <a:r>
                <a:rPr lang="en-US" sz="1100" b="1" dirty="0">
                  <a:solidFill>
                    <a:srgbClr val="636768"/>
                  </a:solidFill>
                  <a:latin typeface="Arial" panose="020B0604020202020204" pitchFamily="34" charset="0"/>
                  <a:cs typeface="Arial" panose="020B0604020202020204" pitchFamily="34" charset="0"/>
                </a:rPr>
                <a:t>Shelter</a:t>
              </a:r>
            </a:p>
          </p:txBody>
        </p:sp>
      </p:grpSp>
      <p:sp>
        <p:nvSpPr>
          <p:cNvPr id="268" name="Rectangle 267">
            <a:extLst>
              <a:ext uri="{FF2B5EF4-FFF2-40B4-BE49-F238E27FC236}">
                <a16:creationId xmlns:a16="http://schemas.microsoft.com/office/drawing/2014/main" id="{9B381B0B-61F9-494C-A6E8-07D350D33B92}"/>
              </a:ext>
            </a:extLst>
          </p:cNvPr>
          <p:cNvSpPr/>
          <p:nvPr/>
        </p:nvSpPr>
        <p:spPr>
          <a:xfrm>
            <a:off x="8847666" y="1474409"/>
            <a:ext cx="1304683" cy="488436"/>
          </a:xfrm>
          <a:prstGeom prst="rect">
            <a:avLst/>
          </a:prstGeom>
          <a:noFill/>
        </p:spPr>
        <p:txBody>
          <a:bodyPr wrap="none" lIns="0" tIns="0" rIns="0" bIns="0" anchor="ctr" anchorCtr="1">
            <a:noAutofit/>
          </a:bodyPr>
          <a:lstStyle/>
          <a:p>
            <a:pPr algn="ctr"/>
            <a:r>
              <a:rPr lang="en-US" sz="1400" b="1" dirty="0">
                <a:solidFill>
                  <a:srgbClr val="636768"/>
                </a:solidFill>
                <a:latin typeface="Arial" panose="020B0604020202020204" pitchFamily="34" charset="0"/>
                <a:cs typeface="Arial" panose="020B0604020202020204" pitchFamily="34" charset="0"/>
              </a:rPr>
              <a:t>RF Transmission</a:t>
            </a:r>
          </a:p>
        </p:txBody>
      </p:sp>
      <p:cxnSp>
        <p:nvCxnSpPr>
          <p:cNvPr id="135" name="Straight Connector 134">
            <a:extLst>
              <a:ext uri="{FF2B5EF4-FFF2-40B4-BE49-F238E27FC236}">
                <a16:creationId xmlns:a16="http://schemas.microsoft.com/office/drawing/2014/main" id="{AE015BCC-C6CA-47AB-AA75-458E152AE7F8}"/>
              </a:ext>
            </a:extLst>
          </p:cNvPr>
          <p:cNvCxnSpPr>
            <a:cxnSpLocks/>
          </p:cNvCxnSpPr>
          <p:nvPr/>
        </p:nvCxnSpPr>
        <p:spPr>
          <a:xfrm flipV="1">
            <a:off x="9729921" y="3337353"/>
            <a:ext cx="0" cy="160871"/>
          </a:xfrm>
          <a:prstGeom prst="line">
            <a:avLst/>
          </a:prstGeom>
          <a:noFill/>
          <a:ln w="28575" cmpd="sng">
            <a:solidFill>
              <a:srgbClr val="FF33CC"/>
            </a:solidFill>
            <a:prstDash val="sysDot"/>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58" name="Straight Connector 157">
            <a:extLst>
              <a:ext uri="{FF2B5EF4-FFF2-40B4-BE49-F238E27FC236}">
                <a16:creationId xmlns:a16="http://schemas.microsoft.com/office/drawing/2014/main" id="{2F9A9952-5D95-44D2-B0DA-D329E0D276E9}"/>
              </a:ext>
            </a:extLst>
          </p:cNvPr>
          <p:cNvCxnSpPr>
            <a:cxnSpLocks/>
          </p:cNvCxnSpPr>
          <p:nvPr/>
        </p:nvCxnSpPr>
        <p:spPr>
          <a:xfrm flipV="1">
            <a:off x="8020410" y="3337353"/>
            <a:ext cx="0" cy="160871"/>
          </a:xfrm>
          <a:prstGeom prst="line">
            <a:avLst/>
          </a:prstGeom>
          <a:noFill/>
          <a:ln w="28575" cmpd="sng">
            <a:solidFill>
              <a:srgbClr val="FF0000"/>
            </a:solidFill>
            <a:prstDash val="sysDot"/>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84" name="Straight Connector 183">
            <a:extLst>
              <a:ext uri="{FF2B5EF4-FFF2-40B4-BE49-F238E27FC236}">
                <a16:creationId xmlns:a16="http://schemas.microsoft.com/office/drawing/2014/main" id="{2BAA2F0A-2D50-405A-8770-BC1FAFBF19A4}"/>
              </a:ext>
            </a:extLst>
          </p:cNvPr>
          <p:cNvCxnSpPr>
            <a:cxnSpLocks/>
            <a:stCxn id="183" idx="36"/>
            <a:endCxn id="94" idx="1"/>
          </p:cNvCxnSpPr>
          <p:nvPr/>
        </p:nvCxnSpPr>
        <p:spPr>
          <a:xfrm flipV="1">
            <a:off x="2167399" y="2257394"/>
            <a:ext cx="570784" cy="478211"/>
          </a:xfrm>
          <a:prstGeom prst="line">
            <a:avLst/>
          </a:prstGeom>
          <a:noFill/>
          <a:ln w="31750" cmpd="sng">
            <a:solidFill>
              <a:srgbClr val="C8C9CA"/>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85" name="Straight Connector 184">
            <a:extLst>
              <a:ext uri="{FF2B5EF4-FFF2-40B4-BE49-F238E27FC236}">
                <a16:creationId xmlns:a16="http://schemas.microsoft.com/office/drawing/2014/main" id="{9AFAADCA-A2D0-44DF-A0D9-5CEE963F8680}"/>
              </a:ext>
            </a:extLst>
          </p:cNvPr>
          <p:cNvCxnSpPr>
            <a:cxnSpLocks/>
            <a:stCxn id="187" idx="9"/>
            <a:endCxn id="96" idx="1"/>
          </p:cNvCxnSpPr>
          <p:nvPr/>
        </p:nvCxnSpPr>
        <p:spPr>
          <a:xfrm flipV="1">
            <a:off x="2226586" y="2780286"/>
            <a:ext cx="511597" cy="120800"/>
          </a:xfrm>
          <a:prstGeom prst="line">
            <a:avLst/>
          </a:prstGeom>
          <a:noFill/>
          <a:ln w="31750" cmpd="sng">
            <a:solidFill>
              <a:srgbClr val="C8C9CA"/>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86" name="Straight Connector 185">
            <a:extLst>
              <a:ext uri="{FF2B5EF4-FFF2-40B4-BE49-F238E27FC236}">
                <a16:creationId xmlns:a16="http://schemas.microsoft.com/office/drawing/2014/main" id="{3B89B0A1-B167-47D9-9258-9A1CAE25BD19}"/>
              </a:ext>
            </a:extLst>
          </p:cNvPr>
          <p:cNvCxnSpPr>
            <a:cxnSpLocks/>
            <a:stCxn id="187" idx="6"/>
            <a:endCxn id="97" idx="1"/>
          </p:cNvCxnSpPr>
          <p:nvPr/>
        </p:nvCxnSpPr>
        <p:spPr>
          <a:xfrm>
            <a:off x="2183762" y="3017719"/>
            <a:ext cx="554421" cy="733686"/>
          </a:xfrm>
          <a:prstGeom prst="line">
            <a:avLst/>
          </a:prstGeom>
          <a:noFill/>
          <a:ln w="31750" cmpd="sng">
            <a:solidFill>
              <a:srgbClr val="C8C9CA"/>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sp>
        <p:nvSpPr>
          <p:cNvPr id="194" name="Rectangle 193">
            <a:extLst>
              <a:ext uri="{FF2B5EF4-FFF2-40B4-BE49-F238E27FC236}">
                <a16:creationId xmlns:a16="http://schemas.microsoft.com/office/drawing/2014/main" id="{4833F11B-19B4-4984-8705-44B53233B163}"/>
              </a:ext>
            </a:extLst>
          </p:cNvPr>
          <p:cNvSpPr/>
          <p:nvPr/>
        </p:nvSpPr>
        <p:spPr>
          <a:xfrm>
            <a:off x="5378845" y="1787893"/>
            <a:ext cx="936152" cy="180754"/>
          </a:xfrm>
          <a:prstGeom prst="rect">
            <a:avLst/>
          </a:prstGeom>
          <a:noFill/>
        </p:spPr>
        <p:txBody>
          <a:bodyPr wrap="none" lIns="0" tIns="0" rIns="0" bIns="0" anchor="ctr" anchorCtr="1">
            <a:noAutofit/>
          </a:bodyPr>
          <a:lstStyle/>
          <a:p>
            <a:pPr algn="ctr"/>
            <a:r>
              <a:rPr lang="en-US" sz="1100" dirty="0">
                <a:solidFill>
                  <a:srgbClr val="636768"/>
                </a:solidFill>
                <a:latin typeface="Arial" panose="020B0604020202020204" pitchFamily="34" charset="0"/>
                <a:cs typeface="Arial" panose="020B0604020202020204" pitchFamily="34" charset="0"/>
              </a:rPr>
              <a:t>Switch Matrix</a:t>
            </a:r>
          </a:p>
        </p:txBody>
      </p:sp>
      <p:sp>
        <p:nvSpPr>
          <p:cNvPr id="195" name="Rectangle 194">
            <a:extLst>
              <a:ext uri="{FF2B5EF4-FFF2-40B4-BE49-F238E27FC236}">
                <a16:creationId xmlns:a16="http://schemas.microsoft.com/office/drawing/2014/main" id="{D98D1457-0D65-4554-9DCD-67B15B2AB552}"/>
              </a:ext>
            </a:extLst>
          </p:cNvPr>
          <p:cNvSpPr/>
          <p:nvPr/>
        </p:nvSpPr>
        <p:spPr>
          <a:xfrm>
            <a:off x="6678381" y="1778620"/>
            <a:ext cx="936152" cy="180754"/>
          </a:xfrm>
          <a:prstGeom prst="rect">
            <a:avLst/>
          </a:prstGeom>
          <a:noFill/>
        </p:spPr>
        <p:txBody>
          <a:bodyPr wrap="none" lIns="0" tIns="0" rIns="0" bIns="0" anchor="ctr" anchorCtr="1">
            <a:noAutofit/>
          </a:bodyPr>
          <a:lstStyle/>
          <a:p>
            <a:pPr algn="ctr"/>
            <a:r>
              <a:rPr lang="en-US" sz="1100" dirty="0">
                <a:solidFill>
                  <a:srgbClr val="636768"/>
                </a:solidFill>
                <a:latin typeface="Arial" panose="020B0604020202020204" pitchFamily="34" charset="0"/>
                <a:cs typeface="Arial" panose="020B0604020202020204" pitchFamily="34" charset="0"/>
              </a:rPr>
              <a:t>Combiner/Splitter</a:t>
            </a:r>
          </a:p>
        </p:txBody>
      </p:sp>
      <p:sp>
        <p:nvSpPr>
          <p:cNvPr id="181" name="Rectangle 180">
            <a:extLst>
              <a:ext uri="{FF2B5EF4-FFF2-40B4-BE49-F238E27FC236}">
                <a16:creationId xmlns:a16="http://schemas.microsoft.com/office/drawing/2014/main" id="{99D74008-EF9C-482C-85EF-1377325F7FF9}"/>
              </a:ext>
            </a:extLst>
          </p:cNvPr>
          <p:cNvSpPr/>
          <p:nvPr/>
        </p:nvSpPr>
        <p:spPr>
          <a:xfrm>
            <a:off x="1245903" y="2196027"/>
            <a:ext cx="1229148" cy="296016"/>
          </a:xfrm>
          <a:prstGeom prst="rect">
            <a:avLst/>
          </a:prstGeom>
        </p:spPr>
        <p:txBody>
          <a:bodyPr wrap="none" lIns="0" tIns="0" rIns="0" bIns="0" anchor="ctr" anchorCtr="0">
            <a:noAutofit/>
          </a:bodyPr>
          <a:lstStyle/>
          <a:p>
            <a:pPr algn="ctr"/>
            <a:r>
              <a:rPr lang="en-US" sz="1200" dirty="0">
                <a:solidFill>
                  <a:srgbClr val="7F7F7F"/>
                </a:solidFill>
                <a:latin typeface="Arial" panose="020B0604020202020204" pitchFamily="34" charset="0"/>
                <a:cs typeface="Arial" panose="020B0604020202020204" pitchFamily="34" charset="0"/>
              </a:rPr>
              <a:t>External Data</a:t>
            </a:r>
          </a:p>
          <a:p>
            <a:pPr algn="ctr"/>
            <a:r>
              <a:rPr lang="en-US" sz="1200" dirty="0">
                <a:solidFill>
                  <a:srgbClr val="7F7F7F"/>
                </a:solidFill>
                <a:latin typeface="Arial" panose="020B0604020202020204" pitchFamily="34" charset="0"/>
                <a:cs typeface="Arial" panose="020B0604020202020204" pitchFamily="34" charset="0"/>
              </a:rPr>
              <a:t>Networks</a:t>
            </a:r>
          </a:p>
        </p:txBody>
      </p:sp>
      <p:grpSp>
        <p:nvGrpSpPr>
          <p:cNvPr id="182" name="Group 181">
            <a:extLst>
              <a:ext uri="{FF2B5EF4-FFF2-40B4-BE49-F238E27FC236}">
                <a16:creationId xmlns:a16="http://schemas.microsoft.com/office/drawing/2014/main" id="{5CD81525-B7B6-40D4-BE0E-D3E204F57A33}"/>
              </a:ext>
            </a:extLst>
          </p:cNvPr>
          <p:cNvGrpSpPr/>
          <p:nvPr/>
        </p:nvGrpSpPr>
        <p:grpSpPr>
          <a:xfrm>
            <a:off x="1449692" y="2577444"/>
            <a:ext cx="791172" cy="700930"/>
            <a:chOff x="4882758" y="1285104"/>
            <a:chExt cx="996238" cy="882605"/>
          </a:xfrm>
        </p:grpSpPr>
        <p:sp>
          <p:nvSpPr>
            <p:cNvPr id="183" name="Freeform: Shape 182">
              <a:extLst>
                <a:ext uri="{FF2B5EF4-FFF2-40B4-BE49-F238E27FC236}">
                  <a16:creationId xmlns:a16="http://schemas.microsoft.com/office/drawing/2014/main" id="{13608FCB-2DD6-4632-A646-04502F027525}"/>
                </a:ext>
              </a:extLst>
            </p:cNvPr>
            <p:cNvSpPr/>
            <p:nvPr/>
          </p:nvSpPr>
          <p:spPr>
            <a:xfrm rot="10800000" flipH="1">
              <a:off x="4900535" y="1440180"/>
              <a:ext cx="978461" cy="727529"/>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BBCB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3200" b="1" dirty="0">
                <a:gradFill>
                  <a:gsLst>
                    <a:gs pos="0">
                      <a:srgbClr val="FFFFFF"/>
                    </a:gs>
                    <a:gs pos="100000">
                      <a:srgbClr val="FFFFFF"/>
                    </a:gs>
                  </a:gsLst>
                  <a:lin ang="5400000" scaled="0"/>
                </a:gradFill>
                <a:latin typeface="Arial" panose="020B0604020202020204" pitchFamily="34" charset="0"/>
                <a:cs typeface="Arial" panose="020B0604020202020204" pitchFamily="34" charset="0"/>
              </a:endParaRPr>
            </a:p>
          </p:txBody>
        </p:sp>
        <p:sp>
          <p:nvSpPr>
            <p:cNvPr id="187" name="Freeform: Shape 186">
              <a:extLst>
                <a:ext uri="{FF2B5EF4-FFF2-40B4-BE49-F238E27FC236}">
                  <a16:creationId xmlns:a16="http://schemas.microsoft.com/office/drawing/2014/main" id="{71C9C4A0-F2CF-40C3-A17C-2E8F4E9F916E}"/>
                </a:ext>
              </a:extLst>
            </p:cNvPr>
            <p:cNvSpPr/>
            <p:nvPr/>
          </p:nvSpPr>
          <p:spPr>
            <a:xfrm flipH="1">
              <a:off x="4882758" y="1285104"/>
              <a:ext cx="978461" cy="727530"/>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BBCB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3200" b="1" dirty="0">
                <a:gradFill>
                  <a:gsLst>
                    <a:gs pos="0">
                      <a:srgbClr val="FFFFFF"/>
                    </a:gs>
                    <a:gs pos="100000">
                      <a:srgbClr val="FFFFFF"/>
                    </a:gs>
                  </a:gsLst>
                  <a:lin ang="5400000" scaled="0"/>
                </a:gradFill>
                <a:latin typeface="Arial" panose="020B0604020202020204" pitchFamily="34" charset="0"/>
                <a:cs typeface="Arial" panose="020B0604020202020204" pitchFamily="34" charset="0"/>
              </a:endParaRPr>
            </a:p>
          </p:txBody>
        </p:sp>
        <p:grpSp>
          <p:nvGrpSpPr>
            <p:cNvPr id="189" name="Group 188">
              <a:extLst>
                <a:ext uri="{FF2B5EF4-FFF2-40B4-BE49-F238E27FC236}">
                  <a16:creationId xmlns:a16="http://schemas.microsoft.com/office/drawing/2014/main" id="{9FE2935A-D0C6-46CE-9AA5-69D6789849B2}"/>
                </a:ext>
              </a:extLst>
            </p:cNvPr>
            <p:cNvGrpSpPr/>
            <p:nvPr/>
          </p:nvGrpSpPr>
          <p:grpSpPr>
            <a:xfrm>
              <a:off x="5110851" y="1440179"/>
              <a:ext cx="557827" cy="557079"/>
              <a:chOff x="6981825" y="1994758"/>
              <a:chExt cx="696210" cy="676041"/>
            </a:xfrm>
          </p:grpSpPr>
          <p:sp>
            <p:nvSpPr>
              <p:cNvPr id="190" name="Oval 189">
                <a:extLst>
                  <a:ext uri="{FF2B5EF4-FFF2-40B4-BE49-F238E27FC236}">
                    <a16:creationId xmlns:a16="http://schemas.microsoft.com/office/drawing/2014/main" id="{26B40BA7-1F49-4412-B3C1-A114F7FD5992}"/>
                  </a:ext>
                </a:extLst>
              </p:cNvPr>
              <p:cNvSpPr/>
              <p:nvPr/>
            </p:nvSpPr>
            <p:spPr>
              <a:xfrm>
                <a:off x="6981825" y="1994758"/>
                <a:ext cx="696210" cy="676041"/>
              </a:xfrm>
              <a:prstGeom prst="ellipse">
                <a:avLst/>
              </a:prstGeom>
              <a:solidFill>
                <a:srgbClr val="828486"/>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191" name="Arrow: Right 190">
                <a:extLst>
                  <a:ext uri="{FF2B5EF4-FFF2-40B4-BE49-F238E27FC236}">
                    <a16:creationId xmlns:a16="http://schemas.microsoft.com/office/drawing/2014/main" id="{769D3ED2-8BDF-43D3-92BA-9A8722772333}"/>
                  </a:ext>
                </a:extLst>
              </p:cNvPr>
              <p:cNvSpPr/>
              <p:nvPr/>
            </p:nvSpPr>
            <p:spPr>
              <a:xfrm>
                <a:off x="7351261" y="2215871"/>
                <a:ext cx="264014"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192" name="Arrow: Right 191">
                <a:extLst>
                  <a:ext uri="{FF2B5EF4-FFF2-40B4-BE49-F238E27FC236}">
                    <a16:creationId xmlns:a16="http://schemas.microsoft.com/office/drawing/2014/main" id="{ECD0EDD5-8FAE-442A-9025-7BF2D9A77112}"/>
                  </a:ext>
                </a:extLst>
              </p:cNvPr>
              <p:cNvSpPr/>
              <p:nvPr/>
            </p:nvSpPr>
            <p:spPr>
              <a:xfrm flipH="1" flipV="1">
                <a:off x="7038279" y="2215871"/>
                <a:ext cx="264014"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193" name="Arrow: Right 192">
                <a:extLst>
                  <a:ext uri="{FF2B5EF4-FFF2-40B4-BE49-F238E27FC236}">
                    <a16:creationId xmlns:a16="http://schemas.microsoft.com/office/drawing/2014/main" id="{A24A559E-98BD-4A98-BCD3-992FBCEA5DB0}"/>
                  </a:ext>
                </a:extLst>
              </p:cNvPr>
              <p:cNvSpPr/>
              <p:nvPr/>
            </p:nvSpPr>
            <p:spPr>
              <a:xfrm rot="5400000">
                <a:off x="7200202" y="2046790"/>
                <a:ext cx="264014" cy="233818"/>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212" name="Arrow: Right 211">
                <a:extLst>
                  <a:ext uri="{FF2B5EF4-FFF2-40B4-BE49-F238E27FC236}">
                    <a16:creationId xmlns:a16="http://schemas.microsoft.com/office/drawing/2014/main" id="{220192D4-022D-483E-ADBC-D0C44B65E149}"/>
                  </a:ext>
                </a:extLst>
              </p:cNvPr>
              <p:cNvSpPr/>
              <p:nvPr/>
            </p:nvSpPr>
            <p:spPr>
              <a:xfrm rot="5400000" flipH="1" flipV="1">
                <a:off x="7200202" y="2392786"/>
                <a:ext cx="264014" cy="233818"/>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grpSp>
      </p:grpSp>
    </p:spTree>
    <p:extLst>
      <p:ext uri="{BB962C8B-B14F-4D97-AF65-F5344CB8AC3E}">
        <p14:creationId xmlns:p14="http://schemas.microsoft.com/office/powerpoint/2010/main" val="34410629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93FB77A-5787-4448-AEBB-D34E9661A15C}"/>
              </a:ext>
            </a:extLst>
          </p:cNvPr>
          <p:cNvSpPr>
            <a:spLocks noGrp="1"/>
          </p:cNvSpPr>
          <p:nvPr>
            <p:ph type="title"/>
          </p:nvPr>
        </p:nvSpPr>
        <p:spPr/>
        <p:txBody>
          <a:bodyPr/>
          <a:lstStyle/>
          <a:p>
            <a:r>
              <a:rPr lang="en-US" dirty="0"/>
              <a:t>Digitized Ground Segment</a:t>
            </a:r>
          </a:p>
        </p:txBody>
      </p:sp>
      <p:grpSp>
        <p:nvGrpSpPr>
          <p:cNvPr id="2" name="Group 1">
            <a:extLst>
              <a:ext uri="{FF2B5EF4-FFF2-40B4-BE49-F238E27FC236}">
                <a16:creationId xmlns:a16="http://schemas.microsoft.com/office/drawing/2014/main" id="{2F8EFE88-1031-4109-B7DA-32BE486C5118}"/>
              </a:ext>
            </a:extLst>
          </p:cNvPr>
          <p:cNvGrpSpPr/>
          <p:nvPr/>
        </p:nvGrpSpPr>
        <p:grpSpPr>
          <a:xfrm>
            <a:off x="1279255" y="876030"/>
            <a:ext cx="8892616" cy="4013045"/>
            <a:chOff x="1279255" y="876030"/>
            <a:chExt cx="8892616" cy="4013045"/>
          </a:xfrm>
        </p:grpSpPr>
        <p:grpSp>
          <p:nvGrpSpPr>
            <p:cNvPr id="81" name="Group 80">
              <a:extLst>
                <a:ext uri="{FF2B5EF4-FFF2-40B4-BE49-F238E27FC236}">
                  <a16:creationId xmlns:a16="http://schemas.microsoft.com/office/drawing/2014/main" id="{9A5BF008-8607-435F-9F9E-5B9F27A6E006}"/>
                </a:ext>
              </a:extLst>
            </p:cNvPr>
            <p:cNvGrpSpPr/>
            <p:nvPr/>
          </p:nvGrpSpPr>
          <p:grpSpPr>
            <a:xfrm>
              <a:off x="6002047" y="3818455"/>
              <a:ext cx="4128500" cy="1070620"/>
              <a:chOff x="6002047" y="1202443"/>
              <a:chExt cx="2977700" cy="887253"/>
            </a:xfrm>
          </p:grpSpPr>
          <p:sp>
            <p:nvSpPr>
              <p:cNvPr id="179" name="Rectangle 178">
                <a:extLst>
                  <a:ext uri="{FF2B5EF4-FFF2-40B4-BE49-F238E27FC236}">
                    <a16:creationId xmlns:a16="http://schemas.microsoft.com/office/drawing/2014/main" id="{0B5399D3-0BEA-4D1A-95CA-94BDAB97B3F7}"/>
                  </a:ext>
                </a:extLst>
              </p:cNvPr>
              <p:cNvSpPr/>
              <p:nvPr/>
            </p:nvSpPr>
            <p:spPr>
              <a:xfrm>
                <a:off x="6002047" y="1330667"/>
                <a:ext cx="2977404" cy="759029"/>
              </a:xfrm>
              <a:prstGeom prst="rect">
                <a:avLst/>
              </a:prstGeom>
              <a:ln>
                <a:solidFill>
                  <a:schemeClr val="tx1">
                    <a:lumMod val="50000"/>
                    <a:lumOff val="50000"/>
                  </a:schemeClr>
                </a:solidFill>
                <a:prstDash val="sysDot"/>
                <a:tailEnd type="diamo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grpSp>
            <p:nvGrpSpPr>
              <p:cNvPr id="180" name="Group 179">
                <a:extLst>
                  <a:ext uri="{FF2B5EF4-FFF2-40B4-BE49-F238E27FC236}">
                    <a16:creationId xmlns:a16="http://schemas.microsoft.com/office/drawing/2014/main" id="{B7384F34-5A44-488D-AA3C-14B950908F30}"/>
                  </a:ext>
                </a:extLst>
              </p:cNvPr>
              <p:cNvGrpSpPr/>
              <p:nvPr/>
            </p:nvGrpSpPr>
            <p:grpSpPr>
              <a:xfrm>
                <a:off x="6012107" y="1202443"/>
                <a:ext cx="2967640" cy="260298"/>
                <a:chOff x="7650566" y="4580558"/>
                <a:chExt cx="939806" cy="273153"/>
              </a:xfrm>
            </p:grpSpPr>
            <p:cxnSp>
              <p:nvCxnSpPr>
                <p:cNvPr id="181" name="Straight Arrow Connector 180">
                  <a:extLst>
                    <a:ext uri="{FF2B5EF4-FFF2-40B4-BE49-F238E27FC236}">
                      <a16:creationId xmlns:a16="http://schemas.microsoft.com/office/drawing/2014/main" id="{B27BD4D2-37F8-4043-9F45-8570D3627F18}"/>
                    </a:ext>
                  </a:extLst>
                </p:cNvPr>
                <p:cNvCxnSpPr>
                  <a:cxnSpLocks/>
                  <a:stCxn id="183" idx="1"/>
                </p:cNvCxnSpPr>
                <p:nvPr/>
              </p:nvCxnSpPr>
              <p:spPr>
                <a:xfrm flipH="1">
                  <a:off x="7650566" y="4717135"/>
                  <a:ext cx="353383" cy="0"/>
                </a:xfrm>
                <a:prstGeom prst="straightConnector1">
                  <a:avLst/>
                </a:prstGeom>
                <a:ln>
                  <a:solidFill>
                    <a:schemeClr val="tx1">
                      <a:lumMod val="50000"/>
                      <a:lumOff val="50000"/>
                    </a:schemeClr>
                  </a:solidFill>
                  <a:prstDash val="sysDot"/>
                  <a:tailEnd type="diamond"/>
                </a:ln>
              </p:spPr>
              <p:style>
                <a:lnRef idx="1">
                  <a:schemeClr val="accent1"/>
                </a:lnRef>
                <a:fillRef idx="0">
                  <a:schemeClr val="accent1"/>
                </a:fillRef>
                <a:effectRef idx="0">
                  <a:schemeClr val="accent1"/>
                </a:effectRef>
                <a:fontRef idx="minor">
                  <a:schemeClr val="tx1"/>
                </a:fontRef>
              </p:style>
            </p:cxnSp>
            <p:cxnSp>
              <p:nvCxnSpPr>
                <p:cNvPr id="182" name="Straight Arrow Connector 181">
                  <a:extLst>
                    <a:ext uri="{FF2B5EF4-FFF2-40B4-BE49-F238E27FC236}">
                      <a16:creationId xmlns:a16="http://schemas.microsoft.com/office/drawing/2014/main" id="{24984EC9-A94F-4350-A787-85581FBE8135}"/>
                    </a:ext>
                  </a:extLst>
                </p:cNvPr>
                <p:cNvCxnSpPr>
                  <a:cxnSpLocks/>
                  <a:stCxn id="183" idx="3"/>
                </p:cNvCxnSpPr>
                <p:nvPr/>
              </p:nvCxnSpPr>
              <p:spPr>
                <a:xfrm>
                  <a:off x="8247918" y="4717135"/>
                  <a:ext cx="342454" cy="0"/>
                </a:xfrm>
                <a:prstGeom prst="straightConnector1">
                  <a:avLst/>
                </a:prstGeom>
                <a:ln>
                  <a:solidFill>
                    <a:schemeClr val="tx1">
                      <a:lumMod val="50000"/>
                      <a:lumOff val="50000"/>
                    </a:schemeClr>
                  </a:solidFill>
                  <a:prstDash val="sysDot"/>
                  <a:tailEnd type="diamond"/>
                </a:ln>
              </p:spPr>
              <p:style>
                <a:lnRef idx="1">
                  <a:schemeClr val="accent1"/>
                </a:lnRef>
                <a:fillRef idx="0">
                  <a:schemeClr val="accent1"/>
                </a:fillRef>
                <a:effectRef idx="0">
                  <a:schemeClr val="accent1"/>
                </a:effectRef>
                <a:fontRef idx="minor">
                  <a:schemeClr val="tx1"/>
                </a:fontRef>
              </p:style>
            </p:cxnSp>
            <p:sp>
              <p:nvSpPr>
                <p:cNvPr id="183" name="Rectangle 182">
                  <a:extLst>
                    <a:ext uri="{FF2B5EF4-FFF2-40B4-BE49-F238E27FC236}">
                      <a16:creationId xmlns:a16="http://schemas.microsoft.com/office/drawing/2014/main" id="{68B6CF41-8129-4C8D-8D29-875D6D7F7205}"/>
                    </a:ext>
                  </a:extLst>
                </p:cNvPr>
                <p:cNvSpPr/>
                <p:nvPr/>
              </p:nvSpPr>
              <p:spPr>
                <a:xfrm>
                  <a:off x="8003949" y="4580558"/>
                  <a:ext cx="243969" cy="273153"/>
                </a:xfrm>
                <a:prstGeom prst="rect">
                  <a:avLst/>
                </a:prstGeom>
                <a:solidFill>
                  <a:schemeClr val="bg1"/>
                </a:solidFill>
              </p:spPr>
              <p:txBody>
                <a:bodyPr wrap="none" lIns="0" tIns="0" rIns="0" bIns="0" anchor="ctr" anchorCtr="1">
                  <a:noAutofit/>
                </a:bodyPr>
                <a:lstStyle/>
                <a:p>
                  <a:pPr algn="ctr"/>
                  <a:r>
                    <a:rPr lang="en-US" sz="1100" b="1" dirty="0">
                      <a:solidFill>
                        <a:srgbClr val="636768"/>
                      </a:solidFill>
                      <a:latin typeface="Arial" panose="020B0604020202020204" pitchFamily="34" charset="0"/>
                      <a:cs typeface="Arial" panose="020B0604020202020204" pitchFamily="34" charset="0"/>
                    </a:rPr>
                    <a:t>Remote Site</a:t>
                  </a:r>
                </a:p>
              </p:txBody>
            </p:sp>
          </p:grpSp>
        </p:grpSp>
        <p:grpSp>
          <p:nvGrpSpPr>
            <p:cNvPr id="193" name="Group 192">
              <a:extLst>
                <a:ext uri="{FF2B5EF4-FFF2-40B4-BE49-F238E27FC236}">
                  <a16:creationId xmlns:a16="http://schemas.microsoft.com/office/drawing/2014/main" id="{FD8FCBA8-FC77-455A-B914-E99E2684866D}"/>
                </a:ext>
              </a:extLst>
            </p:cNvPr>
            <p:cNvGrpSpPr/>
            <p:nvPr/>
          </p:nvGrpSpPr>
          <p:grpSpPr>
            <a:xfrm>
              <a:off x="4070788" y="4135168"/>
              <a:ext cx="746610" cy="671735"/>
              <a:chOff x="4886080" y="1274369"/>
              <a:chExt cx="992916" cy="893340"/>
            </a:xfrm>
          </p:grpSpPr>
          <p:sp>
            <p:nvSpPr>
              <p:cNvPr id="194" name="Freeform: Shape 193">
                <a:extLst>
                  <a:ext uri="{FF2B5EF4-FFF2-40B4-BE49-F238E27FC236}">
                    <a16:creationId xmlns:a16="http://schemas.microsoft.com/office/drawing/2014/main" id="{7EE8C254-9091-4042-98A0-977EBE6F7EC1}"/>
                  </a:ext>
                </a:extLst>
              </p:cNvPr>
              <p:cNvSpPr/>
              <p:nvPr/>
            </p:nvSpPr>
            <p:spPr>
              <a:xfrm rot="10800000" flipH="1">
                <a:off x="4900535" y="1440180"/>
                <a:ext cx="978461" cy="727529"/>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477DD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3200" b="1" dirty="0">
                  <a:gradFill>
                    <a:gsLst>
                      <a:gs pos="0">
                        <a:srgbClr val="FFFFFF"/>
                      </a:gs>
                      <a:gs pos="100000">
                        <a:srgbClr val="FFFFFF"/>
                      </a:gs>
                    </a:gsLst>
                    <a:lin ang="5400000" scaled="0"/>
                  </a:gradFill>
                  <a:latin typeface="Arial" panose="020B0604020202020204" pitchFamily="34" charset="0"/>
                  <a:cs typeface="Arial" panose="020B0604020202020204" pitchFamily="34" charset="0"/>
                </a:endParaRPr>
              </a:p>
            </p:txBody>
          </p:sp>
          <p:sp>
            <p:nvSpPr>
              <p:cNvPr id="195" name="Freeform: Shape 194">
                <a:extLst>
                  <a:ext uri="{FF2B5EF4-FFF2-40B4-BE49-F238E27FC236}">
                    <a16:creationId xmlns:a16="http://schemas.microsoft.com/office/drawing/2014/main" id="{9211FB75-80FF-40E3-8063-64B945CD1075}"/>
                  </a:ext>
                </a:extLst>
              </p:cNvPr>
              <p:cNvSpPr/>
              <p:nvPr/>
            </p:nvSpPr>
            <p:spPr>
              <a:xfrm flipH="1">
                <a:off x="4886080" y="1274369"/>
                <a:ext cx="978461" cy="727530"/>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477DD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3200" b="1" dirty="0">
                  <a:gradFill>
                    <a:gsLst>
                      <a:gs pos="0">
                        <a:srgbClr val="FFFFFF"/>
                      </a:gs>
                      <a:gs pos="100000">
                        <a:srgbClr val="FFFFFF"/>
                      </a:gs>
                    </a:gsLst>
                    <a:lin ang="5400000" scaled="0"/>
                  </a:gradFill>
                  <a:latin typeface="Arial" panose="020B0604020202020204" pitchFamily="34" charset="0"/>
                  <a:cs typeface="Arial" panose="020B0604020202020204" pitchFamily="34" charset="0"/>
                </a:endParaRPr>
              </a:p>
            </p:txBody>
          </p:sp>
          <p:grpSp>
            <p:nvGrpSpPr>
              <p:cNvPr id="196" name="Group 195">
                <a:extLst>
                  <a:ext uri="{FF2B5EF4-FFF2-40B4-BE49-F238E27FC236}">
                    <a16:creationId xmlns:a16="http://schemas.microsoft.com/office/drawing/2014/main" id="{B1A2CAF9-7577-43A7-908D-207FC5F2D992}"/>
                  </a:ext>
                </a:extLst>
              </p:cNvPr>
              <p:cNvGrpSpPr/>
              <p:nvPr/>
            </p:nvGrpSpPr>
            <p:grpSpPr>
              <a:xfrm>
                <a:off x="5110852" y="1440179"/>
                <a:ext cx="557827" cy="557079"/>
                <a:chOff x="6981827" y="1994758"/>
                <a:chExt cx="696210" cy="676041"/>
              </a:xfrm>
            </p:grpSpPr>
            <p:sp>
              <p:nvSpPr>
                <p:cNvPr id="197" name="Oval 196">
                  <a:extLst>
                    <a:ext uri="{FF2B5EF4-FFF2-40B4-BE49-F238E27FC236}">
                      <a16:creationId xmlns:a16="http://schemas.microsoft.com/office/drawing/2014/main" id="{3FAD13F5-EC63-44FA-A68D-2BE8A145CCD3}"/>
                    </a:ext>
                  </a:extLst>
                </p:cNvPr>
                <p:cNvSpPr/>
                <p:nvPr/>
              </p:nvSpPr>
              <p:spPr>
                <a:xfrm>
                  <a:off x="6981827" y="1994758"/>
                  <a:ext cx="696210" cy="676041"/>
                </a:xfrm>
                <a:prstGeom prst="ellipse">
                  <a:avLst/>
                </a:prstGeom>
                <a:solidFill>
                  <a:schemeClr val="accent1"/>
                </a:solidFill>
                <a:ln>
                  <a:solidFill>
                    <a:srgbClr val="1D4999"/>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198" name="Arrow: Right 197">
                  <a:extLst>
                    <a:ext uri="{FF2B5EF4-FFF2-40B4-BE49-F238E27FC236}">
                      <a16:creationId xmlns:a16="http://schemas.microsoft.com/office/drawing/2014/main" id="{CC385B6A-93C3-4B20-9107-FC3FBEFA9FD3}"/>
                    </a:ext>
                  </a:extLst>
                </p:cNvPr>
                <p:cNvSpPr/>
                <p:nvPr/>
              </p:nvSpPr>
              <p:spPr>
                <a:xfrm>
                  <a:off x="7343775" y="2215870"/>
                  <a:ext cx="264014"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200" name="Arrow: Right 199">
                  <a:extLst>
                    <a:ext uri="{FF2B5EF4-FFF2-40B4-BE49-F238E27FC236}">
                      <a16:creationId xmlns:a16="http://schemas.microsoft.com/office/drawing/2014/main" id="{1822F434-1811-4BB1-AE39-8473733CAFD9}"/>
                    </a:ext>
                  </a:extLst>
                </p:cNvPr>
                <p:cNvSpPr/>
                <p:nvPr/>
              </p:nvSpPr>
              <p:spPr>
                <a:xfrm flipH="1" flipV="1">
                  <a:off x="7030793" y="2215870"/>
                  <a:ext cx="264014"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201" name="Arrow: Right 200">
                  <a:extLst>
                    <a:ext uri="{FF2B5EF4-FFF2-40B4-BE49-F238E27FC236}">
                      <a16:creationId xmlns:a16="http://schemas.microsoft.com/office/drawing/2014/main" id="{0173A181-E3EE-4CC6-9E68-C5C75721F823}"/>
                    </a:ext>
                  </a:extLst>
                </p:cNvPr>
                <p:cNvSpPr/>
                <p:nvPr/>
              </p:nvSpPr>
              <p:spPr>
                <a:xfrm rot="5400000">
                  <a:off x="7192716" y="2046790"/>
                  <a:ext cx="264014"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202" name="Arrow: Right 201">
                  <a:extLst>
                    <a:ext uri="{FF2B5EF4-FFF2-40B4-BE49-F238E27FC236}">
                      <a16:creationId xmlns:a16="http://schemas.microsoft.com/office/drawing/2014/main" id="{4CA1DE87-49CC-4CF7-9918-506B72E36A34}"/>
                    </a:ext>
                  </a:extLst>
                </p:cNvPr>
                <p:cNvSpPr/>
                <p:nvPr/>
              </p:nvSpPr>
              <p:spPr>
                <a:xfrm rot="5400000" flipH="1" flipV="1">
                  <a:off x="7192716" y="2392785"/>
                  <a:ext cx="264014"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grpSp>
        </p:grpSp>
        <p:cxnSp>
          <p:nvCxnSpPr>
            <p:cNvPr id="203" name="Straight Connector 202">
              <a:extLst>
                <a:ext uri="{FF2B5EF4-FFF2-40B4-BE49-F238E27FC236}">
                  <a16:creationId xmlns:a16="http://schemas.microsoft.com/office/drawing/2014/main" id="{D50170AC-334F-452A-AB02-C364CB5FACFC}"/>
                </a:ext>
              </a:extLst>
            </p:cNvPr>
            <p:cNvCxnSpPr>
              <a:cxnSpLocks/>
              <a:stCxn id="195" idx="18"/>
              <a:endCxn id="43" idx="18"/>
            </p:cNvCxnSpPr>
            <p:nvPr/>
          </p:nvCxnSpPr>
          <p:spPr>
            <a:xfrm flipH="1" flipV="1">
              <a:off x="4500940" y="3365584"/>
              <a:ext cx="2998" cy="771496"/>
            </a:xfrm>
            <a:prstGeom prst="line">
              <a:avLst/>
            </a:prstGeom>
            <a:noFill/>
            <a:ln w="31750" cmpd="tri">
              <a:solidFill>
                <a:srgbClr val="1D4999"/>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sp>
          <p:nvSpPr>
            <p:cNvPr id="205" name="Rectangle 204">
              <a:extLst>
                <a:ext uri="{FF2B5EF4-FFF2-40B4-BE49-F238E27FC236}">
                  <a16:creationId xmlns:a16="http://schemas.microsoft.com/office/drawing/2014/main" id="{E4681CD3-2A42-4A77-B727-D4783DD676EA}"/>
                </a:ext>
              </a:extLst>
            </p:cNvPr>
            <p:cNvSpPr/>
            <p:nvPr/>
          </p:nvSpPr>
          <p:spPr>
            <a:xfrm>
              <a:off x="3665487" y="3664881"/>
              <a:ext cx="770340" cy="439342"/>
            </a:xfrm>
            <a:prstGeom prst="rect">
              <a:avLst/>
            </a:prstGeom>
            <a:noFill/>
          </p:spPr>
          <p:txBody>
            <a:bodyPr wrap="square" lIns="0" tIns="0" rIns="0" anchor="ctr" anchorCtr="1">
              <a:noAutofit/>
            </a:bodyPr>
            <a:lstStyle/>
            <a:p>
              <a:pPr algn="ctr"/>
              <a:r>
                <a:rPr lang="en-US" sz="1400" b="1" dirty="0">
                  <a:solidFill>
                    <a:srgbClr val="1D4999"/>
                  </a:solidFill>
                  <a:latin typeface="Arial" panose="020B0604020202020204" pitchFamily="34" charset="0"/>
                  <a:cs typeface="Arial" panose="020B0604020202020204" pitchFamily="34" charset="0"/>
                </a:rPr>
                <a:t>Digital IF</a:t>
              </a:r>
            </a:p>
            <a:p>
              <a:pPr algn="ctr"/>
              <a:r>
                <a:rPr lang="en-US" sz="1400" b="1" dirty="0">
                  <a:solidFill>
                    <a:srgbClr val="1D4999"/>
                  </a:solidFill>
                  <a:latin typeface="Arial" panose="020B0604020202020204" pitchFamily="34" charset="0"/>
                  <a:cs typeface="Arial" panose="020B0604020202020204" pitchFamily="34" charset="0"/>
                </a:rPr>
                <a:t>WAN</a:t>
              </a:r>
            </a:p>
          </p:txBody>
        </p:sp>
        <p:cxnSp>
          <p:nvCxnSpPr>
            <p:cNvPr id="209" name="Straight Connector 208">
              <a:extLst>
                <a:ext uri="{FF2B5EF4-FFF2-40B4-BE49-F238E27FC236}">
                  <a16:creationId xmlns:a16="http://schemas.microsoft.com/office/drawing/2014/main" id="{F14440A1-9A00-4A8F-924B-7D34547B0133}"/>
                </a:ext>
              </a:extLst>
            </p:cNvPr>
            <p:cNvCxnSpPr>
              <a:cxnSpLocks/>
              <a:stCxn id="195" idx="7"/>
              <a:endCxn id="210" idx="1"/>
            </p:cNvCxnSpPr>
            <p:nvPr/>
          </p:nvCxnSpPr>
          <p:spPr>
            <a:xfrm flipV="1">
              <a:off x="4785107" y="4523515"/>
              <a:ext cx="1313579" cy="5094"/>
            </a:xfrm>
            <a:prstGeom prst="line">
              <a:avLst/>
            </a:prstGeom>
            <a:noFill/>
            <a:ln w="31750" cmpd="tri">
              <a:solidFill>
                <a:srgbClr val="1D4999"/>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pic>
          <p:nvPicPr>
            <p:cNvPr id="210" name="Picture 209">
              <a:extLst>
                <a:ext uri="{FF2B5EF4-FFF2-40B4-BE49-F238E27FC236}">
                  <a16:creationId xmlns:a16="http://schemas.microsoft.com/office/drawing/2014/main" id="{F1923FC1-8BD3-4D52-AA2C-5206EFBB471B}"/>
                </a:ext>
              </a:extLst>
            </p:cNvPr>
            <p:cNvPicPr>
              <a:picLocks noChangeAspect="1"/>
            </p:cNvPicPr>
            <p:nvPr/>
          </p:nvPicPr>
          <p:blipFill>
            <a:blip r:embed="rId2"/>
            <a:stretch>
              <a:fillRect/>
            </a:stretch>
          </p:blipFill>
          <p:spPr>
            <a:xfrm>
              <a:off x="6098686" y="4291928"/>
              <a:ext cx="1313546" cy="463174"/>
            </a:xfrm>
            <a:prstGeom prst="rect">
              <a:avLst/>
            </a:prstGeom>
          </p:spPr>
        </p:pic>
        <p:grpSp>
          <p:nvGrpSpPr>
            <p:cNvPr id="211" name="Group 210">
              <a:extLst>
                <a:ext uri="{FF2B5EF4-FFF2-40B4-BE49-F238E27FC236}">
                  <a16:creationId xmlns:a16="http://schemas.microsoft.com/office/drawing/2014/main" id="{3286BB93-3680-4DF5-AF2E-E72AF6D84EED}"/>
                </a:ext>
              </a:extLst>
            </p:cNvPr>
            <p:cNvGrpSpPr/>
            <p:nvPr/>
          </p:nvGrpSpPr>
          <p:grpSpPr>
            <a:xfrm flipH="1">
              <a:off x="9498281" y="4081425"/>
              <a:ext cx="578371" cy="554168"/>
              <a:chOff x="9808100" y="1637624"/>
              <a:chExt cx="578371" cy="554168"/>
            </a:xfrm>
          </p:grpSpPr>
          <p:cxnSp>
            <p:nvCxnSpPr>
              <p:cNvPr id="212" name="Straight Connector 211">
                <a:extLst>
                  <a:ext uri="{FF2B5EF4-FFF2-40B4-BE49-F238E27FC236}">
                    <a16:creationId xmlns:a16="http://schemas.microsoft.com/office/drawing/2014/main" id="{1C15E88B-7C11-43DC-BB59-DEEB0991F04E}"/>
                  </a:ext>
                </a:extLst>
              </p:cNvPr>
              <p:cNvCxnSpPr>
                <a:cxnSpLocks/>
              </p:cNvCxnSpPr>
              <p:nvPr/>
            </p:nvCxnSpPr>
            <p:spPr>
              <a:xfrm>
                <a:off x="9875902" y="1673924"/>
                <a:ext cx="234553" cy="229895"/>
              </a:xfrm>
              <a:prstGeom prst="line">
                <a:avLst/>
              </a:prstGeom>
              <a:noFill/>
              <a:ln w="38100">
                <a:solidFill>
                  <a:schemeClr val="tx1"/>
                </a:solidFill>
                <a:headEnd type="none" w="sm" len="med"/>
              </a:ln>
            </p:spPr>
            <p:style>
              <a:lnRef idx="2">
                <a:schemeClr val="accent1">
                  <a:shade val="50000"/>
                </a:schemeClr>
              </a:lnRef>
              <a:fillRef idx="1">
                <a:schemeClr val="accent1"/>
              </a:fillRef>
              <a:effectRef idx="0">
                <a:schemeClr val="accent1"/>
              </a:effectRef>
              <a:fontRef idx="minor">
                <a:schemeClr val="lt1"/>
              </a:fontRef>
            </p:style>
          </p:cxnSp>
          <p:sp>
            <p:nvSpPr>
              <p:cNvPr id="213" name="Oval 212">
                <a:extLst>
                  <a:ext uri="{FF2B5EF4-FFF2-40B4-BE49-F238E27FC236}">
                    <a16:creationId xmlns:a16="http://schemas.microsoft.com/office/drawing/2014/main" id="{E9A7F0FD-46B0-469A-985B-7D8C3DBF58F8}"/>
                  </a:ext>
                </a:extLst>
              </p:cNvPr>
              <p:cNvSpPr/>
              <p:nvPr/>
            </p:nvSpPr>
            <p:spPr>
              <a:xfrm rot="2700000">
                <a:off x="9993673" y="1545805"/>
                <a:ext cx="207226" cy="578371"/>
              </a:xfrm>
              <a:prstGeom prst="ellips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14" name="Oval 213">
                <a:extLst>
                  <a:ext uri="{FF2B5EF4-FFF2-40B4-BE49-F238E27FC236}">
                    <a16:creationId xmlns:a16="http://schemas.microsoft.com/office/drawing/2014/main" id="{2088DA09-DF5F-43A3-99A4-5257F367B7C2}"/>
                  </a:ext>
                </a:extLst>
              </p:cNvPr>
              <p:cNvSpPr/>
              <p:nvPr/>
            </p:nvSpPr>
            <p:spPr>
              <a:xfrm>
                <a:off x="9902341" y="1660422"/>
                <a:ext cx="46462" cy="46462"/>
              </a:xfrm>
              <a:prstGeom prst="ellipse">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15" name="Freeform: Shape 214">
                <a:extLst>
                  <a:ext uri="{FF2B5EF4-FFF2-40B4-BE49-F238E27FC236}">
                    <a16:creationId xmlns:a16="http://schemas.microsoft.com/office/drawing/2014/main" id="{DAD7A095-C2DB-4D35-A3E6-63FC6FA3AE40}"/>
                  </a:ext>
                </a:extLst>
              </p:cNvPr>
              <p:cNvSpPr/>
              <p:nvPr/>
            </p:nvSpPr>
            <p:spPr>
              <a:xfrm>
                <a:off x="9895078" y="1637624"/>
                <a:ext cx="472229" cy="463487"/>
              </a:xfrm>
              <a:custGeom>
                <a:avLst/>
                <a:gdLst>
                  <a:gd name="connsiteX0" fmla="*/ 431007 w 469154"/>
                  <a:gd name="connsiteY0" fmla="*/ 0 h 413609"/>
                  <a:gd name="connsiteX1" fmla="*/ 469107 w 469154"/>
                  <a:gd name="connsiteY1" fmla="*/ 121444 h 413609"/>
                  <a:gd name="connsiteX2" fmla="*/ 435769 w 469154"/>
                  <a:gd name="connsiteY2" fmla="*/ 261937 h 413609"/>
                  <a:gd name="connsiteX3" fmla="*/ 319088 w 469154"/>
                  <a:gd name="connsiteY3" fmla="*/ 359569 h 413609"/>
                  <a:gd name="connsiteX4" fmla="*/ 188119 w 469154"/>
                  <a:gd name="connsiteY4" fmla="*/ 411956 h 413609"/>
                  <a:gd name="connsiteX5" fmla="*/ 69057 w 469154"/>
                  <a:gd name="connsiteY5" fmla="*/ 397669 h 413609"/>
                  <a:gd name="connsiteX6" fmla="*/ 0 w 469154"/>
                  <a:gd name="connsiteY6" fmla="*/ 369094 h 413609"/>
                  <a:gd name="connsiteX0" fmla="*/ 402432 w 470322"/>
                  <a:gd name="connsiteY0" fmla="*/ 0 h 465997"/>
                  <a:gd name="connsiteX1" fmla="*/ 469107 w 470322"/>
                  <a:gd name="connsiteY1" fmla="*/ 173832 h 465997"/>
                  <a:gd name="connsiteX2" fmla="*/ 435769 w 470322"/>
                  <a:gd name="connsiteY2" fmla="*/ 314325 h 465997"/>
                  <a:gd name="connsiteX3" fmla="*/ 319088 w 470322"/>
                  <a:gd name="connsiteY3" fmla="*/ 411957 h 465997"/>
                  <a:gd name="connsiteX4" fmla="*/ 188119 w 470322"/>
                  <a:gd name="connsiteY4" fmla="*/ 464344 h 465997"/>
                  <a:gd name="connsiteX5" fmla="*/ 69057 w 470322"/>
                  <a:gd name="connsiteY5" fmla="*/ 450057 h 465997"/>
                  <a:gd name="connsiteX6" fmla="*/ 0 w 470322"/>
                  <a:gd name="connsiteY6" fmla="*/ 421482 h 465997"/>
                  <a:gd name="connsiteX0" fmla="*/ 402432 w 465846"/>
                  <a:gd name="connsiteY0" fmla="*/ 0 h 465997"/>
                  <a:gd name="connsiteX1" fmla="*/ 464344 w 465846"/>
                  <a:gd name="connsiteY1" fmla="*/ 159545 h 465997"/>
                  <a:gd name="connsiteX2" fmla="*/ 435769 w 465846"/>
                  <a:gd name="connsiteY2" fmla="*/ 314325 h 465997"/>
                  <a:gd name="connsiteX3" fmla="*/ 319088 w 465846"/>
                  <a:gd name="connsiteY3" fmla="*/ 411957 h 465997"/>
                  <a:gd name="connsiteX4" fmla="*/ 188119 w 465846"/>
                  <a:gd name="connsiteY4" fmla="*/ 464344 h 465997"/>
                  <a:gd name="connsiteX5" fmla="*/ 69057 w 465846"/>
                  <a:gd name="connsiteY5" fmla="*/ 450057 h 465997"/>
                  <a:gd name="connsiteX6" fmla="*/ 0 w 465846"/>
                  <a:gd name="connsiteY6" fmla="*/ 421482 h 465997"/>
                  <a:gd name="connsiteX0" fmla="*/ 402432 w 465065"/>
                  <a:gd name="connsiteY0" fmla="*/ 0 h 465997"/>
                  <a:gd name="connsiteX1" fmla="*/ 464344 w 465065"/>
                  <a:gd name="connsiteY1" fmla="*/ 159545 h 465997"/>
                  <a:gd name="connsiteX2" fmla="*/ 428625 w 465065"/>
                  <a:gd name="connsiteY2" fmla="*/ 314325 h 465997"/>
                  <a:gd name="connsiteX3" fmla="*/ 319088 w 465065"/>
                  <a:gd name="connsiteY3" fmla="*/ 411957 h 465997"/>
                  <a:gd name="connsiteX4" fmla="*/ 188119 w 465065"/>
                  <a:gd name="connsiteY4" fmla="*/ 464344 h 465997"/>
                  <a:gd name="connsiteX5" fmla="*/ 69057 w 465065"/>
                  <a:gd name="connsiteY5" fmla="*/ 450057 h 465997"/>
                  <a:gd name="connsiteX6" fmla="*/ 0 w 465065"/>
                  <a:gd name="connsiteY6" fmla="*/ 421482 h 465997"/>
                  <a:gd name="connsiteX0" fmla="*/ 402432 w 462760"/>
                  <a:gd name="connsiteY0" fmla="*/ 0 h 465997"/>
                  <a:gd name="connsiteX1" fmla="*/ 461963 w 462760"/>
                  <a:gd name="connsiteY1" fmla="*/ 157163 h 465997"/>
                  <a:gd name="connsiteX2" fmla="*/ 428625 w 462760"/>
                  <a:gd name="connsiteY2" fmla="*/ 314325 h 465997"/>
                  <a:gd name="connsiteX3" fmla="*/ 319088 w 462760"/>
                  <a:gd name="connsiteY3" fmla="*/ 411957 h 465997"/>
                  <a:gd name="connsiteX4" fmla="*/ 188119 w 462760"/>
                  <a:gd name="connsiteY4" fmla="*/ 464344 h 465997"/>
                  <a:gd name="connsiteX5" fmla="*/ 69057 w 462760"/>
                  <a:gd name="connsiteY5" fmla="*/ 450057 h 465997"/>
                  <a:gd name="connsiteX6" fmla="*/ 0 w 462760"/>
                  <a:gd name="connsiteY6" fmla="*/ 421482 h 465997"/>
                  <a:gd name="connsiteX0" fmla="*/ 404814 w 465142"/>
                  <a:gd name="connsiteY0" fmla="*/ 0 h 466428"/>
                  <a:gd name="connsiteX1" fmla="*/ 464345 w 465142"/>
                  <a:gd name="connsiteY1" fmla="*/ 157163 h 466428"/>
                  <a:gd name="connsiteX2" fmla="*/ 431007 w 465142"/>
                  <a:gd name="connsiteY2" fmla="*/ 314325 h 466428"/>
                  <a:gd name="connsiteX3" fmla="*/ 321470 w 465142"/>
                  <a:gd name="connsiteY3" fmla="*/ 411957 h 466428"/>
                  <a:gd name="connsiteX4" fmla="*/ 190501 w 465142"/>
                  <a:gd name="connsiteY4" fmla="*/ 464344 h 466428"/>
                  <a:gd name="connsiteX5" fmla="*/ 71439 w 465142"/>
                  <a:gd name="connsiteY5" fmla="*/ 450057 h 466428"/>
                  <a:gd name="connsiteX6" fmla="*/ 0 w 465142"/>
                  <a:gd name="connsiteY6" fmla="*/ 395288 h 466428"/>
                  <a:gd name="connsiteX0" fmla="*/ 404814 w 465142"/>
                  <a:gd name="connsiteY0" fmla="*/ 0 h 466003"/>
                  <a:gd name="connsiteX1" fmla="*/ 464345 w 465142"/>
                  <a:gd name="connsiteY1" fmla="*/ 157163 h 466003"/>
                  <a:gd name="connsiteX2" fmla="*/ 431007 w 465142"/>
                  <a:gd name="connsiteY2" fmla="*/ 314325 h 466003"/>
                  <a:gd name="connsiteX3" fmla="*/ 321470 w 465142"/>
                  <a:gd name="connsiteY3" fmla="*/ 411957 h 466003"/>
                  <a:gd name="connsiteX4" fmla="*/ 190501 w 465142"/>
                  <a:gd name="connsiteY4" fmla="*/ 464344 h 466003"/>
                  <a:gd name="connsiteX5" fmla="*/ 83345 w 465142"/>
                  <a:gd name="connsiteY5" fmla="*/ 447676 h 466003"/>
                  <a:gd name="connsiteX6" fmla="*/ 0 w 465142"/>
                  <a:gd name="connsiteY6" fmla="*/ 395288 h 466003"/>
                  <a:gd name="connsiteX0" fmla="*/ 404814 w 465142"/>
                  <a:gd name="connsiteY0" fmla="*/ 0 h 456076"/>
                  <a:gd name="connsiteX1" fmla="*/ 464345 w 465142"/>
                  <a:gd name="connsiteY1" fmla="*/ 157163 h 456076"/>
                  <a:gd name="connsiteX2" fmla="*/ 431007 w 465142"/>
                  <a:gd name="connsiteY2" fmla="*/ 314325 h 456076"/>
                  <a:gd name="connsiteX3" fmla="*/ 321470 w 465142"/>
                  <a:gd name="connsiteY3" fmla="*/ 411957 h 456076"/>
                  <a:gd name="connsiteX4" fmla="*/ 200026 w 465142"/>
                  <a:gd name="connsiteY4" fmla="*/ 452438 h 456076"/>
                  <a:gd name="connsiteX5" fmla="*/ 83345 w 465142"/>
                  <a:gd name="connsiteY5" fmla="*/ 447676 h 456076"/>
                  <a:gd name="connsiteX6" fmla="*/ 0 w 465142"/>
                  <a:gd name="connsiteY6" fmla="*/ 395288 h 456076"/>
                  <a:gd name="connsiteX0" fmla="*/ 404814 w 464679"/>
                  <a:gd name="connsiteY0" fmla="*/ 0 h 456076"/>
                  <a:gd name="connsiteX1" fmla="*/ 464345 w 464679"/>
                  <a:gd name="connsiteY1" fmla="*/ 157163 h 456076"/>
                  <a:gd name="connsiteX2" fmla="*/ 423863 w 464679"/>
                  <a:gd name="connsiteY2" fmla="*/ 314325 h 456076"/>
                  <a:gd name="connsiteX3" fmla="*/ 321470 w 464679"/>
                  <a:gd name="connsiteY3" fmla="*/ 411957 h 456076"/>
                  <a:gd name="connsiteX4" fmla="*/ 200026 w 464679"/>
                  <a:gd name="connsiteY4" fmla="*/ 452438 h 456076"/>
                  <a:gd name="connsiteX5" fmla="*/ 83345 w 464679"/>
                  <a:gd name="connsiteY5" fmla="*/ 447676 h 456076"/>
                  <a:gd name="connsiteX6" fmla="*/ 0 w 464679"/>
                  <a:gd name="connsiteY6" fmla="*/ 395288 h 456076"/>
                  <a:gd name="connsiteX0" fmla="*/ 404814 w 464679"/>
                  <a:gd name="connsiteY0" fmla="*/ 0 h 456076"/>
                  <a:gd name="connsiteX1" fmla="*/ 464345 w 464679"/>
                  <a:gd name="connsiteY1" fmla="*/ 157163 h 456076"/>
                  <a:gd name="connsiteX2" fmla="*/ 423863 w 464679"/>
                  <a:gd name="connsiteY2" fmla="*/ 314325 h 456076"/>
                  <a:gd name="connsiteX3" fmla="*/ 321470 w 464679"/>
                  <a:gd name="connsiteY3" fmla="*/ 411957 h 456076"/>
                  <a:gd name="connsiteX4" fmla="*/ 200026 w 464679"/>
                  <a:gd name="connsiteY4" fmla="*/ 452438 h 456076"/>
                  <a:gd name="connsiteX5" fmla="*/ 83345 w 464679"/>
                  <a:gd name="connsiteY5" fmla="*/ 447676 h 456076"/>
                  <a:gd name="connsiteX6" fmla="*/ 0 w 464679"/>
                  <a:gd name="connsiteY6" fmla="*/ 395288 h 456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4679" h="456076">
                    <a:moveTo>
                      <a:pt x="404814" y="0"/>
                    </a:moveTo>
                    <a:cubicBezTo>
                      <a:pt x="423467" y="38894"/>
                      <a:pt x="461170" y="104776"/>
                      <a:pt x="464345" y="157163"/>
                    </a:cubicBezTo>
                    <a:cubicBezTo>
                      <a:pt x="467520" y="209550"/>
                      <a:pt x="447675" y="271859"/>
                      <a:pt x="423863" y="314325"/>
                    </a:cubicBezTo>
                    <a:cubicBezTo>
                      <a:pt x="400051" y="356791"/>
                      <a:pt x="358776" y="388938"/>
                      <a:pt x="321470" y="411957"/>
                    </a:cubicBezTo>
                    <a:cubicBezTo>
                      <a:pt x="284164" y="434976"/>
                      <a:pt x="239713" y="446485"/>
                      <a:pt x="200026" y="452438"/>
                    </a:cubicBezTo>
                    <a:cubicBezTo>
                      <a:pt x="160339" y="458391"/>
                      <a:pt x="116683" y="457201"/>
                      <a:pt x="83345" y="447676"/>
                    </a:cubicBezTo>
                    <a:cubicBezTo>
                      <a:pt x="50007" y="438151"/>
                      <a:pt x="18852" y="406003"/>
                      <a:pt x="0" y="395288"/>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16" name="Freeform: Shape 215">
                <a:extLst>
                  <a:ext uri="{FF2B5EF4-FFF2-40B4-BE49-F238E27FC236}">
                    <a16:creationId xmlns:a16="http://schemas.microsoft.com/office/drawing/2014/main" id="{77E09021-E495-4231-A01E-E8EB39D5B312}"/>
                  </a:ext>
                </a:extLst>
              </p:cNvPr>
              <p:cNvSpPr/>
              <p:nvPr/>
            </p:nvSpPr>
            <p:spPr>
              <a:xfrm>
                <a:off x="10066092" y="1918341"/>
                <a:ext cx="196960" cy="131171"/>
              </a:xfrm>
              <a:custGeom>
                <a:avLst/>
                <a:gdLst>
                  <a:gd name="connsiteX0" fmla="*/ 0 w 166687"/>
                  <a:gd name="connsiteY0" fmla="*/ 107156 h 107156"/>
                  <a:gd name="connsiteX1" fmla="*/ 69056 w 166687"/>
                  <a:gd name="connsiteY1" fmla="*/ 83344 h 107156"/>
                  <a:gd name="connsiteX2" fmla="*/ 119062 w 166687"/>
                  <a:gd name="connsiteY2" fmla="*/ 54769 h 107156"/>
                  <a:gd name="connsiteX3" fmla="*/ 154781 w 166687"/>
                  <a:gd name="connsiteY3" fmla="*/ 11906 h 107156"/>
                  <a:gd name="connsiteX4" fmla="*/ 166687 w 166687"/>
                  <a:gd name="connsiteY4" fmla="*/ 0 h 107156"/>
                  <a:gd name="connsiteX0" fmla="*/ 0 w 166687"/>
                  <a:gd name="connsiteY0" fmla="*/ 107156 h 107156"/>
                  <a:gd name="connsiteX1" fmla="*/ 69056 w 166687"/>
                  <a:gd name="connsiteY1" fmla="*/ 83344 h 107156"/>
                  <a:gd name="connsiteX2" fmla="*/ 106139 w 166687"/>
                  <a:gd name="connsiteY2" fmla="*/ 54769 h 107156"/>
                  <a:gd name="connsiteX3" fmla="*/ 154781 w 166687"/>
                  <a:gd name="connsiteY3" fmla="*/ 11906 h 107156"/>
                  <a:gd name="connsiteX4" fmla="*/ 166687 w 166687"/>
                  <a:gd name="connsiteY4" fmla="*/ 0 h 107156"/>
                  <a:gd name="connsiteX0" fmla="*/ 0 w 166687"/>
                  <a:gd name="connsiteY0" fmla="*/ 107156 h 107156"/>
                  <a:gd name="connsiteX1" fmla="*/ 56133 w 166687"/>
                  <a:gd name="connsiteY1" fmla="*/ 83344 h 107156"/>
                  <a:gd name="connsiteX2" fmla="*/ 106139 w 166687"/>
                  <a:gd name="connsiteY2" fmla="*/ 54769 h 107156"/>
                  <a:gd name="connsiteX3" fmla="*/ 154781 w 166687"/>
                  <a:gd name="connsiteY3" fmla="*/ 11906 h 107156"/>
                  <a:gd name="connsiteX4" fmla="*/ 166687 w 166687"/>
                  <a:gd name="connsiteY4" fmla="*/ 0 h 107156"/>
                  <a:gd name="connsiteX0" fmla="*/ 0 w 181764"/>
                  <a:gd name="connsiteY0" fmla="*/ 100487 h 100487"/>
                  <a:gd name="connsiteX1" fmla="*/ 71210 w 181764"/>
                  <a:gd name="connsiteY1" fmla="*/ 83344 h 100487"/>
                  <a:gd name="connsiteX2" fmla="*/ 121216 w 181764"/>
                  <a:gd name="connsiteY2" fmla="*/ 54769 h 100487"/>
                  <a:gd name="connsiteX3" fmla="*/ 169858 w 181764"/>
                  <a:gd name="connsiteY3" fmla="*/ 11906 h 100487"/>
                  <a:gd name="connsiteX4" fmla="*/ 181764 w 181764"/>
                  <a:gd name="connsiteY4" fmla="*/ 0 h 100487"/>
                  <a:gd name="connsiteX0" fmla="*/ 0 w 181764"/>
                  <a:gd name="connsiteY0" fmla="*/ 122716 h 122716"/>
                  <a:gd name="connsiteX1" fmla="*/ 71210 w 181764"/>
                  <a:gd name="connsiteY1" fmla="*/ 105573 h 122716"/>
                  <a:gd name="connsiteX2" fmla="*/ 121216 w 181764"/>
                  <a:gd name="connsiteY2" fmla="*/ 76998 h 122716"/>
                  <a:gd name="connsiteX3" fmla="*/ 169858 w 181764"/>
                  <a:gd name="connsiteY3" fmla="*/ 34135 h 122716"/>
                  <a:gd name="connsiteX4" fmla="*/ 181764 w 181764"/>
                  <a:gd name="connsiteY4" fmla="*/ 0 h 122716"/>
                  <a:gd name="connsiteX0" fmla="*/ 0 w 181764"/>
                  <a:gd name="connsiteY0" fmla="*/ 122716 h 122716"/>
                  <a:gd name="connsiteX1" fmla="*/ 71210 w 181764"/>
                  <a:gd name="connsiteY1" fmla="*/ 105573 h 122716"/>
                  <a:gd name="connsiteX2" fmla="*/ 123369 w 181764"/>
                  <a:gd name="connsiteY2" fmla="*/ 68106 h 122716"/>
                  <a:gd name="connsiteX3" fmla="*/ 169858 w 181764"/>
                  <a:gd name="connsiteY3" fmla="*/ 34135 h 122716"/>
                  <a:gd name="connsiteX4" fmla="*/ 181764 w 181764"/>
                  <a:gd name="connsiteY4" fmla="*/ 0 h 122716"/>
                  <a:gd name="connsiteX0" fmla="*/ 0 w 181764"/>
                  <a:gd name="connsiteY0" fmla="*/ 122716 h 122716"/>
                  <a:gd name="connsiteX1" fmla="*/ 71210 w 181764"/>
                  <a:gd name="connsiteY1" fmla="*/ 105573 h 122716"/>
                  <a:gd name="connsiteX2" fmla="*/ 123369 w 181764"/>
                  <a:gd name="connsiteY2" fmla="*/ 68106 h 122716"/>
                  <a:gd name="connsiteX3" fmla="*/ 159089 w 181764"/>
                  <a:gd name="connsiteY3" fmla="*/ 29689 h 122716"/>
                  <a:gd name="connsiteX4" fmla="*/ 181764 w 181764"/>
                  <a:gd name="connsiteY4" fmla="*/ 0 h 122716"/>
                  <a:gd name="connsiteX0" fmla="*/ 0 w 173149"/>
                  <a:gd name="connsiteY0" fmla="*/ 140500 h 140500"/>
                  <a:gd name="connsiteX1" fmla="*/ 71210 w 173149"/>
                  <a:gd name="connsiteY1" fmla="*/ 123357 h 140500"/>
                  <a:gd name="connsiteX2" fmla="*/ 123369 w 173149"/>
                  <a:gd name="connsiteY2" fmla="*/ 85890 h 140500"/>
                  <a:gd name="connsiteX3" fmla="*/ 159089 w 173149"/>
                  <a:gd name="connsiteY3" fmla="*/ 47473 h 140500"/>
                  <a:gd name="connsiteX4" fmla="*/ 173149 w 173149"/>
                  <a:gd name="connsiteY4" fmla="*/ 0 h 140500"/>
                  <a:gd name="connsiteX0" fmla="*/ 0 w 175303"/>
                  <a:gd name="connsiteY0" fmla="*/ 120494 h 120494"/>
                  <a:gd name="connsiteX1" fmla="*/ 71210 w 175303"/>
                  <a:gd name="connsiteY1" fmla="*/ 103351 h 120494"/>
                  <a:gd name="connsiteX2" fmla="*/ 123369 w 175303"/>
                  <a:gd name="connsiteY2" fmla="*/ 65884 h 120494"/>
                  <a:gd name="connsiteX3" fmla="*/ 159089 w 175303"/>
                  <a:gd name="connsiteY3" fmla="*/ 27467 h 120494"/>
                  <a:gd name="connsiteX4" fmla="*/ 175303 w 175303"/>
                  <a:gd name="connsiteY4" fmla="*/ 0 h 120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5303" h="120494">
                    <a:moveTo>
                      <a:pt x="0" y="120494"/>
                    </a:moveTo>
                    <a:cubicBezTo>
                      <a:pt x="24606" y="112953"/>
                      <a:pt x="50649" y="112453"/>
                      <a:pt x="71210" y="103351"/>
                    </a:cubicBezTo>
                    <a:cubicBezTo>
                      <a:pt x="91772" y="94249"/>
                      <a:pt x="108723" y="78531"/>
                      <a:pt x="123369" y="65884"/>
                    </a:cubicBezTo>
                    <a:cubicBezTo>
                      <a:pt x="138016" y="53237"/>
                      <a:pt x="150433" y="38448"/>
                      <a:pt x="159089" y="27467"/>
                    </a:cubicBezTo>
                    <a:cubicBezTo>
                      <a:pt x="167745" y="16486"/>
                      <a:pt x="173319" y="1389"/>
                      <a:pt x="175303" y="0"/>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17" name="Freeform: Shape 216">
                <a:extLst>
                  <a:ext uri="{FF2B5EF4-FFF2-40B4-BE49-F238E27FC236}">
                    <a16:creationId xmlns:a16="http://schemas.microsoft.com/office/drawing/2014/main" id="{87EB544F-10B8-4221-A199-1FE95B8AD793}"/>
                  </a:ext>
                </a:extLst>
              </p:cNvPr>
              <p:cNvSpPr/>
              <p:nvPr/>
            </p:nvSpPr>
            <p:spPr>
              <a:xfrm>
                <a:off x="10120135" y="2058695"/>
                <a:ext cx="159717" cy="133097"/>
              </a:xfrm>
              <a:custGeom>
                <a:avLst/>
                <a:gdLst>
                  <a:gd name="connsiteX0" fmla="*/ 40482 w 157163"/>
                  <a:gd name="connsiteY0" fmla="*/ 42863 h 130969"/>
                  <a:gd name="connsiteX1" fmla="*/ 40482 w 157163"/>
                  <a:gd name="connsiteY1" fmla="*/ 100013 h 130969"/>
                  <a:gd name="connsiteX2" fmla="*/ 0 w 157163"/>
                  <a:gd name="connsiteY2" fmla="*/ 100013 h 130969"/>
                  <a:gd name="connsiteX3" fmla="*/ 0 w 157163"/>
                  <a:gd name="connsiteY3" fmla="*/ 130969 h 130969"/>
                  <a:gd name="connsiteX4" fmla="*/ 157163 w 157163"/>
                  <a:gd name="connsiteY4" fmla="*/ 130969 h 130969"/>
                  <a:gd name="connsiteX5" fmla="*/ 157163 w 157163"/>
                  <a:gd name="connsiteY5" fmla="*/ 95250 h 130969"/>
                  <a:gd name="connsiteX6" fmla="*/ 123825 w 157163"/>
                  <a:gd name="connsiteY6" fmla="*/ 95250 h 130969"/>
                  <a:gd name="connsiteX7" fmla="*/ 123825 w 157163"/>
                  <a:gd name="connsiteY7" fmla="*/ 0 h 130969"/>
                  <a:gd name="connsiteX8" fmla="*/ 40482 w 157163"/>
                  <a:gd name="connsiteY8" fmla="*/ 42863 h 130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7163" h="130969">
                    <a:moveTo>
                      <a:pt x="40482" y="42863"/>
                    </a:moveTo>
                    <a:lnTo>
                      <a:pt x="40482" y="100013"/>
                    </a:lnTo>
                    <a:lnTo>
                      <a:pt x="0" y="100013"/>
                    </a:lnTo>
                    <a:lnTo>
                      <a:pt x="0" y="130969"/>
                    </a:lnTo>
                    <a:lnTo>
                      <a:pt x="157163" y="130969"/>
                    </a:lnTo>
                    <a:lnTo>
                      <a:pt x="157163" y="95250"/>
                    </a:lnTo>
                    <a:lnTo>
                      <a:pt x="123825" y="95250"/>
                    </a:lnTo>
                    <a:lnTo>
                      <a:pt x="123825" y="0"/>
                    </a:lnTo>
                    <a:lnTo>
                      <a:pt x="40482" y="42863"/>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cxnSp>
          <p:nvCxnSpPr>
            <p:cNvPr id="218" name="Straight Connector 217">
              <a:extLst>
                <a:ext uri="{FF2B5EF4-FFF2-40B4-BE49-F238E27FC236}">
                  <a16:creationId xmlns:a16="http://schemas.microsoft.com/office/drawing/2014/main" id="{BD549AA0-C611-4A65-8359-79812BAAE2AC}"/>
                </a:ext>
              </a:extLst>
            </p:cNvPr>
            <p:cNvCxnSpPr>
              <a:cxnSpLocks/>
              <a:stCxn id="221" idx="0"/>
              <a:endCxn id="217" idx="7"/>
            </p:cNvCxnSpPr>
            <p:nvPr/>
          </p:nvCxnSpPr>
          <p:spPr>
            <a:xfrm flipV="1">
              <a:off x="8826929" y="4502496"/>
              <a:ext cx="811851" cy="13348"/>
            </a:xfrm>
            <a:prstGeom prst="line">
              <a:avLst/>
            </a:prstGeom>
            <a:noFill/>
            <a:ln w="38100" cmpd="sng">
              <a:solidFill>
                <a:srgbClr val="FF33CC"/>
              </a:solidFill>
              <a:prstDash val="sysDot"/>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nvGrpSpPr>
            <p:cNvPr id="219" name="Group 218">
              <a:extLst>
                <a:ext uri="{FF2B5EF4-FFF2-40B4-BE49-F238E27FC236}">
                  <a16:creationId xmlns:a16="http://schemas.microsoft.com/office/drawing/2014/main" id="{6DEA7A04-4252-4CA0-80F3-8C2B6B992985}"/>
                </a:ext>
              </a:extLst>
            </p:cNvPr>
            <p:cNvGrpSpPr/>
            <p:nvPr/>
          </p:nvGrpSpPr>
          <p:grpSpPr>
            <a:xfrm>
              <a:off x="7956560" y="4262321"/>
              <a:ext cx="895816" cy="522388"/>
              <a:chOff x="7925133" y="2376145"/>
              <a:chExt cx="1069300" cy="623554"/>
            </a:xfrm>
          </p:grpSpPr>
          <p:sp>
            <p:nvSpPr>
              <p:cNvPr id="220" name="Rectangle: Rounded Corners 219">
                <a:extLst>
                  <a:ext uri="{FF2B5EF4-FFF2-40B4-BE49-F238E27FC236}">
                    <a16:creationId xmlns:a16="http://schemas.microsoft.com/office/drawing/2014/main" id="{E50DEAA9-FA96-4B6E-A547-646869F00D43}"/>
                  </a:ext>
                </a:extLst>
              </p:cNvPr>
              <p:cNvSpPr/>
              <p:nvPr/>
            </p:nvSpPr>
            <p:spPr>
              <a:xfrm>
                <a:off x="7925133" y="2376145"/>
                <a:ext cx="1069300" cy="623554"/>
              </a:xfrm>
              <a:prstGeom prst="roundRect">
                <a:avLst>
                  <a:gd name="adj" fmla="val 5531"/>
                </a:avLst>
              </a:prstGeom>
              <a:solidFill>
                <a:schemeClr val="bg1"/>
              </a:solidFill>
              <a:ln w="44450">
                <a:solidFill>
                  <a:srgbClr val="63676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45720" rIns="91440" bIns="45720" numCol="1" spcCol="0" rtlCol="0" fromWordArt="0" anchor="ctr" anchorCtr="0" forceAA="0" compatLnSpc="1">
                <a:prstTxWarp prst="textNoShape">
                  <a:avLst/>
                </a:prstTxWarp>
                <a:noAutofit/>
              </a:bodyPr>
              <a:lstStyle/>
              <a:p>
                <a:r>
                  <a:rPr lang="en-US" sz="4400" dirty="0">
                    <a:solidFill>
                      <a:srgbClr val="636768"/>
                    </a:solidFill>
                    <a:latin typeface="Arial" panose="020B0604020202020204" pitchFamily="34" charset="0"/>
                    <a:cs typeface="Arial" panose="020B0604020202020204" pitchFamily="34" charset="0"/>
                    <a:sym typeface="Wingdings 2" panose="05020102010507070707" pitchFamily="18" charset="2"/>
                  </a:rPr>
                  <a:t></a:t>
                </a:r>
                <a:endParaRPr lang="en-US" sz="4400" dirty="0">
                  <a:solidFill>
                    <a:srgbClr val="636768"/>
                  </a:solidFill>
                  <a:latin typeface="Arial" panose="020B0604020202020204" pitchFamily="34" charset="0"/>
                  <a:cs typeface="Arial" panose="020B0604020202020204" pitchFamily="34" charset="0"/>
                </a:endParaRPr>
              </a:p>
            </p:txBody>
          </p:sp>
          <p:sp>
            <p:nvSpPr>
              <p:cNvPr id="221" name="Isosceles Triangle 220">
                <a:extLst>
                  <a:ext uri="{FF2B5EF4-FFF2-40B4-BE49-F238E27FC236}">
                    <a16:creationId xmlns:a16="http://schemas.microsoft.com/office/drawing/2014/main" id="{39382D0F-7A3C-45DF-B8C4-E4C675A6F0F6}"/>
                  </a:ext>
                </a:extLst>
              </p:cNvPr>
              <p:cNvSpPr/>
              <p:nvPr/>
            </p:nvSpPr>
            <p:spPr>
              <a:xfrm rot="5400000">
                <a:off x="8528710" y="2480710"/>
                <a:ext cx="474586" cy="396110"/>
              </a:xfrm>
              <a:prstGeom prst="triangle">
                <a:avLst/>
              </a:prstGeom>
              <a:noFill/>
              <a:ln w="34925">
                <a:solidFill>
                  <a:srgbClr val="636768"/>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solidFill>
                    <a:schemeClr val="tx1"/>
                  </a:solidFill>
                </a:endParaRPr>
              </a:p>
            </p:txBody>
          </p:sp>
        </p:grpSp>
        <p:cxnSp>
          <p:nvCxnSpPr>
            <p:cNvPr id="222" name="Straight Connector 221">
              <a:extLst>
                <a:ext uri="{FF2B5EF4-FFF2-40B4-BE49-F238E27FC236}">
                  <a16:creationId xmlns:a16="http://schemas.microsoft.com/office/drawing/2014/main" id="{6E06C689-9D97-48FB-8EEE-7D17FE65579A}"/>
                </a:ext>
              </a:extLst>
            </p:cNvPr>
            <p:cNvCxnSpPr>
              <a:cxnSpLocks/>
              <a:stCxn id="210" idx="3"/>
              <a:endCxn id="220" idx="1"/>
            </p:cNvCxnSpPr>
            <p:nvPr/>
          </p:nvCxnSpPr>
          <p:spPr>
            <a:xfrm>
              <a:off x="7412232" y="4523515"/>
              <a:ext cx="544328" cy="0"/>
            </a:xfrm>
            <a:prstGeom prst="line">
              <a:avLst/>
            </a:prstGeom>
            <a:noFill/>
            <a:ln w="38100" cmpd="sng">
              <a:solidFill>
                <a:srgbClr val="FF0000"/>
              </a:solidFill>
              <a:prstDash val="sysDot"/>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pic>
          <p:nvPicPr>
            <p:cNvPr id="223" name="Picture 222">
              <a:extLst>
                <a:ext uri="{FF2B5EF4-FFF2-40B4-BE49-F238E27FC236}">
                  <a16:creationId xmlns:a16="http://schemas.microsoft.com/office/drawing/2014/main" id="{968536EF-445D-4E00-BC33-C08F7BB74BD2}"/>
                </a:ext>
              </a:extLst>
            </p:cNvPr>
            <p:cNvPicPr>
              <a:picLocks noChangeAspect="1"/>
            </p:cNvPicPr>
            <p:nvPr/>
          </p:nvPicPr>
          <p:blipFill rotWithShape="1">
            <a:blip r:embed="rId3">
              <a:duotone>
                <a:schemeClr val="accent5">
                  <a:shade val="45000"/>
                  <a:satMod val="135000"/>
                </a:schemeClr>
                <a:prstClr val="white"/>
              </a:duotone>
            </a:blip>
            <a:srcRect t="11756" b="11756"/>
            <a:stretch/>
          </p:blipFill>
          <p:spPr>
            <a:xfrm>
              <a:off x="5388730" y="4418956"/>
              <a:ext cx="68988" cy="193818"/>
            </a:xfrm>
            <a:prstGeom prst="rect">
              <a:avLst/>
            </a:prstGeom>
          </p:spPr>
        </p:pic>
        <p:grpSp>
          <p:nvGrpSpPr>
            <p:cNvPr id="224" name="Group 223">
              <a:extLst>
                <a:ext uri="{FF2B5EF4-FFF2-40B4-BE49-F238E27FC236}">
                  <a16:creationId xmlns:a16="http://schemas.microsoft.com/office/drawing/2014/main" id="{A47CB90E-9785-4AFD-A13D-147E77978AB4}"/>
                </a:ext>
              </a:extLst>
            </p:cNvPr>
            <p:cNvGrpSpPr/>
            <p:nvPr/>
          </p:nvGrpSpPr>
          <p:grpSpPr>
            <a:xfrm rot="1800000">
              <a:off x="4466505" y="3742853"/>
              <a:ext cx="1603365" cy="450590"/>
              <a:chOff x="6452183" y="4477635"/>
              <a:chExt cx="1162612" cy="450590"/>
            </a:xfrm>
          </p:grpSpPr>
          <p:sp>
            <p:nvSpPr>
              <p:cNvPr id="225" name="Rectangle 224">
                <a:extLst>
                  <a:ext uri="{FF2B5EF4-FFF2-40B4-BE49-F238E27FC236}">
                    <a16:creationId xmlns:a16="http://schemas.microsoft.com/office/drawing/2014/main" id="{77CF16B3-DB5D-4D6E-B283-F22E45706679}"/>
                  </a:ext>
                </a:extLst>
              </p:cNvPr>
              <p:cNvSpPr/>
              <p:nvPr/>
            </p:nvSpPr>
            <p:spPr>
              <a:xfrm>
                <a:off x="6769324" y="4477635"/>
                <a:ext cx="528323" cy="450590"/>
              </a:xfrm>
              <a:prstGeom prst="rect">
                <a:avLst/>
              </a:prstGeom>
              <a:noFill/>
            </p:spPr>
            <p:txBody>
              <a:bodyPr wrap="none" lIns="0" tIns="0" rIns="0" bIns="0" anchor="ctr" anchorCtr="1">
                <a:noAutofit/>
              </a:bodyPr>
              <a:lstStyle/>
              <a:p>
                <a:pPr algn="ctr"/>
                <a:r>
                  <a:rPr lang="en-US" sz="1100" dirty="0">
                    <a:solidFill>
                      <a:srgbClr val="636768"/>
                    </a:solidFill>
                    <a:latin typeface="Arial" panose="020B0604020202020204" pitchFamily="34" charset="0"/>
                    <a:cs typeface="Arial" panose="020B0604020202020204" pitchFamily="34" charset="0"/>
                  </a:rPr>
                  <a:t>DIFL</a:t>
                </a:r>
              </a:p>
              <a:p>
                <a:pPr algn="ctr"/>
                <a:r>
                  <a:rPr lang="en-US" sz="1100" b="1" dirty="0">
                    <a:solidFill>
                      <a:srgbClr val="636768"/>
                    </a:solidFill>
                    <a:latin typeface="Arial" panose="020B0604020202020204" pitchFamily="34" charset="0"/>
                    <a:cs typeface="Arial" panose="020B0604020202020204" pitchFamily="34" charset="0"/>
                  </a:rPr>
                  <a:t>Unlimited</a:t>
                </a:r>
              </a:p>
            </p:txBody>
          </p:sp>
          <p:cxnSp>
            <p:nvCxnSpPr>
              <p:cNvPr id="226" name="Straight Arrow Connector 225">
                <a:extLst>
                  <a:ext uri="{FF2B5EF4-FFF2-40B4-BE49-F238E27FC236}">
                    <a16:creationId xmlns:a16="http://schemas.microsoft.com/office/drawing/2014/main" id="{57F016C9-263D-482E-9BDF-082A4CD8631B}"/>
                  </a:ext>
                </a:extLst>
              </p:cNvPr>
              <p:cNvCxnSpPr>
                <a:cxnSpLocks/>
                <a:stCxn id="225" idx="1"/>
              </p:cNvCxnSpPr>
              <p:nvPr/>
            </p:nvCxnSpPr>
            <p:spPr>
              <a:xfrm rot="19800000" flipH="1" flipV="1">
                <a:off x="6452183" y="4585736"/>
                <a:ext cx="294371" cy="234388"/>
              </a:xfrm>
              <a:prstGeom prst="straightConnector1">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27" name="Straight Arrow Connector 226">
                <a:extLst>
                  <a:ext uri="{FF2B5EF4-FFF2-40B4-BE49-F238E27FC236}">
                    <a16:creationId xmlns:a16="http://schemas.microsoft.com/office/drawing/2014/main" id="{442B2029-882D-479F-A90C-68BBBF7D95BE}"/>
                  </a:ext>
                </a:extLst>
              </p:cNvPr>
              <p:cNvCxnSpPr>
                <a:cxnSpLocks/>
                <a:stCxn id="225" idx="3"/>
              </p:cNvCxnSpPr>
              <p:nvPr/>
            </p:nvCxnSpPr>
            <p:spPr>
              <a:xfrm rot="19800000">
                <a:off x="7320417" y="4585734"/>
                <a:ext cx="294378" cy="234391"/>
              </a:xfrm>
              <a:prstGeom prst="straightConnector1">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grpSp>
        <p:cxnSp>
          <p:nvCxnSpPr>
            <p:cNvPr id="117" name="Straight Connector 116">
              <a:extLst>
                <a:ext uri="{FF2B5EF4-FFF2-40B4-BE49-F238E27FC236}">
                  <a16:creationId xmlns:a16="http://schemas.microsoft.com/office/drawing/2014/main" id="{7BDD8F5B-A795-4C56-B932-92D3C3858D9D}"/>
                </a:ext>
              </a:extLst>
            </p:cNvPr>
            <p:cNvCxnSpPr>
              <a:cxnSpLocks/>
              <a:stCxn id="128" idx="35"/>
              <a:endCxn id="6" idx="1"/>
            </p:cNvCxnSpPr>
            <p:nvPr/>
          </p:nvCxnSpPr>
          <p:spPr>
            <a:xfrm flipV="1">
              <a:off x="2036977" y="1772983"/>
              <a:ext cx="306126" cy="428720"/>
            </a:xfrm>
            <a:prstGeom prst="line">
              <a:avLst/>
            </a:prstGeom>
            <a:noFill/>
            <a:ln w="31750" cmpd="sng">
              <a:solidFill>
                <a:srgbClr val="C8C9CA"/>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18" name="Straight Connector 117">
              <a:extLst>
                <a:ext uri="{FF2B5EF4-FFF2-40B4-BE49-F238E27FC236}">
                  <a16:creationId xmlns:a16="http://schemas.microsoft.com/office/drawing/2014/main" id="{3AAE0A53-BEC6-4189-B713-DBD691A81200}"/>
                </a:ext>
              </a:extLst>
            </p:cNvPr>
            <p:cNvCxnSpPr>
              <a:cxnSpLocks/>
              <a:stCxn id="129" idx="9"/>
              <a:endCxn id="7" idx="1"/>
            </p:cNvCxnSpPr>
            <p:nvPr/>
          </p:nvCxnSpPr>
          <p:spPr>
            <a:xfrm flipV="1">
              <a:off x="2056149" y="2326891"/>
              <a:ext cx="286954" cy="1416"/>
            </a:xfrm>
            <a:prstGeom prst="line">
              <a:avLst/>
            </a:prstGeom>
            <a:noFill/>
            <a:ln w="31750" cmpd="sng">
              <a:solidFill>
                <a:srgbClr val="C8C9CA"/>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23" name="Straight Connector 122">
              <a:extLst>
                <a:ext uri="{FF2B5EF4-FFF2-40B4-BE49-F238E27FC236}">
                  <a16:creationId xmlns:a16="http://schemas.microsoft.com/office/drawing/2014/main" id="{7ADF6F5C-D853-4558-8D3A-096A8AE30B95}"/>
                </a:ext>
              </a:extLst>
            </p:cNvPr>
            <p:cNvCxnSpPr>
              <a:cxnSpLocks/>
              <a:stCxn id="128" idx="31"/>
              <a:endCxn id="8" idx="1"/>
            </p:cNvCxnSpPr>
            <p:nvPr/>
          </p:nvCxnSpPr>
          <p:spPr>
            <a:xfrm>
              <a:off x="2020129" y="2450873"/>
              <a:ext cx="331226" cy="701660"/>
            </a:xfrm>
            <a:prstGeom prst="line">
              <a:avLst/>
            </a:prstGeom>
            <a:noFill/>
            <a:ln w="31750" cmpd="sng">
              <a:solidFill>
                <a:srgbClr val="C8C9CA"/>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5B5B753A-18CA-4059-827E-97F1EF2C5E99}"/>
                </a:ext>
              </a:extLst>
            </p:cNvPr>
            <p:cNvPicPr>
              <a:picLocks noChangeAspect="1"/>
            </p:cNvPicPr>
            <p:nvPr/>
          </p:nvPicPr>
          <p:blipFill>
            <a:blip r:embed="rId4"/>
            <a:stretch>
              <a:fillRect/>
            </a:stretch>
          </p:blipFill>
          <p:spPr>
            <a:xfrm>
              <a:off x="2343103" y="1527561"/>
              <a:ext cx="1059231" cy="490844"/>
            </a:xfrm>
            <a:prstGeom prst="rect">
              <a:avLst/>
            </a:prstGeom>
          </p:spPr>
        </p:pic>
        <p:pic>
          <p:nvPicPr>
            <p:cNvPr id="7" name="Picture 6">
              <a:extLst>
                <a:ext uri="{FF2B5EF4-FFF2-40B4-BE49-F238E27FC236}">
                  <a16:creationId xmlns:a16="http://schemas.microsoft.com/office/drawing/2014/main" id="{26BB0C16-3F8A-4B07-951A-CA9656A5E2E5}"/>
                </a:ext>
              </a:extLst>
            </p:cNvPr>
            <p:cNvPicPr>
              <a:picLocks noChangeAspect="1"/>
            </p:cNvPicPr>
            <p:nvPr/>
          </p:nvPicPr>
          <p:blipFill>
            <a:blip r:embed="rId4"/>
            <a:stretch>
              <a:fillRect/>
            </a:stretch>
          </p:blipFill>
          <p:spPr>
            <a:xfrm>
              <a:off x="2343103" y="2081469"/>
              <a:ext cx="1059231" cy="490844"/>
            </a:xfrm>
            <a:prstGeom prst="rect">
              <a:avLst/>
            </a:prstGeom>
          </p:spPr>
        </p:pic>
        <p:pic>
          <p:nvPicPr>
            <p:cNvPr id="8" name="Picture 7">
              <a:extLst>
                <a:ext uri="{FF2B5EF4-FFF2-40B4-BE49-F238E27FC236}">
                  <a16:creationId xmlns:a16="http://schemas.microsoft.com/office/drawing/2014/main" id="{B8AE1D74-2EB0-4624-BEB8-1278424CF264}"/>
                </a:ext>
              </a:extLst>
            </p:cNvPr>
            <p:cNvPicPr>
              <a:picLocks noChangeAspect="1"/>
            </p:cNvPicPr>
            <p:nvPr/>
          </p:nvPicPr>
          <p:blipFill>
            <a:blip r:embed="rId4"/>
            <a:stretch>
              <a:fillRect/>
            </a:stretch>
          </p:blipFill>
          <p:spPr>
            <a:xfrm>
              <a:off x="2351355" y="2907111"/>
              <a:ext cx="1059231" cy="490844"/>
            </a:xfrm>
            <a:prstGeom prst="rect">
              <a:avLst/>
            </a:prstGeom>
          </p:spPr>
        </p:pic>
        <p:cxnSp>
          <p:nvCxnSpPr>
            <p:cNvPr id="9" name="Straight Connector 8">
              <a:extLst>
                <a:ext uri="{FF2B5EF4-FFF2-40B4-BE49-F238E27FC236}">
                  <a16:creationId xmlns:a16="http://schemas.microsoft.com/office/drawing/2014/main" id="{F6C5C988-D9D5-4354-A1C3-A74D0F8A60B4}"/>
                </a:ext>
              </a:extLst>
            </p:cNvPr>
            <p:cNvCxnSpPr>
              <a:cxnSpLocks/>
              <a:stCxn id="7" idx="3"/>
              <a:endCxn id="38" idx="9"/>
            </p:cNvCxnSpPr>
            <p:nvPr/>
          </p:nvCxnSpPr>
          <p:spPr>
            <a:xfrm flipV="1">
              <a:off x="3402334" y="2310376"/>
              <a:ext cx="782515" cy="16515"/>
            </a:xfrm>
            <a:prstGeom prst="line">
              <a:avLst/>
            </a:prstGeom>
            <a:noFill/>
            <a:ln w="31750" cmpd="tri">
              <a:solidFill>
                <a:srgbClr val="0070C0"/>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F5C2C239-1522-4588-8314-A4A666005DB1}"/>
                </a:ext>
              </a:extLst>
            </p:cNvPr>
            <p:cNvCxnSpPr>
              <a:cxnSpLocks/>
              <a:stCxn id="8" idx="3"/>
              <a:endCxn id="43" idx="32"/>
            </p:cNvCxnSpPr>
            <p:nvPr/>
          </p:nvCxnSpPr>
          <p:spPr>
            <a:xfrm flipV="1">
              <a:off x="3410586" y="3048420"/>
              <a:ext cx="781068" cy="104113"/>
            </a:xfrm>
            <a:prstGeom prst="line">
              <a:avLst/>
            </a:prstGeom>
            <a:noFill/>
            <a:ln w="31750" cmpd="tri">
              <a:solidFill>
                <a:srgbClr val="0070C0"/>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9C3A82A6-F00A-4A96-82D9-A0193E322B83}"/>
                </a:ext>
              </a:extLst>
            </p:cNvPr>
            <p:cNvCxnSpPr>
              <a:cxnSpLocks/>
              <a:stCxn id="6" idx="3"/>
              <a:endCxn id="41" idx="32"/>
            </p:cNvCxnSpPr>
            <p:nvPr/>
          </p:nvCxnSpPr>
          <p:spPr>
            <a:xfrm>
              <a:off x="3402334" y="1772983"/>
              <a:ext cx="838930" cy="96382"/>
            </a:xfrm>
            <a:prstGeom prst="line">
              <a:avLst/>
            </a:prstGeom>
            <a:noFill/>
            <a:ln w="31750" cmpd="tri">
              <a:solidFill>
                <a:srgbClr val="0070C0"/>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855904E5-DBB4-4169-A5E6-3FE4872529F3}"/>
                </a:ext>
              </a:extLst>
            </p:cNvPr>
            <p:cNvCxnSpPr>
              <a:cxnSpLocks/>
              <a:stCxn id="38" idx="33"/>
              <a:endCxn id="49" idx="1"/>
            </p:cNvCxnSpPr>
            <p:nvPr/>
          </p:nvCxnSpPr>
          <p:spPr>
            <a:xfrm>
              <a:off x="4728682" y="2370119"/>
              <a:ext cx="1370004" cy="31567"/>
            </a:xfrm>
            <a:prstGeom prst="line">
              <a:avLst/>
            </a:prstGeom>
            <a:noFill/>
            <a:ln w="31750" cmpd="tri">
              <a:solidFill>
                <a:srgbClr val="0070C0"/>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A45939E3-A8DF-46C6-926B-3008634CA5BE}"/>
                </a:ext>
              </a:extLst>
            </p:cNvPr>
            <p:cNvCxnSpPr>
              <a:cxnSpLocks/>
            </p:cNvCxnSpPr>
            <p:nvPr/>
          </p:nvCxnSpPr>
          <p:spPr>
            <a:xfrm>
              <a:off x="2854529" y="2606241"/>
              <a:ext cx="0" cy="198056"/>
            </a:xfrm>
            <a:prstGeom prst="line">
              <a:avLst/>
            </a:prstGeom>
            <a:ln w="381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A59C43E1-1F87-4F66-961B-19EB8DDCBCAE}"/>
                </a:ext>
              </a:extLst>
            </p:cNvPr>
            <p:cNvCxnSpPr>
              <a:cxnSpLocks/>
              <a:stCxn id="41" idx="10"/>
              <a:endCxn id="48" idx="1"/>
            </p:cNvCxnSpPr>
            <p:nvPr/>
          </p:nvCxnSpPr>
          <p:spPr>
            <a:xfrm flipV="1">
              <a:off x="4687660" y="1671962"/>
              <a:ext cx="1411026" cy="149792"/>
            </a:xfrm>
            <a:prstGeom prst="line">
              <a:avLst/>
            </a:prstGeom>
            <a:noFill/>
            <a:ln w="31750" cmpd="tri">
              <a:solidFill>
                <a:srgbClr val="0070C0"/>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90D37F85-7FC6-4867-97C7-E5B8A33FC27A}"/>
                </a:ext>
              </a:extLst>
            </p:cNvPr>
            <p:cNvCxnSpPr>
              <a:cxnSpLocks/>
              <a:stCxn id="43" idx="9"/>
              <a:endCxn id="50" idx="1"/>
            </p:cNvCxnSpPr>
            <p:nvPr/>
          </p:nvCxnSpPr>
          <p:spPr>
            <a:xfrm>
              <a:off x="4724669" y="3045784"/>
              <a:ext cx="1374017" cy="40704"/>
            </a:xfrm>
            <a:prstGeom prst="line">
              <a:avLst/>
            </a:prstGeom>
            <a:noFill/>
            <a:ln w="31750" cmpd="tri">
              <a:solidFill>
                <a:srgbClr val="0070C0"/>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pic>
          <p:nvPicPr>
            <p:cNvPr id="49" name="Picture 48">
              <a:extLst>
                <a:ext uri="{FF2B5EF4-FFF2-40B4-BE49-F238E27FC236}">
                  <a16:creationId xmlns:a16="http://schemas.microsoft.com/office/drawing/2014/main" id="{9C0A484E-C2E7-4BA7-A174-590E30563601}"/>
                </a:ext>
              </a:extLst>
            </p:cNvPr>
            <p:cNvPicPr>
              <a:picLocks noChangeAspect="1"/>
            </p:cNvPicPr>
            <p:nvPr/>
          </p:nvPicPr>
          <p:blipFill>
            <a:blip r:embed="rId2"/>
            <a:stretch>
              <a:fillRect/>
            </a:stretch>
          </p:blipFill>
          <p:spPr>
            <a:xfrm>
              <a:off x="6098686" y="2170099"/>
              <a:ext cx="1313546" cy="463174"/>
            </a:xfrm>
            <a:prstGeom prst="rect">
              <a:avLst/>
            </a:prstGeom>
          </p:spPr>
        </p:pic>
        <p:pic>
          <p:nvPicPr>
            <p:cNvPr id="50" name="Picture 49">
              <a:extLst>
                <a:ext uri="{FF2B5EF4-FFF2-40B4-BE49-F238E27FC236}">
                  <a16:creationId xmlns:a16="http://schemas.microsoft.com/office/drawing/2014/main" id="{FBC9CD43-2C31-4521-B3CD-CD31A6903A4D}"/>
                </a:ext>
              </a:extLst>
            </p:cNvPr>
            <p:cNvPicPr>
              <a:picLocks noChangeAspect="1"/>
            </p:cNvPicPr>
            <p:nvPr/>
          </p:nvPicPr>
          <p:blipFill>
            <a:blip r:embed="rId2"/>
            <a:stretch>
              <a:fillRect/>
            </a:stretch>
          </p:blipFill>
          <p:spPr>
            <a:xfrm>
              <a:off x="6098686" y="2854901"/>
              <a:ext cx="1313546" cy="463174"/>
            </a:xfrm>
            <a:prstGeom prst="rect">
              <a:avLst/>
            </a:prstGeom>
          </p:spPr>
        </p:pic>
        <p:sp>
          <p:nvSpPr>
            <p:cNvPr id="83" name="Rectangle 82">
              <a:extLst>
                <a:ext uri="{FF2B5EF4-FFF2-40B4-BE49-F238E27FC236}">
                  <a16:creationId xmlns:a16="http://schemas.microsoft.com/office/drawing/2014/main" id="{35050360-8285-4F14-B7F1-94C51EC67A9E}"/>
                </a:ext>
              </a:extLst>
            </p:cNvPr>
            <p:cNvSpPr/>
            <p:nvPr/>
          </p:nvSpPr>
          <p:spPr>
            <a:xfrm>
              <a:off x="6096000" y="1175568"/>
              <a:ext cx="1154114" cy="222445"/>
            </a:xfrm>
            <a:prstGeom prst="rect">
              <a:avLst/>
            </a:prstGeom>
            <a:noFill/>
          </p:spPr>
          <p:txBody>
            <a:bodyPr wrap="none" lIns="0" tIns="0" rIns="0" bIns="0" anchor="ctr" anchorCtr="1">
              <a:noAutofit/>
            </a:bodyPr>
            <a:lstStyle/>
            <a:p>
              <a:pPr algn="ctr"/>
              <a:r>
                <a:rPr lang="en-US" sz="1400" b="1" dirty="0">
                  <a:latin typeface="Arial" panose="020B0604020202020204" pitchFamily="34" charset="0"/>
                  <a:cs typeface="Arial" panose="020B0604020202020204" pitchFamily="34" charset="0"/>
                </a:rPr>
                <a:t>Edge Devices</a:t>
              </a:r>
            </a:p>
          </p:txBody>
        </p:sp>
        <p:grpSp>
          <p:nvGrpSpPr>
            <p:cNvPr id="119" name="Group 118">
              <a:extLst>
                <a:ext uri="{FF2B5EF4-FFF2-40B4-BE49-F238E27FC236}">
                  <a16:creationId xmlns:a16="http://schemas.microsoft.com/office/drawing/2014/main" id="{07AF2925-A991-4149-B728-EF3ACF7A326F}"/>
                </a:ext>
              </a:extLst>
            </p:cNvPr>
            <p:cNvGrpSpPr/>
            <p:nvPr/>
          </p:nvGrpSpPr>
          <p:grpSpPr>
            <a:xfrm>
              <a:off x="4906248" y="3200983"/>
              <a:ext cx="1080984" cy="450590"/>
              <a:chOff x="6429413" y="4477634"/>
              <a:chExt cx="1208152" cy="450590"/>
            </a:xfrm>
          </p:grpSpPr>
          <p:sp>
            <p:nvSpPr>
              <p:cNvPr id="120" name="Rectangle 119">
                <a:extLst>
                  <a:ext uri="{FF2B5EF4-FFF2-40B4-BE49-F238E27FC236}">
                    <a16:creationId xmlns:a16="http://schemas.microsoft.com/office/drawing/2014/main" id="{60EC97FD-8BC5-4AC5-9206-CE05B54A56F1}"/>
                  </a:ext>
                </a:extLst>
              </p:cNvPr>
              <p:cNvSpPr/>
              <p:nvPr/>
            </p:nvSpPr>
            <p:spPr>
              <a:xfrm>
                <a:off x="6706291" y="4477634"/>
                <a:ext cx="654394" cy="450590"/>
              </a:xfrm>
              <a:prstGeom prst="rect">
                <a:avLst/>
              </a:prstGeom>
              <a:noFill/>
            </p:spPr>
            <p:txBody>
              <a:bodyPr wrap="none" lIns="0" tIns="0" rIns="0" bIns="0" anchor="ctr" anchorCtr="1">
                <a:noAutofit/>
              </a:bodyPr>
              <a:lstStyle/>
              <a:p>
                <a:pPr algn="ctr"/>
                <a:r>
                  <a:rPr lang="en-US" sz="1100" dirty="0">
                    <a:solidFill>
                      <a:srgbClr val="636768"/>
                    </a:solidFill>
                    <a:latin typeface="Arial" panose="020B0604020202020204" pitchFamily="34" charset="0"/>
                    <a:cs typeface="Arial" panose="020B0604020202020204" pitchFamily="34" charset="0"/>
                  </a:rPr>
                  <a:t>DIFL</a:t>
                </a:r>
              </a:p>
              <a:p>
                <a:pPr algn="ctr"/>
                <a:r>
                  <a:rPr lang="en-US" sz="1100" b="1" dirty="0">
                    <a:solidFill>
                      <a:srgbClr val="636768"/>
                    </a:solidFill>
                    <a:latin typeface="Arial" panose="020B0604020202020204" pitchFamily="34" charset="0"/>
                    <a:cs typeface="Arial" panose="020B0604020202020204" pitchFamily="34" charset="0"/>
                  </a:rPr>
                  <a:t>2-40 km</a:t>
                </a:r>
              </a:p>
            </p:txBody>
          </p:sp>
          <p:cxnSp>
            <p:nvCxnSpPr>
              <p:cNvPr id="121" name="Straight Arrow Connector 120">
                <a:extLst>
                  <a:ext uri="{FF2B5EF4-FFF2-40B4-BE49-F238E27FC236}">
                    <a16:creationId xmlns:a16="http://schemas.microsoft.com/office/drawing/2014/main" id="{63D95D27-8563-4147-8A7C-7EAB7EE2EC70}"/>
                  </a:ext>
                </a:extLst>
              </p:cNvPr>
              <p:cNvCxnSpPr>
                <a:cxnSpLocks/>
                <a:stCxn id="120" idx="1"/>
              </p:cNvCxnSpPr>
              <p:nvPr/>
            </p:nvCxnSpPr>
            <p:spPr>
              <a:xfrm flipH="1">
                <a:off x="6429413" y="4702929"/>
                <a:ext cx="276878" cy="0"/>
              </a:xfrm>
              <a:prstGeom prst="straightConnector1">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2" name="Straight Arrow Connector 121">
                <a:extLst>
                  <a:ext uri="{FF2B5EF4-FFF2-40B4-BE49-F238E27FC236}">
                    <a16:creationId xmlns:a16="http://schemas.microsoft.com/office/drawing/2014/main" id="{033BF9EE-8CC6-4A58-8FDB-7A1E6D492F7C}"/>
                  </a:ext>
                </a:extLst>
              </p:cNvPr>
              <p:cNvCxnSpPr>
                <a:cxnSpLocks/>
                <a:stCxn id="120" idx="3"/>
              </p:cNvCxnSpPr>
              <p:nvPr/>
            </p:nvCxnSpPr>
            <p:spPr>
              <a:xfrm>
                <a:off x="7360685" y="4702929"/>
                <a:ext cx="276880" cy="0"/>
              </a:xfrm>
              <a:prstGeom prst="straightConnector1">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grpSp>
        <p:sp>
          <p:nvSpPr>
            <p:cNvPr id="127" name="Rectangle 126">
              <a:extLst>
                <a:ext uri="{FF2B5EF4-FFF2-40B4-BE49-F238E27FC236}">
                  <a16:creationId xmlns:a16="http://schemas.microsoft.com/office/drawing/2014/main" id="{8AB2EABA-11B8-44CD-9A2A-3000CD408E41}"/>
                </a:ext>
              </a:extLst>
            </p:cNvPr>
            <p:cNvSpPr/>
            <p:nvPr/>
          </p:nvSpPr>
          <p:spPr>
            <a:xfrm>
              <a:off x="2278125" y="1329783"/>
              <a:ext cx="2630091" cy="2146971"/>
            </a:xfrm>
            <a:prstGeom prst="rect">
              <a:avLst/>
            </a:prstGeom>
            <a:ln>
              <a:solidFill>
                <a:schemeClr val="tx1">
                  <a:lumMod val="50000"/>
                  <a:lumOff val="50000"/>
                </a:schemeClr>
              </a:solidFill>
              <a:prstDash val="sysDot"/>
              <a:tailEnd type="diamo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grpSp>
          <p:nvGrpSpPr>
            <p:cNvPr id="66" name="Group 65">
              <a:extLst>
                <a:ext uri="{FF2B5EF4-FFF2-40B4-BE49-F238E27FC236}">
                  <a16:creationId xmlns:a16="http://schemas.microsoft.com/office/drawing/2014/main" id="{32BBD352-DB06-463D-9D2D-EF68D923B2C5}"/>
                </a:ext>
              </a:extLst>
            </p:cNvPr>
            <p:cNvGrpSpPr/>
            <p:nvPr/>
          </p:nvGrpSpPr>
          <p:grpSpPr>
            <a:xfrm>
              <a:off x="2278125" y="1222422"/>
              <a:ext cx="2630090" cy="215764"/>
              <a:chOff x="2278125" y="3626579"/>
              <a:chExt cx="2630090" cy="215764"/>
            </a:xfrm>
          </p:grpSpPr>
          <p:cxnSp>
            <p:nvCxnSpPr>
              <p:cNvPr id="113" name="Straight Arrow Connector 112">
                <a:extLst>
                  <a:ext uri="{FF2B5EF4-FFF2-40B4-BE49-F238E27FC236}">
                    <a16:creationId xmlns:a16="http://schemas.microsoft.com/office/drawing/2014/main" id="{C06B05BF-6601-4835-BBE7-CA0B7BC1346E}"/>
                  </a:ext>
                </a:extLst>
              </p:cNvPr>
              <p:cNvCxnSpPr>
                <a:cxnSpLocks/>
                <a:stCxn id="112" idx="1"/>
              </p:cNvCxnSpPr>
              <p:nvPr/>
            </p:nvCxnSpPr>
            <p:spPr>
              <a:xfrm flipH="1">
                <a:off x="2278125" y="3734461"/>
                <a:ext cx="538920" cy="0"/>
              </a:xfrm>
              <a:prstGeom prst="straightConnector1">
                <a:avLst/>
              </a:prstGeom>
              <a:ln>
                <a:solidFill>
                  <a:schemeClr val="tx1">
                    <a:lumMod val="50000"/>
                    <a:lumOff val="50000"/>
                  </a:schemeClr>
                </a:solidFill>
                <a:prstDash val="sysDot"/>
                <a:tailEnd type="diamond"/>
              </a:ln>
            </p:spPr>
            <p:style>
              <a:lnRef idx="1">
                <a:schemeClr val="accent1"/>
              </a:lnRef>
              <a:fillRef idx="0">
                <a:schemeClr val="accent1"/>
              </a:fillRef>
              <a:effectRef idx="0">
                <a:schemeClr val="accent1"/>
              </a:effectRef>
              <a:fontRef idx="minor">
                <a:schemeClr val="tx1"/>
              </a:fontRef>
            </p:style>
          </p:cxnSp>
          <p:cxnSp>
            <p:nvCxnSpPr>
              <p:cNvPr id="114" name="Straight Arrow Connector 113">
                <a:extLst>
                  <a:ext uri="{FF2B5EF4-FFF2-40B4-BE49-F238E27FC236}">
                    <a16:creationId xmlns:a16="http://schemas.microsoft.com/office/drawing/2014/main" id="{583D5A36-B9C5-4F80-AD78-DF3166C1CE48}"/>
                  </a:ext>
                </a:extLst>
              </p:cNvPr>
              <p:cNvCxnSpPr>
                <a:cxnSpLocks/>
                <a:stCxn id="112" idx="3"/>
              </p:cNvCxnSpPr>
              <p:nvPr/>
            </p:nvCxnSpPr>
            <p:spPr>
              <a:xfrm>
                <a:off x="4369293" y="3734461"/>
                <a:ext cx="538922" cy="0"/>
              </a:xfrm>
              <a:prstGeom prst="straightConnector1">
                <a:avLst/>
              </a:prstGeom>
              <a:ln>
                <a:solidFill>
                  <a:schemeClr val="tx1">
                    <a:lumMod val="50000"/>
                    <a:lumOff val="50000"/>
                  </a:schemeClr>
                </a:solidFill>
                <a:prstDash val="sysDot"/>
                <a:tailEnd type="diamond"/>
              </a:ln>
            </p:spPr>
            <p:style>
              <a:lnRef idx="1">
                <a:schemeClr val="accent1"/>
              </a:lnRef>
              <a:fillRef idx="0">
                <a:schemeClr val="accent1"/>
              </a:fillRef>
              <a:effectRef idx="0">
                <a:schemeClr val="accent1"/>
              </a:effectRef>
              <a:fontRef idx="minor">
                <a:schemeClr val="tx1"/>
              </a:fontRef>
            </p:style>
          </p:cxnSp>
          <p:sp>
            <p:nvSpPr>
              <p:cNvPr id="112" name="Rectangle 111">
                <a:extLst>
                  <a:ext uri="{FF2B5EF4-FFF2-40B4-BE49-F238E27FC236}">
                    <a16:creationId xmlns:a16="http://schemas.microsoft.com/office/drawing/2014/main" id="{14CF82BF-C726-4DD1-8086-8F5F0DA61CD6}"/>
                  </a:ext>
                </a:extLst>
              </p:cNvPr>
              <p:cNvSpPr/>
              <p:nvPr/>
            </p:nvSpPr>
            <p:spPr>
              <a:xfrm>
                <a:off x="2817045" y="3626579"/>
                <a:ext cx="1552248" cy="215764"/>
              </a:xfrm>
              <a:prstGeom prst="rect">
                <a:avLst/>
              </a:prstGeom>
              <a:solidFill>
                <a:schemeClr val="bg1"/>
              </a:solidFill>
            </p:spPr>
            <p:txBody>
              <a:bodyPr wrap="none" lIns="0" tIns="0" rIns="0" bIns="0" anchor="ctr" anchorCtr="1">
                <a:noAutofit/>
              </a:bodyPr>
              <a:lstStyle/>
              <a:p>
                <a:pPr algn="ctr"/>
                <a:r>
                  <a:rPr lang="en-US" sz="1100" b="1" dirty="0">
                    <a:solidFill>
                      <a:srgbClr val="636768"/>
                    </a:solidFill>
                    <a:latin typeface="Arial" panose="020B0604020202020204" pitchFamily="34" charset="0"/>
                    <a:cs typeface="Arial" panose="020B0604020202020204" pitchFamily="34" charset="0"/>
                  </a:rPr>
                  <a:t>Local Teleport EEB</a:t>
                </a:r>
              </a:p>
            </p:txBody>
          </p:sp>
        </p:grpSp>
        <p:grpSp>
          <p:nvGrpSpPr>
            <p:cNvPr id="139" name="Group 138">
              <a:extLst>
                <a:ext uri="{FF2B5EF4-FFF2-40B4-BE49-F238E27FC236}">
                  <a16:creationId xmlns:a16="http://schemas.microsoft.com/office/drawing/2014/main" id="{D53DB5F1-1795-4133-9076-50872C91206C}"/>
                </a:ext>
              </a:extLst>
            </p:cNvPr>
            <p:cNvGrpSpPr/>
            <p:nvPr/>
          </p:nvGrpSpPr>
          <p:grpSpPr>
            <a:xfrm flipH="1">
              <a:off x="9586461" y="1242031"/>
              <a:ext cx="578371" cy="554168"/>
              <a:chOff x="9808100" y="1637624"/>
              <a:chExt cx="578371" cy="554168"/>
            </a:xfrm>
          </p:grpSpPr>
          <p:cxnSp>
            <p:nvCxnSpPr>
              <p:cNvPr id="140" name="Straight Connector 139">
                <a:extLst>
                  <a:ext uri="{FF2B5EF4-FFF2-40B4-BE49-F238E27FC236}">
                    <a16:creationId xmlns:a16="http://schemas.microsoft.com/office/drawing/2014/main" id="{DF9FADBD-2D95-4D56-AF45-4D45509CF1F2}"/>
                  </a:ext>
                </a:extLst>
              </p:cNvPr>
              <p:cNvCxnSpPr>
                <a:cxnSpLocks/>
              </p:cNvCxnSpPr>
              <p:nvPr/>
            </p:nvCxnSpPr>
            <p:spPr>
              <a:xfrm>
                <a:off x="9875902" y="1673924"/>
                <a:ext cx="234553" cy="229895"/>
              </a:xfrm>
              <a:prstGeom prst="line">
                <a:avLst/>
              </a:prstGeom>
              <a:noFill/>
              <a:ln w="38100">
                <a:solidFill>
                  <a:schemeClr val="tx1"/>
                </a:solidFill>
                <a:headEnd type="none" w="sm" len="med"/>
              </a:ln>
            </p:spPr>
            <p:style>
              <a:lnRef idx="2">
                <a:schemeClr val="accent1">
                  <a:shade val="50000"/>
                </a:schemeClr>
              </a:lnRef>
              <a:fillRef idx="1">
                <a:schemeClr val="accent1"/>
              </a:fillRef>
              <a:effectRef idx="0">
                <a:schemeClr val="accent1"/>
              </a:effectRef>
              <a:fontRef idx="minor">
                <a:schemeClr val="lt1"/>
              </a:fontRef>
            </p:style>
          </p:cxnSp>
          <p:sp>
            <p:nvSpPr>
              <p:cNvPr id="141" name="Oval 140">
                <a:extLst>
                  <a:ext uri="{FF2B5EF4-FFF2-40B4-BE49-F238E27FC236}">
                    <a16:creationId xmlns:a16="http://schemas.microsoft.com/office/drawing/2014/main" id="{B02ED8C3-4F70-43DC-9E3C-22BD1F035EA2}"/>
                  </a:ext>
                </a:extLst>
              </p:cNvPr>
              <p:cNvSpPr/>
              <p:nvPr/>
            </p:nvSpPr>
            <p:spPr>
              <a:xfrm rot="2700000">
                <a:off x="9993673" y="1545805"/>
                <a:ext cx="207226" cy="578371"/>
              </a:xfrm>
              <a:prstGeom prst="ellips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42" name="Oval 141">
                <a:extLst>
                  <a:ext uri="{FF2B5EF4-FFF2-40B4-BE49-F238E27FC236}">
                    <a16:creationId xmlns:a16="http://schemas.microsoft.com/office/drawing/2014/main" id="{501E2E0A-6D4D-4EBF-AF33-08CA60FCC886}"/>
                  </a:ext>
                </a:extLst>
              </p:cNvPr>
              <p:cNvSpPr/>
              <p:nvPr/>
            </p:nvSpPr>
            <p:spPr>
              <a:xfrm>
                <a:off x="9902341" y="1660422"/>
                <a:ext cx="46462" cy="46462"/>
              </a:xfrm>
              <a:prstGeom prst="ellipse">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43" name="Freeform: Shape 142">
                <a:extLst>
                  <a:ext uri="{FF2B5EF4-FFF2-40B4-BE49-F238E27FC236}">
                    <a16:creationId xmlns:a16="http://schemas.microsoft.com/office/drawing/2014/main" id="{7AF9BFA6-9165-4C4A-B199-22DC50D0C0C5}"/>
                  </a:ext>
                </a:extLst>
              </p:cNvPr>
              <p:cNvSpPr/>
              <p:nvPr/>
            </p:nvSpPr>
            <p:spPr>
              <a:xfrm>
                <a:off x="9895078" y="1637624"/>
                <a:ext cx="472229" cy="463487"/>
              </a:xfrm>
              <a:custGeom>
                <a:avLst/>
                <a:gdLst>
                  <a:gd name="connsiteX0" fmla="*/ 431007 w 469154"/>
                  <a:gd name="connsiteY0" fmla="*/ 0 h 413609"/>
                  <a:gd name="connsiteX1" fmla="*/ 469107 w 469154"/>
                  <a:gd name="connsiteY1" fmla="*/ 121444 h 413609"/>
                  <a:gd name="connsiteX2" fmla="*/ 435769 w 469154"/>
                  <a:gd name="connsiteY2" fmla="*/ 261937 h 413609"/>
                  <a:gd name="connsiteX3" fmla="*/ 319088 w 469154"/>
                  <a:gd name="connsiteY3" fmla="*/ 359569 h 413609"/>
                  <a:gd name="connsiteX4" fmla="*/ 188119 w 469154"/>
                  <a:gd name="connsiteY4" fmla="*/ 411956 h 413609"/>
                  <a:gd name="connsiteX5" fmla="*/ 69057 w 469154"/>
                  <a:gd name="connsiteY5" fmla="*/ 397669 h 413609"/>
                  <a:gd name="connsiteX6" fmla="*/ 0 w 469154"/>
                  <a:gd name="connsiteY6" fmla="*/ 369094 h 413609"/>
                  <a:gd name="connsiteX0" fmla="*/ 402432 w 470322"/>
                  <a:gd name="connsiteY0" fmla="*/ 0 h 465997"/>
                  <a:gd name="connsiteX1" fmla="*/ 469107 w 470322"/>
                  <a:gd name="connsiteY1" fmla="*/ 173832 h 465997"/>
                  <a:gd name="connsiteX2" fmla="*/ 435769 w 470322"/>
                  <a:gd name="connsiteY2" fmla="*/ 314325 h 465997"/>
                  <a:gd name="connsiteX3" fmla="*/ 319088 w 470322"/>
                  <a:gd name="connsiteY3" fmla="*/ 411957 h 465997"/>
                  <a:gd name="connsiteX4" fmla="*/ 188119 w 470322"/>
                  <a:gd name="connsiteY4" fmla="*/ 464344 h 465997"/>
                  <a:gd name="connsiteX5" fmla="*/ 69057 w 470322"/>
                  <a:gd name="connsiteY5" fmla="*/ 450057 h 465997"/>
                  <a:gd name="connsiteX6" fmla="*/ 0 w 470322"/>
                  <a:gd name="connsiteY6" fmla="*/ 421482 h 465997"/>
                  <a:gd name="connsiteX0" fmla="*/ 402432 w 465846"/>
                  <a:gd name="connsiteY0" fmla="*/ 0 h 465997"/>
                  <a:gd name="connsiteX1" fmla="*/ 464344 w 465846"/>
                  <a:gd name="connsiteY1" fmla="*/ 159545 h 465997"/>
                  <a:gd name="connsiteX2" fmla="*/ 435769 w 465846"/>
                  <a:gd name="connsiteY2" fmla="*/ 314325 h 465997"/>
                  <a:gd name="connsiteX3" fmla="*/ 319088 w 465846"/>
                  <a:gd name="connsiteY3" fmla="*/ 411957 h 465997"/>
                  <a:gd name="connsiteX4" fmla="*/ 188119 w 465846"/>
                  <a:gd name="connsiteY4" fmla="*/ 464344 h 465997"/>
                  <a:gd name="connsiteX5" fmla="*/ 69057 w 465846"/>
                  <a:gd name="connsiteY5" fmla="*/ 450057 h 465997"/>
                  <a:gd name="connsiteX6" fmla="*/ 0 w 465846"/>
                  <a:gd name="connsiteY6" fmla="*/ 421482 h 465997"/>
                  <a:gd name="connsiteX0" fmla="*/ 402432 w 465065"/>
                  <a:gd name="connsiteY0" fmla="*/ 0 h 465997"/>
                  <a:gd name="connsiteX1" fmla="*/ 464344 w 465065"/>
                  <a:gd name="connsiteY1" fmla="*/ 159545 h 465997"/>
                  <a:gd name="connsiteX2" fmla="*/ 428625 w 465065"/>
                  <a:gd name="connsiteY2" fmla="*/ 314325 h 465997"/>
                  <a:gd name="connsiteX3" fmla="*/ 319088 w 465065"/>
                  <a:gd name="connsiteY3" fmla="*/ 411957 h 465997"/>
                  <a:gd name="connsiteX4" fmla="*/ 188119 w 465065"/>
                  <a:gd name="connsiteY4" fmla="*/ 464344 h 465997"/>
                  <a:gd name="connsiteX5" fmla="*/ 69057 w 465065"/>
                  <a:gd name="connsiteY5" fmla="*/ 450057 h 465997"/>
                  <a:gd name="connsiteX6" fmla="*/ 0 w 465065"/>
                  <a:gd name="connsiteY6" fmla="*/ 421482 h 465997"/>
                  <a:gd name="connsiteX0" fmla="*/ 402432 w 462760"/>
                  <a:gd name="connsiteY0" fmla="*/ 0 h 465997"/>
                  <a:gd name="connsiteX1" fmla="*/ 461963 w 462760"/>
                  <a:gd name="connsiteY1" fmla="*/ 157163 h 465997"/>
                  <a:gd name="connsiteX2" fmla="*/ 428625 w 462760"/>
                  <a:gd name="connsiteY2" fmla="*/ 314325 h 465997"/>
                  <a:gd name="connsiteX3" fmla="*/ 319088 w 462760"/>
                  <a:gd name="connsiteY3" fmla="*/ 411957 h 465997"/>
                  <a:gd name="connsiteX4" fmla="*/ 188119 w 462760"/>
                  <a:gd name="connsiteY4" fmla="*/ 464344 h 465997"/>
                  <a:gd name="connsiteX5" fmla="*/ 69057 w 462760"/>
                  <a:gd name="connsiteY5" fmla="*/ 450057 h 465997"/>
                  <a:gd name="connsiteX6" fmla="*/ 0 w 462760"/>
                  <a:gd name="connsiteY6" fmla="*/ 421482 h 465997"/>
                  <a:gd name="connsiteX0" fmla="*/ 404814 w 465142"/>
                  <a:gd name="connsiteY0" fmla="*/ 0 h 466428"/>
                  <a:gd name="connsiteX1" fmla="*/ 464345 w 465142"/>
                  <a:gd name="connsiteY1" fmla="*/ 157163 h 466428"/>
                  <a:gd name="connsiteX2" fmla="*/ 431007 w 465142"/>
                  <a:gd name="connsiteY2" fmla="*/ 314325 h 466428"/>
                  <a:gd name="connsiteX3" fmla="*/ 321470 w 465142"/>
                  <a:gd name="connsiteY3" fmla="*/ 411957 h 466428"/>
                  <a:gd name="connsiteX4" fmla="*/ 190501 w 465142"/>
                  <a:gd name="connsiteY4" fmla="*/ 464344 h 466428"/>
                  <a:gd name="connsiteX5" fmla="*/ 71439 w 465142"/>
                  <a:gd name="connsiteY5" fmla="*/ 450057 h 466428"/>
                  <a:gd name="connsiteX6" fmla="*/ 0 w 465142"/>
                  <a:gd name="connsiteY6" fmla="*/ 395288 h 466428"/>
                  <a:gd name="connsiteX0" fmla="*/ 404814 w 465142"/>
                  <a:gd name="connsiteY0" fmla="*/ 0 h 466003"/>
                  <a:gd name="connsiteX1" fmla="*/ 464345 w 465142"/>
                  <a:gd name="connsiteY1" fmla="*/ 157163 h 466003"/>
                  <a:gd name="connsiteX2" fmla="*/ 431007 w 465142"/>
                  <a:gd name="connsiteY2" fmla="*/ 314325 h 466003"/>
                  <a:gd name="connsiteX3" fmla="*/ 321470 w 465142"/>
                  <a:gd name="connsiteY3" fmla="*/ 411957 h 466003"/>
                  <a:gd name="connsiteX4" fmla="*/ 190501 w 465142"/>
                  <a:gd name="connsiteY4" fmla="*/ 464344 h 466003"/>
                  <a:gd name="connsiteX5" fmla="*/ 83345 w 465142"/>
                  <a:gd name="connsiteY5" fmla="*/ 447676 h 466003"/>
                  <a:gd name="connsiteX6" fmla="*/ 0 w 465142"/>
                  <a:gd name="connsiteY6" fmla="*/ 395288 h 466003"/>
                  <a:gd name="connsiteX0" fmla="*/ 404814 w 465142"/>
                  <a:gd name="connsiteY0" fmla="*/ 0 h 456076"/>
                  <a:gd name="connsiteX1" fmla="*/ 464345 w 465142"/>
                  <a:gd name="connsiteY1" fmla="*/ 157163 h 456076"/>
                  <a:gd name="connsiteX2" fmla="*/ 431007 w 465142"/>
                  <a:gd name="connsiteY2" fmla="*/ 314325 h 456076"/>
                  <a:gd name="connsiteX3" fmla="*/ 321470 w 465142"/>
                  <a:gd name="connsiteY3" fmla="*/ 411957 h 456076"/>
                  <a:gd name="connsiteX4" fmla="*/ 200026 w 465142"/>
                  <a:gd name="connsiteY4" fmla="*/ 452438 h 456076"/>
                  <a:gd name="connsiteX5" fmla="*/ 83345 w 465142"/>
                  <a:gd name="connsiteY5" fmla="*/ 447676 h 456076"/>
                  <a:gd name="connsiteX6" fmla="*/ 0 w 465142"/>
                  <a:gd name="connsiteY6" fmla="*/ 395288 h 456076"/>
                  <a:gd name="connsiteX0" fmla="*/ 404814 w 464679"/>
                  <a:gd name="connsiteY0" fmla="*/ 0 h 456076"/>
                  <a:gd name="connsiteX1" fmla="*/ 464345 w 464679"/>
                  <a:gd name="connsiteY1" fmla="*/ 157163 h 456076"/>
                  <a:gd name="connsiteX2" fmla="*/ 423863 w 464679"/>
                  <a:gd name="connsiteY2" fmla="*/ 314325 h 456076"/>
                  <a:gd name="connsiteX3" fmla="*/ 321470 w 464679"/>
                  <a:gd name="connsiteY3" fmla="*/ 411957 h 456076"/>
                  <a:gd name="connsiteX4" fmla="*/ 200026 w 464679"/>
                  <a:gd name="connsiteY4" fmla="*/ 452438 h 456076"/>
                  <a:gd name="connsiteX5" fmla="*/ 83345 w 464679"/>
                  <a:gd name="connsiteY5" fmla="*/ 447676 h 456076"/>
                  <a:gd name="connsiteX6" fmla="*/ 0 w 464679"/>
                  <a:gd name="connsiteY6" fmla="*/ 395288 h 456076"/>
                  <a:gd name="connsiteX0" fmla="*/ 404814 w 464679"/>
                  <a:gd name="connsiteY0" fmla="*/ 0 h 456076"/>
                  <a:gd name="connsiteX1" fmla="*/ 464345 w 464679"/>
                  <a:gd name="connsiteY1" fmla="*/ 157163 h 456076"/>
                  <a:gd name="connsiteX2" fmla="*/ 423863 w 464679"/>
                  <a:gd name="connsiteY2" fmla="*/ 314325 h 456076"/>
                  <a:gd name="connsiteX3" fmla="*/ 321470 w 464679"/>
                  <a:gd name="connsiteY3" fmla="*/ 411957 h 456076"/>
                  <a:gd name="connsiteX4" fmla="*/ 200026 w 464679"/>
                  <a:gd name="connsiteY4" fmla="*/ 452438 h 456076"/>
                  <a:gd name="connsiteX5" fmla="*/ 83345 w 464679"/>
                  <a:gd name="connsiteY5" fmla="*/ 447676 h 456076"/>
                  <a:gd name="connsiteX6" fmla="*/ 0 w 464679"/>
                  <a:gd name="connsiteY6" fmla="*/ 395288 h 456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4679" h="456076">
                    <a:moveTo>
                      <a:pt x="404814" y="0"/>
                    </a:moveTo>
                    <a:cubicBezTo>
                      <a:pt x="423467" y="38894"/>
                      <a:pt x="461170" y="104776"/>
                      <a:pt x="464345" y="157163"/>
                    </a:cubicBezTo>
                    <a:cubicBezTo>
                      <a:pt x="467520" y="209550"/>
                      <a:pt x="447675" y="271859"/>
                      <a:pt x="423863" y="314325"/>
                    </a:cubicBezTo>
                    <a:cubicBezTo>
                      <a:pt x="400051" y="356791"/>
                      <a:pt x="358776" y="388938"/>
                      <a:pt x="321470" y="411957"/>
                    </a:cubicBezTo>
                    <a:cubicBezTo>
                      <a:pt x="284164" y="434976"/>
                      <a:pt x="239713" y="446485"/>
                      <a:pt x="200026" y="452438"/>
                    </a:cubicBezTo>
                    <a:cubicBezTo>
                      <a:pt x="160339" y="458391"/>
                      <a:pt x="116683" y="457201"/>
                      <a:pt x="83345" y="447676"/>
                    </a:cubicBezTo>
                    <a:cubicBezTo>
                      <a:pt x="50007" y="438151"/>
                      <a:pt x="18852" y="406003"/>
                      <a:pt x="0" y="395288"/>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44" name="Freeform: Shape 143">
                <a:extLst>
                  <a:ext uri="{FF2B5EF4-FFF2-40B4-BE49-F238E27FC236}">
                    <a16:creationId xmlns:a16="http://schemas.microsoft.com/office/drawing/2014/main" id="{0ACC6726-4669-4C94-AE88-A9A975EF53A9}"/>
                  </a:ext>
                </a:extLst>
              </p:cNvPr>
              <p:cNvSpPr/>
              <p:nvPr/>
            </p:nvSpPr>
            <p:spPr>
              <a:xfrm>
                <a:off x="10066092" y="1918341"/>
                <a:ext cx="196960" cy="131171"/>
              </a:xfrm>
              <a:custGeom>
                <a:avLst/>
                <a:gdLst>
                  <a:gd name="connsiteX0" fmla="*/ 0 w 166687"/>
                  <a:gd name="connsiteY0" fmla="*/ 107156 h 107156"/>
                  <a:gd name="connsiteX1" fmla="*/ 69056 w 166687"/>
                  <a:gd name="connsiteY1" fmla="*/ 83344 h 107156"/>
                  <a:gd name="connsiteX2" fmla="*/ 119062 w 166687"/>
                  <a:gd name="connsiteY2" fmla="*/ 54769 h 107156"/>
                  <a:gd name="connsiteX3" fmla="*/ 154781 w 166687"/>
                  <a:gd name="connsiteY3" fmla="*/ 11906 h 107156"/>
                  <a:gd name="connsiteX4" fmla="*/ 166687 w 166687"/>
                  <a:gd name="connsiteY4" fmla="*/ 0 h 107156"/>
                  <a:gd name="connsiteX0" fmla="*/ 0 w 166687"/>
                  <a:gd name="connsiteY0" fmla="*/ 107156 h 107156"/>
                  <a:gd name="connsiteX1" fmla="*/ 69056 w 166687"/>
                  <a:gd name="connsiteY1" fmla="*/ 83344 h 107156"/>
                  <a:gd name="connsiteX2" fmla="*/ 106139 w 166687"/>
                  <a:gd name="connsiteY2" fmla="*/ 54769 h 107156"/>
                  <a:gd name="connsiteX3" fmla="*/ 154781 w 166687"/>
                  <a:gd name="connsiteY3" fmla="*/ 11906 h 107156"/>
                  <a:gd name="connsiteX4" fmla="*/ 166687 w 166687"/>
                  <a:gd name="connsiteY4" fmla="*/ 0 h 107156"/>
                  <a:gd name="connsiteX0" fmla="*/ 0 w 166687"/>
                  <a:gd name="connsiteY0" fmla="*/ 107156 h 107156"/>
                  <a:gd name="connsiteX1" fmla="*/ 56133 w 166687"/>
                  <a:gd name="connsiteY1" fmla="*/ 83344 h 107156"/>
                  <a:gd name="connsiteX2" fmla="*/ 106139 w 166687"/>
                  <a:gd name="connsiteY2" fmla="*/ 54769 h 107156"/>
                  <a:gd name="connsiteX3" fmla="*/ 154781 w 166687"/>
                  <a:gd name="connsiteY3" fmla="*/ 11906 h 107156"/>
                  <a:gd name="connsiteX4" fmla="*/ 166687 w 166687"/>
                  <a:gd name="connsiteY4" fmla="*/ 0 h 107156"/>
                  <a:gd name="connsiteX0" fmla="*/ 0 w 181764"/>
                  <a:gd name="connsiteY0" fmla="*/ 100487 h 100487"/>
                  <a:gd name="connsiteX1" fmla="*/ 71210 w 181764"/>
                  <a:gd name="connsiteY1" fmla="*/ 83344 h 100487"/>
                  <a:gd name="connsiteX2" fmla="*/ 121216 w 181764"/>
                  <a:gd name="connsiteY2" fmla="*/ 54769 h 100487"/>
                  <a:gd name="connsiteX3" fmla="*/ 169858 w 181764"/>
                  <a:gd name="connsiteY3" fmla="*/ 11906 h 100487"/>
                  <a:gd name="connsiteX4" fmla="*/ 181764 w 181764"/>
                  <a:gd name="connsiteY4" fmla="*/ 0 h 100487"/>
                  <a:gd name="connsiteX0" fmla="*/ 0 w 181764"/>
                  <a:gd name="connsiteY0" fmla="*/ 122716 h 122716"/>
                  <a:gd name="connsiteX1" fmla="*/ 71210 w 181764"/>
                  <a:gd name="connsiteY1" fmla="*/ 105573 h 122716"/>
                  <a:gd name="connsiteX2" fmla="*/ 121216 w 181764"/>
                  <a:gd name="connsiteY2" fmla="*/ 76998 h 122716"/>
                  <a:gd name="connsiteX3" fmla="*/ 169858 w 181764"/>
                  <a:gd name="connsiteY3" fmla="*/ 34135 h 122716"/>
                  <a:gd name="connsiteX4" fmla="*/ 181764 w 181764"/>
                  <a:gd name="connsiteY4" fmla="*/ 0 h 122716"/>
                  <a:gd name="connsiteX0" fmla="*/ 0 w 181764"/>
                  <a:gd name="connsiteY0" fmla="*/ 122716 h 122716"/>
                  <a:gd name="connsiteX1" fmla="*/ 71210 w 181764"/>
                  <a:gd name="connsiteY1" fmla="*/ 105573 h 122716"/>
                  <a:gd name="connsiteX2" fmla="*/ 123369 w 181764"/>
                  <a:gd name="connsiteY2" fmla="*/ 68106 h 122716"/>
                  <a:gd name="connsiteX3" fmla="*/ 169858 w 181764"/>
                  <a:gd name="connsiteY3" fmla="*/ 34135 h 122716"/>
                  <a:gd name="connsiteX4" fmla="*/ 181764 w 181764"/>
                  <a:gd name="connsiteY4" fmla="*/ 0 h 122716"/>
                  <a:gd name="connsiteX0" fmla="*/ 0 w 181764"/>
                  <a:gd name="connsiteY0" fmla="*/ 122716 h 122716"/>
                  <a:gd name="connsiteX1" fmla="*/ 71210 w 181764"/>
                  <a:gd name="connsiteY1" fmla="*/ 105573 h 122716"/>
                  <a:gd name="connsiteX2" fmla="*/ 123369 w 181764"/>
                  <a:gd name="connsiteY2" fmla="*/ 68106 h 122716"/>
                  <a:gd name="connsiteX3" fmla="*/ 159089 w 181764"/>
                  <a:gd name="connsiteY3" fmla="*/ 29689 h 122716"/>
                  <a:gd name="connsiteX4" fmla="*/ 181764 w 181764"/>
                  <a:gd name="connsiteY4" fmla="*/ 0 h 122716"/>
                  <a:gd name="connsiteX0" fmla="*/ 0 w 173149"/>
                  <a:gd name="connsiteY0" fmla="*/ 140500 h 140500"/>
                  <a:gd name="connsiteX1" fmla="*/ 71210 w 173149"/>
                  <a:gd name="connsiteY1" fmla="*/ 123357 h 140500"/>
                  <a:gd name="connsiteX2" fmla="*/ 123369 w 173149"/>
                  <a:gd name="connsiteY2" fmla="*/ 85890 h 140500"/>
                  <a:gd name="connsiteX3" fmla="*/ 159089 w 173149"/>
                  <a:gd name="connsiteY3" fmla="*/ 47473 h 140500"/>
                  <a:gd name="connsiteX4" fmla="*/ 173149 w 173149"/>
                  <a:gd name="connsiteY4" fmla="*/ 0 h 140500"/>
                  <a:gd name="connsiteX0" fmla="*/ 0 w 175303"/>
                  <a:gd name="connsiteY0" fmla="*/ 120494 h 120494"/>
                  <a:gd name="connsiteX1" fmla="*/ 71210 w 175303"/>
                  <a:gd name="connsiteY1" fmla="*/ 103351 h 120494"/>
                  <a:gd name="connsiteX2" fmla="*/ 123369 w 175303"/>
                  <a:gd name="connsiteY2" fmla="*/ 65884 h 120494"/>
                  <a:gd name="connsiteX3" fmla="*/ 159089 w 175303"/>
                  <a:gd name="connsiteY3" fmla="*/ 27467 h 120494"/>
                  <a:gd name="connsiteX4" fmla="*/ 175303 w 175303"/>
                  <a:gd name="connsiteY4" fmla="*/ 0 h 120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5303" h="120494">
                    <a:moveTo>
                      <a:pt x="0" y="120494"/>
                    </a:moveTo>
                    <a:cubicBezTo>
                      <a:pt x="24606" y="112953"/>
                      <a:pt x="50649" y="112453"/>
                      <a:pt x="71210" y="103351"/>
                    </a:cubicBezTo>
                    <a:cubicBezTo>
                      <a:pt x="91772" y="94249"/>
                      <a:pt x="108723" y="78531"/>
                      <a:pt x="123369" y="65884"/>
                    </a:cubicBezTo>
                    <a:cubicBezTo>
                      <a:pt x="138016" y="53237"/>
                      <a:pt x="150433" y="38448"/>
                      <a:pt x="159089" y="27467"/>
                    </a:cubicBezTo>
                    <a:cubicBezTo>
                      <a:pt x="167745" y="16486"/>
                      <a:pt x="173319" y="1389"/>
                      <a:pt x="175303" y="0"/>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45" name="Freeform: Shape 144">
                <a:extLst>
                  <a:ext uri="{FF2B5EF4-FFF2-40B4-BE49-F238E27FC236}">
                    <a16:creationId xmlns:a16="http://schemas.microsoft.com/office/drawing/2014/main" id="{444FDE7E-C415-4F4D-BA5E-AC797386E063}"/>
                  </a:ext>
                </a:extLst>
              </p:cNvPr>
              <p:cNvSpPr/>
              <p:nvPr/>
            </p:nvSpPr>
            <p:spPr>
              <a:xfrm>
                <a:off x="10120135" y="2058695"/>
                <a:ext cx="159717" cy="133097"/>
              </a:xfrm>
              <a:custGeom>
                <a:avLst/>
                <a:gdLst>
                  <a:gd name="connsiteX0" fmla="*/ 40482 w 157163"/>
                  <a:gd name="connsiteY0" fmla="*/ 42863 h 130969"/>
                  <a:gd name="connsiteX1" fmla="*/ 40482 w 157163"/>
                  <a:gd name="connsiteY1" fmla="*/ 100013 h 130969"/>
                  <a:gd name="connsiteX2" fmla="*/ 0 w 157163"/>
                  <a:gd name="connsiteY2" fmla="*/ 100013 h 130969"/>
                  <a:gd name="connsiteX3" fmla="*/ 0 w 157163"/>
                  <a:gd name="connsiteY3" fmla="*/ 130969 h 130969"/>
                  <a:gd name="connsiteX4" fmla="*/ 157163 w 157163"/>
                  <a:gd name="connsiteY4" fmla="*/ 130969 h 130969"/>
                  <a:gd name="connsiteX5" fmla="*/ 157163 w 157163"/>
                  <a:gd name="connsiteY5" fmla="*/ 95250 h 130969"/>
                  <a:gd name="connsiteX6" fmla="*/ 123825 w 157163"/>
                  <a:gd name="connsiteY6" fmla="*/ 95250 h 130969"/>
                  <a:gd name="connsiteX7" fmla="*/ 123825 w 157163"/>
                  <a:gd name="connsiteY7" fmla="*/ 0 h 130969"/>
                  <a:gd name="connsiteX8" fmla="*/ 40482 w 157163"/>
                  <a:gd name="connsiteY8" fmla="*/ 42863 h 130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7163" h="130969">
                    <a:moveTo>
                      <a:pt x="40482" y="42863"/>
                    </a:moveTo>
                    <a:lnTo>
                      <a:pt x="40482" y="100013"/>
                    </a:lnTo>
                    <a:lnTo>
                      <a:pt x="0" y="100013"/>
                    </a:lnTo>
                    <a:lnTo>
                      <a:pt x="0" y="130969"/>
                    </a:lnTo>
                    <a:lnTo>
                      <a:pt x="157163" y="130969"/>
                    </a:lnTo>
                    <a:lnTo>
                      <a:pt x="157163" y="95250"/>
                    </a:lnTo>
                    <a:lnTo>
                      <a:pt x="123825" y="95250"/>
                    </a:lnTo>
                    <a:lnTo>
                      <a:pt x="123825" y="0"/>
                    </a:lnTo>
                    <a:lnTo>
                      <a:pt x="40482" y="42863"/>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cxnSp>
          <p:nvCxnSpPr>
            <p:cNvPr id="146" name="Straight Connector 145">
              <a:extLst>
                <a:ext uri="{FF2B5EF4-FFF2-40B4-BE49-F238E27FC236}">
                  <a16:creationId xmlns:a16="http://schemas.microsoft.com/office/drawing/2014/main" id="{551A3063-D862-4865-8134-DB5F949C6192}"/>
                </a:ext>
              </a:extLst>
            </p:cNvPr>
            <p:cNvCxnSpPr>
              <a:cxnSpLocks/>
              <a:stCxn id="149" idx="0"/>
              <a:endCxn id="145" idx="7"/>
            </p:cNvCxnSpPr>
            <p:nvPr/>
          </p:nvCxnSpPr>
          <p:spPr>
            <a:xfrm flipV="1">
              <a:off x="8892259" y="1663102"/>
              <a:ext cx="834701" cy="9082"/>
            </a:xfrm>
            <a:prstGeom prst="line">
              <a:avLst/>
            </a:prstGeom>
            <a:noFill/>
            <a:ln w="38100" cmpd="sng">
              <a:solidFill>
                <a:srgbClr val="FF33CC"/>
              </a:solidFill>
              <a:prstDash val="sysDot"/>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nvGrpSpPr>
            <p:cNvPr id="152" name="Group 151">
              <a:extLst>
                <a:ext uri="{FF2B5EF4-FFF2-40B4-BE49-F238E27FC236}">
                  <a16:creationId xmlns:a16="http://schemas.microsoft.com/office/drawing/2014/main" id="{0BA70E4A-0EDF-4EB7-829F-F9A1AF20450E}"/>
                </a:ext>
              </a:extLst>
            </p:cNvPr>
            <p:cNvGrpSpPr/>
            <p:nvPr/>
          </p:nvGrpSpPr>
          <p:grpSpPr>
            <a:xfrm flipH="1">
              <a:off x="9563611" y="1959596"/>
              <a:ext cx="578371" cy="554168"/>
              <a:chOff x="9808100" y="1637624"/>
              <a:chExt cx="578371" cy="554168"/>
            </a:xfrm>
          </p:grpSpPr>
          <p:cxnSp>
            <p:nvCxnSpPr>
              <p:cNvPr id="153" name="Straight Connector 152">
                <a:extLst>
                  <a:ext uri="{FF2B5EF4-FFF2-40B4-BE49-F238E27FC236}">
                    <a16:creationId xmlns:a16="http://schemas.microsoft.com/office/drawing/2014/main" id="{902920D2-53DA-4706-80B9-549CECCF2038}"/>
                  </a:ext>
                </a:extLst>
              </p:cNvPr>
              <p:cNvCxnSpPr>
                <a:cxnSpLocks/>
              </p:cNvCxnSpPr>
              <p:nvPr/>
            </p:nvCxnSpPr>
            <p:spPr>
              <a:xfrm>
                <a:off x="9875902" y="1673924"/>
                <a:ext cx="234553" cy="229895"/>
              </a:xfrm>
              <a:prstGeom prst="line">
                <a:avLst/>
              </a:prstGeom>
              <a:noFill/>
              <a:ln w="38100">
                <a:solidFill>
                  <a:schemeClr val="tx1"/>
                </a:solidFill>
                <a:headEnd type="none" w="sm" len="med"/>
              </a:ln>
            </p:spPr>
            <p:style>
              <a:lnRef idx="2">
                <a:schemeClr val="accent1">
                  <a:shade val="50000"/>
                </a:schemeClr>
              </a:lnRef>
              <a:fillRef idx="1">
                <a:schemeClr val="accent1"/>
              </a:fillRef>
              <a:effectRef idx="0">
                <a:schemeClr val="accent1"/>
              </a:effectRef>
              <a:fontRef idx="minor">
                <a:schemeClr val="lt1"/>
              </a:fontRef>
            </p:style>
          </p:cxnSp>
          <p:sp>
            <p:nvSpPr>
              <p:cNvPr id="154" name="Oval 153">
                <a:extLst>
                  <a:ext uri="{FF2B5EF4-FFF2-40B4-BE49-F238E27FC236}">
                    <a16:creationId xmlns:a16="http://schemas.microsoft.com/office/drawing/2014/main" id="{9CE75DD4-BB77-4F7A-B550-373D477BD68E}"/>
                  </a:ext>
                </a:extLst>
              </p:cNvPr>
              <p:cNvSpPr/>
              <p:nvPr/>
            </p:nvSpPr>
            <p:spPr>
              <a:xfrm rot="2700000">
                <a:off x="9993673" y="1545805"/>
                <a:ext cx="207226" cy="578371"/>
              </a:xfrm>
              <a:prstGeom prst="ellips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55" name="Oval 154">
                <a:extLst>
                  <a:ext uri="{FF2B5EF4-FFF2-40B4-BE49-F238E27FC236}">
                    <a16:creationId xmlns:a16="http://schemas.microsoft.com/office/drawing/2014/main" id="{3A74F5E9-FB3F-48A0-89FD-25E2F5CC74CE}"/>
                  </a:ext>
                </a:extLst>
              </p:cNvPr>
              <p:cNvSpPr/>
              <p:nvPr/>
            </p:nvSpPr>
            <p:spPr>
              <a:xfrm>
                <a:off x="9902341" y="1660422"/>
                <a:ext cx="46462" cy="46462"/>
              </a:xfrm>
              <a:prstGeom prst="ellipse">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56" name="Freeform: Shape 155">
                <a:extLst>
                  <a:ext uri="{FF2B5EF4-FFF2-40B4-BE49-F238E27FC236}">
                    <a16:creationId xmlns:a16="http://schemas.microsoft.com/office/drawing/2014/main" id="{3B812246-7DBC-4303-8B19-3E8A619B75BF}"/>
                  </a:ext>
                </a:extLst>
              </p:cNvPr>
              <p:cNvSpPr/>
              <p:nvPr/>
            </p:nvSpPr>
            <p:spPr>
              <a:xfrm>
                <a:off x="9895078" y="1637624"/>
                <a:ext cx="472229" cy="463487"/>
              </a:xfrm>
              <a:custGeom>
                <a:avLst/>
                <a:gdLst>
                  <a:gd name="connsiteX0" fmla="*/ 431007 w 469154"/>
                  <a:gd name="connsiteY0" fmla="*/ 0 h 413609"/>
                  <a:gd name="connsiteX1" fmla="*/ 469107 w 469154"/>
                  <a:gd name="connsiteY1" fmla="*/ 121444 h 413609"/>
                  <a:gd name="connsiteX2" fmla="*/ 435769 w 469154"/>
                  <a:gd name="connsiteY2" fmla="*/ 261937 h 413609"/>
                  <a:gd name="connsiteX3" fmla="*/ 319088 w 469154"/>
                  <a:gd name="connsiteY3" fmla="*/ 359569 h 413609"/>
                  <a:gd name="connsiteX4" fmla="*/ 188119 w 469154"/>
                  <a:gd name="connsiteY4" fmla="*/ 411956 h 413609"/>
                  <a:gd name="connsiteX5" fmla="*/ 69057 w 469154"/>
                  <a:gd name="connsiteY5" fmla="*/ 397669 h 413609"/>
                  <a:gd name="connsiteX6" fmla="*/ 0 w 469154"/>
                  <a:gd name="connsiteY6" fmla="*/ 369094 h 413609"/>
                  <a:gd name="connsiteX0" fmla="*/ 402432 w 470322"/>
                  <a:gd name="connsiteY0" fmla="*/ 0 h 465997"/>
                  <a:gd name="connsiteX1" fmla="*/ 469107 w 470322"/>
                  <a:gd name="connsiteY1" fmla="*/ 173832 h 465997"/>
                  <a:gd name="connsiteX2" fmla="*/ 435769 w 470322"/>
                  <a:gd name="connsiteY2" fmla="*/ 314325 h 465997"/>
                  <a:gd name="connsiteX3" fmla="*/ 319088 w 470322"/>
                  <a:gd name="connsiteY3" fmla="*/ 411957 h 465997"/>
                  <a:gd name="connsiteX4" fmla="*/ 188119 w 470322"/>
                  <a:gd name="connsiteY4" fmla="*/ 464344 h 465997"/>
                  <a:gd name="connsiteX5" fmla="*/ 69057 w 470322"/>
                  <a:gd name="connsiteY5" fmla="*/ 450057 h 465997"/>
                  <a:gd name="connsiteX6" fmla="*/ 0 w 470322"/>
                  <a:gd name="connsiteY6" fmla="*/ 421482 h 465997"/>
                  <a:gd name="connsiteX0" fmla="*/ 402432 w 465846"/>
                  <a:gd name="connsiteY0" fmla="*/ 0 h 465997"/>
                  <a:gd name="connsiteX1" fmla="*/ 464344 w 465846"/>
                  <a:gd name="connsiteY1" fmla="*/ 159545 h 465997"/>
                  <a:gd name="connsiteX2" fmla="*/ 435769 w 465846"/>
                  <a:gd name="connsiteY2" fmla="*/ 314325 h 465997"/>
                  <a:gd name="connsiteX3" fmla="*/ 319088 w 465846"/>
                  <a:gd name="connsiteY3" fmla="*/ 411957 h 465997"/>
                  <a:gd name="connsiteX4" fmla="*/ 188119 w 465846"/>
                  <a:gd name="connsiteY4" fmla="*/ 464344 h 465997"/>
                  <a:gd name="connsiteX5" fmla="*/ 69057 w 465846"/>
                  <a:gd name="connsiteY5" fmla="*/ 450057 h 465997"/>
                  <a:gd name="connsiteX6" fmla="*/ 0 w 465846"/>
                  <a:gd name="connsiteY6" fmla="*/ 421482 h 465997"/>
                  <a:gd name="connsiteX0" fmla="*/ 402432 w 465065"/>
                  <a:gd name="connsiteY0" fmla="*/ 0 h 465997"/>
                  <a:gd name="connsiteX1" fmla="*/ 464344 w 465065"/>
                  <a:gd name="connsiteY1" fmla="*/ 159545 h 465997"/>
                  <a:gd name="connsiteX2" fmla="*/ 428625 w 465065"/>
                  <a:gd name="connsiteY2" fmla="*/ 314325 h 465997"/>
                  <a:gd name="connsiteX3" fmla="*/ 319088 w 465065"/>
                  <a:gd name="connsiteY3" fmla="*/ 411957 h 465997"/>
                  <a:gd name="connsiteX4" fmla="*/ 188119 w 465065"/>
                  <a:gd name="connsiteY4" fmla="*/ 464344 h 465997"/>
                  <a:gd name="connsiteX5" fmla="*/ 69057 w 465065"/>
                  <a:gd name="connsiteY5" fmla="*/ 450057 h 465997"/>
                  <a:gd name="connsiteX6" fmla="*/ 0 w 465065"/>
                  <a:gd name="connsiteY6" fmla="*/ 421482 h 465997"/>
                  <a:gd name="connsiteX0" fmla="*/ 402432 w 462760"/>
                  <a:gd name="connsiteY0" fmla="*/ 0 h 465997"/>
                  <a:gd name="connsiteX1" fmla="*/ 461963 w 462760"/>
                  <a:gd name="connsiteY1" fmla="*/ 157163 h 465997"/>
                  <a:gd name="connsiteX2" fmla="*/ 428625 w 462760"/>
                  <a:gd name="connsiteY2" fmla="*/ 314325 h 465997"/>
                  <a:gd name="connsiteX3" fmla="*/ 319088 w 462760"/>
                  <a:gd name="connsiteY3" fmla="*/ 411957 h 465997"/>
                  <a:gd name="connsiteX4" fmla="*/ 188119 w 462760"/>
                  <a:gd name="connsiteY4" fmla="*/ 464344 h 465997"/>
                  <a:gd name="connsiteX5" fmla="*/ 69057 w 462760"/>
                  <a:gd name="connsiteY5" fmla="*/ 450057 h 465997"/>
                  <a:gd name="connsiteX6" fmla="*/ 0 w 462760"/>
                  <a:gd name="connsiteY6" fmla="*/ 421482 h 465997"/>
                  <a:gd name="connsiteX0" fmla="*/ 404814 w 465142"/>
                  <a:gd name="connsiteY0" fmla="*/ 0 h 466428"/>
                  <a:gd name="connsiteX1" fmla="*/ 464345 w 465142"/>
                  <a:gd name="connsiteY1" fmla="*/ 157163 h 466428"/>
                  <a:gd name="connsiteX2" fmla="*/ 431007 w 465142"/>
                  <a:gd name="connsiteY2" fmla="*/ 314325 h 466428"/>
                  <a:gd name="connsiteX3" fmla="*/ 321470 w 465142"/>
                  <a:gd name="connsiteY3" fmla="*/ 411957 h 466428"/>
                  <a:gd name="connsiteX4" fmla="*/ 190501 w 465142"/>
                  <a:gd name="connsiteY4" fmla="*/ 464344 h 466428"/>
                  <a:gd name="connsiteX5" fmla="*/ 71439 w 465142"/>
                  <a:gd name="connsiteY5" fmla="*/ 450057 h 466428"/>
                  <a:gd name="connsiteX6" fmla="*/ 0 w 465142"/>
                  <a:gd name="connsiteY6" fmla="*/ 395288 h 466428"/>
                  <a:gd name="connsiteX0" fmla="*/ 404814 w 465142"/>
                  <a:gd name="connsiteY0" fmla="*/ 0 h 466003"/>
                  <a:gd name="connsiteX1" fmla="*/ 464345 w 465142"/>
                  <a:gd name="connsiteY1" fmla="*/ 157163 h 466003"/>
                  <a:gd name="connsiteX2" fmla="*/ 431007 w 465142"/>
                  <a:gd name="connsiteY2" fmla="*/ 314325 h 466003"/>
                  <a:gd name="connsiteX3" fmla="*/ 321470 w 465142"/>
                  <a:gd name="connsiteY3" fmla="*/ 411957 h 466003"/>
                  <a:gd name="connsiteX4" fmla="*/ 190501 w 465142"/>
                  <a:gd name="connsiteY4" fmla="*/ 464344 h 466003"/>
                  <a:gd name="connsiteX5" fmla="*/ 83345 w 465142"/>
                  <a:gd name="connsiteY5" fmla="*/ 447676 h 466003"/>
                  <a:gd name="connsiteX6" fmla="*/ 0 w 465142"/>
                  <a:gd name="connsiteY6" fmla="*/ 395288 h 466003"/>
                  <a:gd name="connsiteX0" fmla="*/ 404814 w 465142"/>
                  <a:gd name="connsiteY0" fmla="*/ 0 h 456076"/>
                  <a:gd name="connsiteX1" fmla="*/ 464345 w 465142"/>
                  <a:gd name="connsiteY1" fmla="*/ 157163 h 456076"/>
                  <a:gd name="connsiteX2" fmla="*/ 431007 w 465142"/>
                  <a:gd name="connsiteY2" fmla="*/ 314325 h 456076"/>
                  <a:gd name="connsiteX3" fmla="*/ 321470 w 465142"/>
                  <a:gd name="connsiteY3" fmla="*/ 411957 h 456076"/>
                  <a:gd name="connsiteX4" fmla="*/ 200026 w 465142"/>
                  <a:gd name="connsiteY4" fmla="*/ 452438 h 456076"/>
                  <a:gd name="connsiteX5" fmla="*/ 83345 w 465142"/>
                  <a:gd name="connsiteY5" fmla="*/ 447676 h 456076"/>
                  <a:gd name="connsiteX6" fmla="*/ 0 w 465142"/>
                  <a:gd name="connsiteY6" fmla="*/ 395288 h 456076"/>
                  <a:gd name="connsiteX0" fmla="*/ 404814 w 464679"/>
                  <a:gd name="connsiteY0" fmla="*/ 0 h 456076"/>
                  <a:gd name="connsiteX1" fmla="*/ 464345 w 464679"/>
                  <a:gd name="connsiteY1" fmla="*/ 157163 h 456076"/>
                  <a:gd name="connsiteX2" fmla="*/ 423863 w 464679"/>
                  <a:gd name="connsiteY2" fmla="*/ 314325 h 456076"/>
                  <a:gd name="connsiteX3" fmla="*/ 321470 w 464679"/>
                  <a:gd name="connsiteY3" fmla="*/ 411957 h 456076"/>
                  <a:gd name="connsiteX4" fmla="*/ 200026 w 464679"/>
                  <a:gd name="connsiteY4" fmla="*/ 452438 h 456076"/>
                  <a:gd name="connsiteX5" fmla="*/ 83345 w 464679"/>
                  <a:gd name="connsiteY5" fmla="*/ 447676 h 456076"/>
                  <a:gd name="connsiteX6" fmla="*/ 0 w 464679"/>
                  <a:gd name="connsiteY6" fmla="*/ 395288 h 456076"/>
                  <a:gd name="connsiteX0" fmla="*/ 404814 w 464679"/>
                  <a:gd name="connsiteY0" fmla="*/ 0 h 456076"/>
                  <a:gd name="connsiteX1" fmla="*/ 464345 w 464679"/>
                  <a:gd name="connsiteY1" fmla="*/ 157163 h 456076"/>
                  <a:gd name="connsiteX2" fmla="*/ 423863 w 464679"/>
                  <a:gd name="connsiteY2" fmla="*/ 314325 h 456076"/>
                  <a:gd name="connsiteX3" fmla="*/ 321470 w 464679"/>
                  <a:gd name="connsiteY3" fmla="*/ 411957 h 456076"/>
                  <a:gd name="connsiteX4" fmla="*/ 200026 w 464679"/>
                  <a:gd name="connsiteY4" fmla="*/ 452438 h 456076"/>
                  <a:gd name="connsiteX5" fmla="*/ 83345 w 464679"/>
                  <a:gd name="connsiteY5" fmla="*/ 447676 h 456076"/>
                  <a:gd name="connsiteX6" fmla="*/ 0 w 464679"/>
                  <a:gd name="connsiteY6" fmla="*/ 395288 h 456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4679" h="456076">
                    <a:moveTo>
                      <a:pt x="404814" y="0"/>
                    </a:moveTo>
                    <a:cubicBezTo>
                      <a:pt x="423467" y="38894"/>
                      <a:pt x="461170" y="104776"/>
                      <a:pt x="464345" y="157163"/>
                    </a:cubicBezTo>
                    <a:cubicBezTo>
                      <a:pt x="467520" y="209550"/>
                      <a:pt x="447675" y="271859"/>
                      <a:pt x="423863" y="314325"/>
                    </a:cubicBezTo>
                    <a:cubicBezTo>
                      <a:pt x="400051" y="356791"/>
                      <a:pt x="358776" y="388938"/>
                      <a:pt x="321470" y="411957"/>
                    </a:cubicBezTo>
                    <a:cubicBezTo>
                      <a:pt x="284164" y="434976"/>
                      <a:pt x="239713" y="446485"/>
                      <a:pt x="200026" y="452438"/>
                    </a:cubicBezTo>
                    <a:cubicBezTo>
                      <a:pt x="160339" y="458391"/>
                      <a:pt x="116683" y="457201"/>
                      <a:pt x="83345" y="447676"/>
                    </a:cubicBezTo>
                    <a:cubicBezTo>
                      <a:pt x="50007" y="438151"/>
                      <a:pt x="18852" y="406003"/>
                      <a:pt x="0" y="395288"/>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57" name="Freeform: Shape 156">
                <a:extLst>
                  <a:ext uri="{FF2B5EF4-FFF2-40B4-BE49-F238E27FC236}">
                    <a16:creationId xmlns:a16="http://schemas.microsoft.com/office/drawing/2014/main" id="{E17DD294-2C9C-477C-BBA8-6A3576FAA0FF}"/>
                  </a:ext>
                </a:extLst>
              </p:cNvPr>
              <p:cNvSpPr/>
              <p:nvPr/>
            </p:nvSpPr>
            <p:spPr>
              <a:xfrm>
                <a:off x="10066092" y="1918341"/>
                <a:ext cx="196960" cy="131171"/>
              </a:xfrm>
              <a:custGeom>
                <a:avLst/>
                <a:gdLst>
                  <a:gd name="connsiteX0" fmla="*/ 0 w 166687"/>
                  <a:gd name="connsiteY0" fmla="*/ 107156 h 107156"/>
                  <a:gd name="connsiteX1" fmla="*/ 69056 w 166687"/>
                  <a:gd name="connsiteY1" fmla="*/ 83344 h 107156"/>
                  <a:gd name="connsiteX2" fmla="*/ 119062 w 166687"/>
                  <a:gd name="connsiteY2" fmla="*/ 54769 h 107156"/>
                  <a:gd name="connsiteX3" fmla="*/ 154781 w 166687"/>
                  <a:gd name="connsiteY3" fmla="*/ 11906 h 107156"/>
                  <a:gd name="connsiteX4" fmla="*/ 166687 w 166687"/>
                  <a:gd name="connsiteY4" fmla="*/ 0 h 107156"/>
                  <a:gd name="connsiteX0" fmla="*/ 0 w 166687"/>
                  <a:gd name="connsiteY0" fmla="*/ 107156 h 107156"/>
                  <a:gd name="connsiteX1" fmla="*/ 69056 w 166687"/>
                  <a:gd name="connsiteY1" fmla="*/ 83344 h 107156"/>
                  <a:gd name="connsiteX2" fmla="*/ 106139 w 166687"/>
                  <a:gd name="connsiteY2" fmla="*/ 54769 h 107156"/>
                  <a:gd name="connsiteX3" fmla="*/ 154781 w 166687"/>
                  <a:gd name="connsiteY3" fmla="*/ 11906 h 107156"/>
                  <a:gd name="connsiteX4" fmla="*/ 166687 w 166687"/>
                  <a:gd name="connsiteY4" fmla="*/ 0 h 107156"/>
                  <a:gd name="connsiteX0" fmla="*/ 0 w 166687"/>
                  <a:gd name="connsiteY0" fmla="*/ 107156 h 107156"/>
                  <a:gd name="connsiteX1" fmla="*/ 56133 w 166687"/>
                  <a:gd name="connsiteY1" fmla="*/ 83344 h 107156"/>
                  <a:gd name="connsiteX2" fmla="*/ 106139 w 166687"/>
                  <a:gd name="connsiteY2" fmla="*/ 54769 h 107156"/>
                  <a:gd name="connsiteX3" fmla="*/ 154781 w 166687"/>
                  <a:gd name="connsiteY3" fmla="*/ 11906 h 107156"/>
                  <a:gd name="connsiteX4" fmla="*/ 166687 w 166687"/>
                  <a:gd name="connsiteY4" fmla="*/ 0 h 107156"/>
                  <a:gd name="connsiteX0" fmla="*/ 0 w 181764"/>
                  <a:gd name="connsiteY0" fmla="*/ 100487 h 100487"/>
                  <a:gd name="connsiteX1" fmla="*/ 71210 w 181764"/>
                  <a:gd name="connsiteY1" fmla="*/ 83344 h 100487"/>
                  <a:gd name="connsiteX2" fmla="*/ 121216 w 181764"/>
                  <a:gd name="connsiteY2" fmla="*/ 54769 h 100487"/>
                  <a:gd name="connsiteX3" fmla="*/ 169858 w 181764"/>
                  <a:gd name="connsiteY3" fmla="*/ 11906 h 100487"/>
                  <a:gd name="connsiteX4" fmla="*/ 181764 w 181764"/>
                  <a:gd name="connsiteY4" fmla="*/ 0 h 100487"/>
                  <a:gd name="connsiteX0" fmla="*/ 0 w 181764"/>
                  <a:gd name="connsiteY0" fmla="*/ 122716 h 122716"/>
                  <a:gd name="connsiteX1" fmla="*/ 71210 w 181764"/>
                  <a:gd name="connsiteY1" fmla="*/ 105573 h 122716"/>
                  <a:gd name="connsiteX2" fmla="*/ 121216 w 181764"/>
                  <a:gd name="connsiteY2" fmla="*/ 76998 h 122716"/>
                  <a:gd name="connsiteX3" fmla="*/ 169858 w 181764"/>
                  <a:gd name="connsiteY3" fmla="*/ 34135 h 122716"/>
                  <a:gd name="connsiteX4" fmla="*/ 181764 w 181764"/>
                  <a:gd name="connsiteY4" fmla="*/ 0 h 122716"/>
                  <a:gd name="connsiteX0" fmla="*/ 0 w 181764"/>
                  <a:gd name="connsiteY0" fmla="*/ 122716 h 122716"/>
                  <a:gd name="connsiteX1" fmla="*/ 71210 w 181764"/>
                  <a:gd name="connsiteY1" fmla="*/ 105573 h 122716"/>
                  <a:gd name="connsiteX2" fmla="*/ 123369 w 181764"/>
                  <a:gd name="connsiteY2" fmla="*/ 68106 h 122716"/>
                  <a:gd name="connsiteX3" fmla="*/ 169858 w 181764"/>
                  <a:gd name="connsiteY3" fmla="*/ 34135 h 122716"/>
                  <a:gd name="connsiteX4" fmla="*/ 181764 w 181764"/>
                  <a:gd name="connsiteY4" fmla="*/ 0 h 122716"/>
                  <a:gd name="connsiteX0" fmla="*/ 0 w 181764"/>
                  <a:gd name="connsiteY0" fmla="*/ 122716 h 122716"/>
                  <a:gd name="connsiteX1" fmla="*/ 71210 w 181764"/>
                  <a:gd name="connsiteY1" fmla="*/ 105573 h 122716"/>
                  <a:gd name="connsiteX2" fmla="*/ 123369 w 181764"/>
                  <a:gd name="connsiteY2" fmla="*/ 68106 h 122716"/>
                  <a:gd name="connsiteX3" fmla="*/ 159089 w 181764"/>
                  <a:gd name="connsiteY3" fmla="*/ 29689 h 122716"/>
                  <a:gd name="connsiteX4" fmla="*/ 181764 w 181764"/>
                  <a:gd name="connsiteY4" fmla="*/ 0 h 122716"/>
                  <a:gd name="connsiteX0" fmla="*/ 0 w 173149"/>
                  <a:gd name="connsiteY0" fmla="*/ 140500 h 140500"/>
                  <a:gd name="connsiteX1" fmla="*/ 71210 w 173149"/>
                  <a:gd name="connsiteY1" fmla="*/ 123357 h 140500"/>
                  <a:gd name="connsiteX2" fmla="*/ 123369 w 173149"/>
                  <a:gd name="connsiteY2" fmla="*/ 85890 h 140500"/>
                  <a:gd name="connsiteX3" fmla="*/ 159089 w 173149"/>
                  <a:gd name="connsiteY3" fmla="*/ 47473 h 140500"/>
                  <a:gd name="connsiteX4" fmla="*/ 173149 w 173149"/>
                  <a:gd name="connsiteY4" fmla="*/ 0 h 140500"/>
                  <a:gd name="connsiteX0" fmla="*/ 0 w 175303"/>
                  <a:gd name="connsiteY0" fmla="*/ 120494 h 120494"/>
                  <a:gd name="connsiteX1" fmla="*/ 71210 w 175303"/>
                  <a:gd name="connsiteY1" fmla="*/ 103351 h 120494"/>
                  <a:gd name="connsiteX2" fmla="*/ 123369 w 175303"/>
                  <a:gd name="connsiteY2" fmla="*/ 65884 h 120494"/>
                  <a:gd name="connsiteX3" fmla="*/ 159089 w 175303"/>
                  <a:gd name="connsiteY3" fmla="*/ 27467 h 120494"/>
                  <a:gd name="connsiteX4" fmla="*/ 175303 w 175303"/>
                  <a:gd name="connsiteY4" fmla="*/ 0 h 120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5303" h="120494">
                    <a:moveTo>
                      <a:pt x="0" y="120494"/>
                    </a:moveTo>
                    <a:cubicBezTo>
                      <a:pt x="24606" y="112953"/>
                      <a:pt x="50649" y="112453"/>
                      <a:pt x="71210" y="103351"/>
                    </a:cubicBezTo>
                    <a:cubicBezTo>
                      <a:pt x="91772" y="94249"/>
                      <a:pt x="108723" y="78531"/>
                      <a:pt x="123369" y="65884"/>
                    </a:cubicBezTo>
                    <a:cubicBezTo>
                      <a:pt x="138016" y="53237"/>
                      <a:pt x="150433" y="38448"/>
                      <a:pt x="159089" y="27467"/>
                    </a:cubicBezTo>
                    <a:cubicBezTo>
                      <a:pt x="167745" y="16486"/>
                      <a:pt x="173319" y="1389"/>
                      <a:pt x="175303" y="0"/>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58" name="Freeform: Shape 157">
                <a:extLst>
                  <a:ext uri="{FF2B5EF4-FFF2-40B4-BE49-F238E27FC236}">
                    <a16:creationId xmlns:a16="http://schemas.microsoft.com/office/drawing/2014/main" id="{72CBC30F-C8F4-4D18-A47A-11518E1D32DC}"/>
                  </a:ext>
                </a:extLst>
              </p:cNvPr>
              <p:cNvSpPr/>
              <p:nvPr/>
            </p:nvSpPr>
            <p:spPr>
              <a:xfrm>
                <a:off x="10120135" y="2058695"/>
                <a:ext cx="159717" cy="133097"/>
              </a:xfrm>
              <a:custGeom>
                <a:avLst/>
                <a:gdLst>
                  <a:gd name="connsiteX0" fmla="*/ 40482 w 157163"/>
                  <a:gd name="connsiteY0" fmla="*/ 42863 h 130969"/>
                  <a:gd name="connsiteX1" fmla="*/ 40482 w 157163"/>
                  <a:gd name="connsiteY1" fmla="*/ 100013 h 130969"/>
                  <a:gd name="connsiteX2" fmla="*/ 0 w 157163"/>
                  <a:gd name="connsiteY2" fmla="*/ 100013 h 130969"/>
                  <a:gd name="connsiteX3" fmla="*/ 0 w 157163"/>
                  <a:gd name="connsiteY3" fmla="*/ 130969 h 130969"/>
                  <a:gd name="connsiteX4" fmla="*/ 157163 w 157163"/>
                  <a:gd name="connsiteY4" fmla="*/ 130969 h 130969"/>
                  <a:gd name="connsiteX5" fmla="*/ 157163 w 157163"/>
                  <a:gd name="connsiteY5" fmla="*/ 95250 h 130969"/>
                  <a:gd name="connsiteX6" fmla="*/ 123825 w 157163"/>
                  <a:gd name="connsiteY6" fmla="*/ 95250 h 130969"/>
                  <a:gd name="connsiteX7" fmla="*/ 123825 w 157163"/>
                  <a:gd name="connsiteY7" fmla="*/ 0 h 130969"/>
                  <a:gd name="connsiteX8" fmla="*/ 40482 w 157163"/>
                  <a:gd name="connsiteY8" fmla="*/ 42863 h 130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7163" h="130969">
                    <a:moveTo>
                      <a:pt x="40482" y="42863"/>
                    </a:moveTo>
                    <a:lnTo>
                      <a:pt x="40482" y="100013"/>
                    </a:lnTo>
                    <a:lnTo>
                      <a:pt x="0" y="100013"/>
                    </a:lnTo>
                    <a:lnTo>
                      <a:pt x="0" y="130969"/>
                    </a:lnTo>
                    <a:lnTo>
                      <a:pt x="157163" y="130969"/>
                    </a:lnTo>
                    <a:lnTo>
                      <a:pt x="157163" y="95250"/>
                    </a:lnTo>
                    <a:lnTo>
                      <a:pt x="123825" y="95250"/>
                    </a:lnTo>
                    <a:lnTo>
                      <a:pt x="123825" y="0"/>
                    </a:lnTo>
                    <a:lnTo>
                      <a:pt x="40482" y="42863"/>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cxnSp>
          <p:nvCxnSpPr>
            <p:cNvPr id="159" name="Straight Connector 158">
              <a:extLst>
                <a:ext uri="{FF2B5EF4-FFF2-40B4-BE49-F238E27FC236}">
                  <a16:creationId xmlns:a16="http://schemas.microsoft.com/office/drawing/2014/main" id="{07D3B242-085A-400F-A36B-C10BD2EBDD0C}"/>
                </a:ext>
              </a:extLst>
            </p:cNvPr>
            <p:cNvCxnSpPr>
              <a:cxnSpLocks/>
              <a:stCxn id="162" idx="0"/>
              <a:endCxn id="158" idx="7"/>
            </p:cNvCxnSpPr>
            <p:nvPr/>
          </p:nvCxnSpPr>
          <p:spPr>
            <a:xfrm flipV="1">
              <a:off x="8892259" y="2380667"/>
              <a:ext cx="811851" cy="13348"/>
            </a:xfrm>
            <a:prstGeom prst="line">
              <a:avLst/>
            </a:prstGeom>
            <a:noFill/>
            <a:ln w="38100" cmpd="sng">
              <a:solidFill>
                <a:srgbClr val="FF33CC"/>
              </a:solidFill>
              <a:prstDash val="sysDot"/>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nvGrpSpPr>
            <p:cNvPr id="160" name="Group 159">
              <a:extLst>
                <a:ext uri="{FF2B5EF4-FFF2-40B4-BE49-F238E27FC236}">
                  <a16:creationId xmlns:a16="http://schemas.microsoft.com/office/drawing/2014/main" id="{98B7D950-A153-4516-99DE-CAC1D0FF286F}"/>
                </a:ext>
              </a:extLst>
            </p:cNvPr>
            <p:cNvGrpSpPr/>
            <p:nvPr/>
          </p:nvGrpSpPr>
          <p:grpSpPr>
            <a:xfrm>
              <a:off x="8021890" y="2140492"/>
              <a:ext cx="895816" cy="522388"/>
              <a:chOff x="7925133" y="2376145"/>
              <a:chExt cx="1069300" cy="623554"/>
            </a:xfrm>
          </p:grpSpPr>
          <p:sp>
            <p:nvSpPr>
              <p:cNvPr id="161" name="Rectangle: Rounded Corners 160">
                <a:extLst>
                  <a:ext uri="{FF2B5EF4-FFF2-40B4-BE49-F238E27FC236}">
                    <a16:creationId xmlns:a16="http://schemas.microsoft.com/office/drawing/2014/main" id="{219DA2BE-8624-4E8E-9F18-944F31B6A212}"/>
                  </a:ext>
                </a:extLst>
              </p:cNvPr>
              <p:cNvSpPr/>
              <p:nvPr/>
            </p:nvSpPr>
            <p:spPr>
              <a:xfrm>
                <a:off x="7925133" y="2376145"/>
                <a:ext cx="1069300" cy="623554"/>
              </a:xfrm>
              <a:prstGeom prst="roundRect">
                <a:avLst>
                  <a:gd name="adj" fmla="val 5531"/>
                </a:avLst>
              </a:prstGeom>
              <a:solidFill>
                <a:schemeClr val="bg1"/>
              </a:solidFill>
              <a:ln w="44450">
                <a:solidFill>
                  <a:srgbClr val="63676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45720" rIns="91440" bIns="45720" numCol="1" spcCol="0" rtlCol="0" fromWordArt="0" anchor="ctr" anchorCtr="0" forceAA="0" compatLnSpc="1">
                <a:prstTxWarp prst="textNoShape">
                  <a:avLst/>
                </a:prstTxWarp>
                <a:noAutofit/>
              </a:bodyPr>
              <a:lstStyle/>
              <a:p>
                <a:r>
                  <a:rPr lang="en-US" sz="4400" dirty="0">
                    <a:solidFill>
                      <a:srgbClr val="636768"/>
                    </a:solidFill>
                    <a:latin typeface="Arial" panose="020B0604020202020204" pitchFamily="34" charset="0"/>
                    <a:cs typeface="Arial" panose="020B0604020202020204" pitchFamily="34" charset="0"/>
                    <a:sym typeface="Wingdings 2" panose="05020102010507070707" pitchFamily="18" charset="2"/>
                  </a:rPr>
                  <a:t></a:t>
                </a:r>
                <a:endParaRPr lang="en-US" sz="4400" dirty="0">
                  <a:solidFill>
                    <a:srgbClr val="636768"/>
                  </a:solidFill>
                  <a:latin typeface="Arial" panose="020B0604020202020204" pitchFamily="34" charset="0"/>
                  <a:cs typeface="Arial" panose="020B0604020202020204" pitchFamily="34" charset="0"/>
                </a:endParaRPr>
              </a:p>
            </p:txBody>
          </p:sp>
          <p:sp>
            <p:nvSpPr>
              <p:cNvPr id="162" name="Isosceles Triangle 161">
                <a:extLst>
                  <a:ext uri="{FF2B5EF4-FFF2-40B4-BE49-F238E27FC236}">
                    <a16:creationId xmlns:a16="http://schemas.microsoft.com/office/drawing/2014/main" id="{7CEF73FF-46C1-4416-9B0B-DF838255B2F3}"/>
                  </a:ext>
                </a:extLst>
              </p:cNvPr>
              <p:cNvSpPr/>
              <p:nvPr/>
            </p:nvSpPr>
            <p:spPr>
              <a:xfrm rot="5400000">
                <a:off x="8528710" y="2480710"/>
                <a:ext cx="474586" cy="396110"/>
              </a:xfrm>
              <a:prstGeom prst="triangle">
                <a:avLst/>
              </a:prstGeom>
              <a:noFill/>
              <a:ln w="34925">
                <a:solidFill>
                  <a:srgbClr val="636768"/>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solidFill>
                    <a:schemeClr val="tx1"/>
                  </a:solidFill>
                </a:endParaRPr>
              </a:p>
            </p:txBody>
          </p:sp>
        </p:grpSp>
        <p:grpSp>
          <p:nvGrpSpPr>
            <p:cNvPr id="164" name="Group 163">
              <a:extLst>
                <a:ext uri="{FF2B5EF4-FFF2-40B4-BE49-F238E27FC236}">
                  <a16:creationId xmlns:a16="http://schemas.microsoft.com/office/drawing/2014/main" id="{C17B70D7-E35C-4D28-968E-4C232D03C801}"/>
                </a:ext>
              </a:extLst>
            </p:cNvPr>
            <p:cNvGrpSpPr/>
            <p:nvPr/>
          </p:nvGrpSpPr>
          <p:grpSpPr>
            <a:xfrm flipH="1">
              <a:off x="9586461" y="2651522"/>
              <a:ext cx="578371" cy="554168"/>
              <a:chOff x="9808100" y="1637624"/>
              <a:chExt cx="578371" cy="554168"/>
            </a:xfrm>
          </p:grpSpPr>
          <p:cxnSp>
            <p:nvCxnSpPr>
              <p:cNvPr id="165" name="Straight Connector 164">
                <a:extLst>
                  <a:ext uri="{FF2B5EF4-FFF2-40B4-BE49-F238E27FC236}">
                    <a16:creationId xmlns:a16="http://schemas.microsoft.com/office/drawing/2014/main" id="{0F96C9DA-3607-428A-BAC8-40B34450E16F}"/>
                  </a:ext>
                </a:extLst>
              </p:cNvPr>
              <p:cNvCxnSpPr>
                <a:cxnSpLocks/>
              </p:cNvCxnSpPr>
              <p:nvPr/>
            </p:nvCxnSpPr>
            <p:spPr>
              <a:xfrm>
                <a:off x="9875902" y="1673924"/>
                <a:ext cx="234553" cy="229895"/>
              </a:xfrm>
              <a:prstGeom prst="line">
                <a:avLst/>
              </a:prstGeom>
              <a:noFill/>
              <a:ln w="38100">
                <a:solidFill>
                  <a:schemeClr val="tx1"/>
                </a:solidFill>
                <a:headEnd type="none" w="sm" len="med"/>
              </a:ln>
            </p:spPr>
            <p:style>
              <a:lnRef idx="2">
                <a:schemeClr val="accent1">
                  <a:shade val="50000"/>
                </a:schemeClr>
              </a:lnRef>
              <a:fillRef idx="1">
                <a:schemeClr val="accent1"/>
              </a:fillRef>
              <a:effectRef idx="0">
                <a:schemeClr val="accent1"/>
              </a:effectRef>
              <a:fontRef idx="minor">
                <a:schemeClr val="lt1"/>
              </a:fontRef>
            </p:style>
          </p:cxnSp>
          <p:sp>
            <p:nvSpPr>
              <p:cNvPr id="166" name="Oval 165">
                <a:extLst>
                  <a:ext uri="{FF2B5EF4-FFF2-40B4-BE49-F238E27FC236}">
                    <a16:creationId xmlns:a16="http://schemas.microsoft.com/office/drawing/2014/main" id="{9EAE56F6-9A74-41D3-B4CC-BD373C06FDE5}"/>
                  </a:ext>
                </a:extLst>
              </p:cNvPr>
              <p:cNvSpPr/>
              <p:nvPr/>
            </p:nvSpPr>
            <p:spPr>
              <a:xfrm rot="2700000">
                <a:off x="9993673" y="1545805"/>
                <a:ext cx="207226" cy="578371"/>
              </a:xfrm>
              <a:prstGeom prst="ellips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67" name="Oval 166">
                <a:extLst>
                  <a:ext uri="{FF2B5EF4-FFF2-40B4-BE49-F238E27FC236}">
                    <a16:creationId xmlns:a16="http://schemas.microsoft.com/office/drawing/2014/main" id="{30F4D7AB-E21B-4474-9871-948C2504B22C}"/>
                  </a:ext>
                </a:extLst>
              </p:cNvPr>
              <p:cNvSpPr/>
              <p:nvPr/>
            </p:nvSpPr>
            <p:spPr>
              <a:xfrm>
                <a:off x="9902341" y="1660422"/>
                <a:ext cx="46462" cy="46462"/>
              </a:xfrm>
              <a:prstGeom prst="ellipse">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68" name="Freeform: Shape 167">
                <a:extLst>
                  <a:ext uri="{FF2B5EF4-FFF2-40B4-BE49-F238E27FC236}">
                    <a16:creationId xmlns:a16="http://schemas.microsoft.com/office/drawing/2014/main" id="{21213786-9015-4FB3-9824-148EFD823F71}"/>
                  </a:ext>
                </a:extLst>
              </p:cNvPr>
              <p:cNvSpPr/>
              <p:nvPr/>
            </p:nvSpPr>
            <p:spPr>
              <a:xfrm>
                <a:off x="9895078" y="1637624"/>
                <a:ext cx="472229" cy="463487"/>
              </a:xfrm>
              <a:custGeom>
                <a:avLst/>
                <a:gdLst>
                  <a:gd name="connsiteX0" fmla="*/ 431007 w 469154"/>
                  <a:gd name="connsiteY0" fmla="*/ 0 h 413609"/>
                  <a:gd name="connsiteX1" fmla="*/ 469107 w 469154"/>
                  <a:gd name="connsiteY1" fmla="*/ 121444 h 413609"/>
                  <a:gd name="connsiteX2" fmla="*/ 435769 w 469154"/>
                  <a:gd name="connsiteY2" fmla="*/ 261937 h 413609"/>
                  <a:gd name="connsiteX3" fmla="*/ 319088 w 469154"/>
                  <a:gd name="connsiteY3" fmla="*/ 359569 h 413609"/>
                  <a:gd name="connsiteX4" fmla="*/ 188119 w 469154"/>
                  <a:gd name="connsiteY4" fmla="*/ 411956 h 413609"/>
                  <a:gd name="connsiteX5" fmla="*/ 69057 w 469154"/>
                  <a:gd name="connsiteY5" fmla="*/ 397669 h 413609"/>
                  <a:gd name="connsiteX6" fmla="*/ 0 w 469154"/>
                  <a:gd name="connsiteY6" fmla="*/ 369094 h 413609"/>
                  <a:gd name="connsiteX0" fmla="*/ 402432 w 470322"/>
                  <a:gd name="connsiteY0" fmla="*/ 0 h 465997"/>
                  <a:gd name="connsiteX1" fmla="*/ 469107 w 470322"/>
                  <a:gd name="connsiteY1" fmla="*/ 173832 h 465997"/>
                  <a:gd name="connsiteX2" fmla="*/ 435769 w 470322"/>
                  <a:gd name="connsiteY2" fmla="*/ 314325 h 465997"/>
                  <a:gd name="connsiteX3" fmla="*/ 319088 w 470322"/>
                  <a:gd name="connsiteY3" fmla="*/ 411957 h 465997"/>
                  <a:gd name="connsiteX4" fmla="*/ 188119 w 470322"/>
                  <a:gd name="connsiteY4" fmla="*/ 464344 h 465997"/>
                  <a:gd name="connsiteX5" fmla="*/ 69057 w 470322"/>
                  <a:gd name="connsiteY5" fmla="*/ 450057 h 465997"/>
                  <a:gd name="connsiteX6" fmla="*/ 0 w 470322"/>
                  <a:gd name="connsiteY6" fmla="*/ 421482 h 465997"/>
                  <a:gd name="connsiteX0" fmla="*/ 402432 w 465846"/>
                  <a:gd name="connsiteY0" fmla="*/ 0 h 465997"/>
                  <a:gd name="connsiteX1" fmla="*/ 464344 w 465846"/>
                  <a:gd name="connsiteY1" fmla="*/ 159545 h 465997"/>
                  <a:gd name="connsiteX2" fmla="*/ 435769 w 465846"/>
                  <a:gd name="connsiteY2" fmla="*/ 314325 h 465997"/>
                  <a:gd name="connsiteX3" fmla="*/ 319088 w 465846"/>
                  <a:gd name="connsiteY3" fmla="*/ 411957 h 465997"/>
                  <a:gd name="connsiteX4" fmla="*/ 188119 w 465846"/>
                  <a:gd name="connsiteY4" fmla="*/ 464344 h 465997"/>
                  <a:gd name="connsiteX5" fmla="*/ 69057 w 465846"/>
                  <a:gd name="connsiteY5" fmla="*/ 450057 h 465997"/>
                  <a:gd name="connsiteX6" fmla="*/ 0 w 465846"/>
                  <a:gd name="connsiteY6" fmla="*/ 421482 h 465997"/>
                  <a:gd name="connsiteX0" fmla="*/ 402432 w 465065"/>
                  <a:gd name="connsiteY0" fmla="*/ 0 h 465997"/>
                  <a:gd name="connsiteX1" fmla="*/ 464344 w 465065"/>
                  <a:gd name="connsiteY1" fmla="*/ 159545 h 465997"/>
                  <a:gd name="connsiteX2" fmla="*/ 428625 w 465065"/>
                  <a:gd name="connsiteY2" fmla="*/ 314325 h 465997"/>
                  <a:gd name="connsiteX3" fmla="*/ 319088 w 465065"/>
                  <a:gd name="connsiteY3" fmla="*/ 411957 h 465997"/>
                  <a:gd name="connsiteX4" fmla="*/ 188119 w 465065"/>
                  <a:gd name="connsiteY4" fmla="*/ 464344 h 465997"/>
                  <a:gd name="connsiteX5" fmla="*/ 69057 w 465065"/>
                  <a:gd name="connsiteY5" fmla="*/ 450057 h 465997"/>
                  <a:gd name="connsiteX6" fmla="*/ 0 w 465065"/>
                  <a:gd name="connsiteY6" fmla="*/ 421482 h 465997"/>
                  <a:gd name="connsiteX0" fmla="*/ 402432 w 462760"/>
                  <a:gd name="connsiteY0" fmla="*/ 0 h 465997"/>
                  <a:gd name="connsiteX1" fmla="*/ 461963 w 462760"/>
                  <a:gd name="connsiteY1" fmla="*/ 157163 h 465997"/>
                  <a:gd name="connsiteX2" fmla="*/ 428625 w 462760"/>
                  <a:gd name="connsiteY2" fmla="*/ 314325 h 465997"/>
                  <a:gd name="connsiteX3" fmla="*/ 319088 w 462760"/>
                  <a:gd name="connsiteY3" fmla="*/ 411957 h 465997"/>
                  <a:gd name="connsiteX4" fmla="*/ 188119 w 462760"/>
                  <a:gd name="connsiteY4" fmla="*/ 464344 h 465997"/>
                  <a:gd name="connsiteX5" fmla="*/ 69057 w 462760"/>
                  <a:gd name="connsiteY5" fmla="*/ 450057 h 465997"/>
                  <a:gd name="connsiteX6" fmla="*/ 0 w 462760"/>
                  <a:gd name="connsiteY6" fmla="*/ 421482 h 465997"/>
                  <a:gd name="connsiteX0" fmla="*/ 404814 w 465142"/>
                  <a:gd name="connsiteY0" fmla="*/ 0 h 466428"/>
                  <a:gd name="connsiteX1" fmla="*/ 464345 w 465142"/>
                  <a:gd name="connsiteY1" fmla="*/ 157163 h 466428"/>
                  <a:gd name="connsiteX2" fmla="*/ 431007 w 465142"/>
                  <a:gd name="connsiteY2" fmla="*/ 314325 h 466428"/>
                  <a:gd name="connsiteX3" fmla="*/ 321470 w 465142"/>
                  <a:gd name="connsiteY3" fmla="*/ 411957 h 466428"/>
                  <a:gd name="connsiteX4" fmla="*/ 190501 w 465142"/>
                  <a:gd name="connsiteY4" fmla="*/ 464344 h 466428"/>
                  <a:gd name="connsiteX5" fmla="*/ 71439 w 465142"/>
                  <a:gd name="connsiteY5" fmla="*/ 450057 h 466428"/>
                  <a:gd name="connsiteX6" fmla="*/ 0 w 465142"/>
                  <a:gd name="connsiteY6" fmla="*/ 395288 h 466428"/>
                  <a:gd name="connsiteX0" fmla="*/ 404814 w 465142"/>
                  <a:gd name="connsiteY0" fmla="*/ 0 h 466003"/>
                  <a:gd name="connsiteX1" fmla="*/ 464345 w 465142"/>
                  <a:gd name="connsiteY1" fmla="*/ 157163 h 466003"/>
                  <a:gd name="connsiteX2" fmla="*/ 431007 w 465142"/>
                  <a:gd name="connsiteY2" fmla="*/ 314325 h 466003"/>
                  <a:gd name="connsiteX3" fmla="*/ 321470 w 465142"/>
                  <a:gd name="connsiteY3" fmla="*/ 411957 h 466003"/>
                  <a:gd name="connsiteX4" fmla="*/ 190501 w 465142"/>
                  <a:gd name="connsiteY4" fmla="*/ 464344 h 466003"/>
                  <a:gd name="connsiteX5" fmla="*/ 83345 w 465142"/>
                  <a:gd name="connsiteY5" fmla="*/ 447676 h 466003"/>
                  <a:gd name="connsiteX6" fmla="*/ 0 w 465142"/>
                  <a:gd name="connsiteY6" fmla="*/ 395288 h 466003"/>
                  <a:gd name="connsiteX0" fmla="*/ 404814 w 465142"/>
                  <a:gd name="connsiteY0" fmla="*/ 0 h 456076"/>
                  <a:gd name="connsiteX1" fmla="*/ 464345 w 465142"/>
                  <a:gd name="connsiteY1" fmla="*/ 157163 h 456076"/>
                  <a:gd name="connsiteX2" fmla="*/ 431007 w 465142"/>
                  <a:gd name="connsiteY2" fmla="*/ 314325 h 456076"/>
                  <a:gd name="connsiteX3" fmla="*/ 321470 w 465142"/>
                  <a:gd name="connsiteY3" fmla="*/ 411957 h 456076"/>
                  <a:gd name="connsiteX4" fmla="*/ 200026 w 465142"/>
                  <a:gd name="connsiteY4" fmla="*/ 452438 h 456076"/>
                  <a:gd name="connsiteX5" fmla="*/ 83345 w 465142"/>
                  <a:gd name="connsiteY5" fmla="*/ 447676 h 456076"/>
                  <a:gd name="connsiteX6" fmla="*/ 0 w 465142"/>
                  <a:gd name="connsiteY6" fmla="*/ 395288 h 456076"/>
                  <a:gd name="connsiteX0" fmla="*/ 404814 w 464679"/>
                  <a:gd name="connsiteY0" fmla="*/ 0 h 456076"/>
                  <a:gd name="connsiteX1" fmla="*/ 464345 w 464679"/>
                  <a:gd name="connsiteY1" fmla="*/ 157163 h 456076"/>
                  <a:gd name="connsiteX2" fmla="*/ 423863 w 464679"/>
                  <a:gd name="connsiteY2" fmla="*/ 314325 h 456076"/>
                  <a:gd name="connsiteX3" fmla="*/ 321470 w 464679"/>
                  <a:gd name="connsiteY3" fmla="*/ 411957 h 456076"/>
                  <a:gd name="connsiteX4" fmla="*/ 200026 w 464679"/>
                  <a:gd name="connsiteY4" fmla="*/ 452438 h 456076"/>
                  <a:gd name="connsiteX5" fmla="*/ 83345 w 464679"/>
                  <a:gd name="connsiteY5" fmla="*/ 447676 h 456076"/>
                  <a:gd name="connsiteX6" fmla="*/ 0 w 464679"/>
                  <a:gd name="connsiteY6" fmla="*/ 395288 h 456076"/>
                  <a:gd name="connsiteX0" fmla="*/ 404814 w 464679"/>
                  <a:gd name="connsiteY0" fmla="*/ 0 h 456076"/>
                  <a:gd name="connsiteX1" fmla="*/ 464345 w 464679"/>
                  <a:gd name="connsiteY1" fmla="*/ 157163 h 456076"/>
                  <a:gd name="connsiteX2" fmla="*/ 423863 w 464679"/>
                  <a:gd name="connsiteY2" fmla="*/ 314325 h 456076"/>
                  <a:gd name="connsiteX3" fmla="*/ 321470 w 464679"/>
                  <a:gd name="connsiteY3" fmla="*/ 411957 h 456076"/>
                  <a:gd name="connsiteX4" fmla="*/ 200026 w 464679"/>
                  <a:gd name="connsiteY4" fmla="*/ 452438 h 456076"/>
                  <a:gd name="connsiteX5" fmla="*/ 83345 w 464679"/>
                  <a:gd name="connsiteY5" fmla="*/ 447676 h 456076"/>
                  <a:gd name="connsiteX6" fmla="*/ 0 w 464679"/>
                  <a:gd name="connsiteY6" fmla="*/ 395288 h 456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4679" h="456076">
                    <a:moveTo>
                      <a:pt x="404814" y="0"/>
                    </a:moveTo>
                    <a:cubicBezTo>
                      <a:pt x="423467" y="38894"/>
                      <a:pt x="461170" y="104776"/>
                      <a:pt x="464345" y="157163"/>
                    </a:cubicBezTo>
                    <a:cubicBezTo>
                      <a:pt x="467520" y="209550"/>
                      <a:pt x="447675" y="271859"/>
                      <a:pt x="423863" y="314325"/>
                    </a:cubicBezTo>
                    <a:cubicBezTo>
                      <a:pt x="400051" y="356791"/>
                      <a:pt x="358776" y="388938"/>
                      <a:pt x="321470" y="411957"/>
                    </a:cubicBezTo>
                    <a:cubicBezTo>
                      <a:pt x="284164" y="434976"/>
                      <a:pt x="239713" y="446485"/>
                      <a:pt x="200026" y="452438"/>
                    </a:cubicBezTo>
                    <a:cubicBezTo>
                      <a:pt x="160339" y="458391"/>
                      <a:pt x="116683" y="457201"/>
                      <a:pt x="83345" y="447676"/>
                    </a:cubicBezTo>
                    <a:cubicBezTo>
                      <a:pt x="50007" y="438151"/>
                      <a:pt x="18852" y="406003"/>
                      <a:pt x="0" y="395288"/>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69" name="Freeform: Shape 168">
                <a:extLst>
                  <a:ext uri="{FF2B5EF4-FFF2-40B4-BE49-F238E27FC236}">
                    <a16:creationId xmlns:a16="http://schemas.microsoft.com/office/drawing/2014/main" id="{11E397C0-276E-4054-9D1F-A584F0032D1E}"/>
                  </a:ext>
                </a:extLst>
              </p:cNvPr>
              <p:cNvSpPr/>
              <p:nvPr/>
            </p:nvSpPr>
            <p:spPr>
              <a:xfrm>
                <a:off x="10066092" y="1918341"/>
                <a:ext cx="196960" cy="131171"/>
              </a:xfrm>
              <a:custGeom>
                <a:avLst/>
                <a:gdLst>
                  <a:gd name="connsiteX0" fmla="*/ 0 w 166687"/>
                  <a:gd name="connsiteY0" fmla="*/ 107156 h 107156"/>
                  <a:gd name="connsiteX1" fmla="*/ 69056 w 166687"/>
                  <a:gd name="connsiteY1" fmla="*/ 83344 h 107156"/>
                  <a:gd name="connsiteX2" fmla="*/ 119062 w 166687"/>
                  <a:gd name="connsiteY2" fmla="*/ 54769 h 107156"/>
                  <a:gd name="connsiteX3" fmla="*/ 154781 w 166687"/>
                  <a:gd name="connsiteY3" fmla="*/ 11906 h 107156"/>
                  <a:gd name="connsiteX4" fmla="*/ 166687 w 166687"/>
                  <a:gd name="connsiteY4" fmla="*/ 0 h 107156"/>
                  <a:gd name="connsiteX0" fmla="*/ 0 w 166687"/>
                  <a:gd name="connsiteY0" fmla="*/ 107156 h 107156"/>
                  <a:gd name="connsiteX1" fmla="*/ 69056 w 166687"/>
                  <a:gd name="connsiteY1" fmla="*/ 83344 h 107156"/>
                  <a:gd name="connsiteX2" fmla="*/ 106139 w 166687"/>
                  <a:gd name="connsiteY2" fmla="*/ 54769 h 107156"/>
                  <a:gd name="connsiteX3" fmla="*/ 154781 w 166687"/>
                  <a:gd name="connsiteY3" fmla="*/ 11906 h 107156"/>
                  <a:gd name="connsiteX4" fmla="*/ 166687 w 166687"/>
                  <a:gd name="connsiteY4" fmla="*/ 0 h 107156"/>
                  <a:gd name="connsiteX0" fmla="*/ 0 w 166687"/>
                  <a:gd name="connsiteY0" fmla="*/ 107156 h 107156"/>
                  <a:gd name="connsiteX1" fmla="*/ 56133 w 166687"/>
                  <a:gd name="connsiteY1" fmla="*/ 83344 h 107156"/>
                  <a:gd name="connsiteX2" fmla="*/ 106139 w 166687"/>
                  <a:gd name="connsiteY2" fmla="*/ 54769 h 107156"/>
                  <a:gd name="connsiteX3" fmla="*/ 154781 w 166687"/>
                  <a:gd name="connsiteY3" fmla="*/ 11906 h 107156"/>
                  <a:gd name="connsiteX4" fmla="*/ 166687 w 166687"/>
                  <a:gd name="connsiteY4" fmla="*/ 0 h 107156"/>
                  <a:gd name="connsiteX0" fmla="*/ 0 w 181764"/>
                  <a:gd name="connsiteY0" fmla="*/ 100487 h 100487"/>
                  <a:gd name="connsiteX1" fmla="*/ 71210 w 181764"/>
                  <a:gd name="connsiteY1" fmla="*/ 83344 h 100487"/>
                  <a:gd name="connsiteX2" fmla="*/ 121216 w 181764"/>
                  <a:gd name="connsiteY2" fmla="*/ 54769 h 100487"/>
                  <a:gd name="connsiteX3" fmla="*/ 169858 w 181764"/>
                  <a:gd name="connsiteY3" fmla="*/ 11906 h 100487"/>
                  <a:gd name="connsiteX4" fmla="*/ 181764 w 181764"/>
                  <a:gd name="connsiteY4" fmla="*/ 0 h 100487"/>
                  <a:gd name="connsiteX0" fmla="*/ 0 w 181764"/>
                  <a:gd name="connsiteY0" fmla="*/ 122716 h 122716"/>
                  <a:gd name="connsiteX1" fmla="*/ 71210 w 181764"/>
                  <a:gd name="connsiteY1" fmla="*/ 105573 h 122716"/>
                  <a:gd name="connsiteX2" fmla="*/ 121216 w 181764"/>
                  <a:gd name="connsiteY2" fmla="*/ 76998 h 122716"/>
                  <a:gd name="connsiteX3" fmla="*/ 169858 w 181764"/>
                  <a:gd name="connsiteY3" fmla="*/ 34135 h 122716"/>
                  <a:gd name="connsiteX4" fmla="*/ 181764 w 181764"/>
                  <a:gd name="connsiteY4" fmla="*/ 0 h 122716"/>
                  <a:gd name="connsiteX0" fmla="*/ 0 w 181764"/>
                  <a:gd name="connsiteY0" fmla="*/ 122716 h 122716"/>
                  <a:gd name="connsiteX1" fmla="*/ 71210 w 181764"/>
                  <a:gd name="connsiteY1" fmla="*/ 105573 h 122716"/>
                  <a:gd name="connsiteX2" fmla="*/ 123369 w 181764"/>
                  <a:gd name="connsiteY2" fmla="*/ 68106 h 122716"/>
                  <a:gd name="connsiteX3" fmla="*/ 169858 w 181764"/>
                  <a:gd name="connsiteY3" fmla="*/ 34135 h 122716"/>
                  <a:gd name="connsiteX4" fmla="*/ 181764 w 181764"/>
                  <a:gd name="connsiteY4" fmla="*/ 0 h 122716"/>
                  <a:gd name="connsiteX0" fmla="*/ 0 w 181764"/>
                  <a:gd name="connsiteY0" fmla="*/ 122716 h 122716"/>
                  <a:gd name="connsiteX1" fmla="*/ 71210 w 181764"/>
                  <a:gd name="connsiteY1" fmla="*/ 105573 h 122716"/>
                  <a:gd name="connsiteX2" fmla="*/ 123369 w 181764"/>
                  <a:gd name="connsiteY2" fmla="*/ 68106 h 122716"/>
                  <a:gd name="connsiteX3" fmla="*/ 159089 w 181764"/>
                  <a:gd name="connsiteY3" fmla="*/ 29689 h 122716"/>
                  <a:gd name="connsiteX4" fmla="*/ 181764 w 181764"/>
                  <a:gd name="connsiteY4" fmla="*/ 0 h 122716"/>
                  <a:gd name="connsiteX0" fmla="*/ 0 w 173149"/>
                  <a:gd name="connsiteY0" fmla="*/ 140500 h 140500"/>
                  <a:gd name="connsiteX1" fmla="*/ 71210 w 173149"/>
                  <a:gd name="connsiteY1" fmla="*/ 123357 h 140500"/>
                  <a:gd name="connsiteX2" fmla="*/ 123369 w 173149"/>
                  <a:gd name="connsiteY2" fmla="*/ 85890 h 140500"/>
                  <a:gd name="connsiteX3" fmla="*/ 159089 w 173149"/>
                  <a:gd name="connsiteY3" fmla="*/ 47473 h 140500"/>
                  <a:gd name="connsiteX4" fmla="*/ 173149 w 173149"/>
                  <a:gd name="connsiteY4" fmla="*/ 0 h 140500"/>
                  <a:gd name="connsiteX0" fmla="*/ 0 w 175303"/>
                  <a:gd name="connsiteY0" fmla="*/ 120494 h 120494"/>
                  <a:gd name="connsiteX1" fmla="*/ 71210 w 175303"/>
                  <a:gd name="connsiteY1" fmla="*/ 103351 h 120494"/>
                  <a:gd name="connsiteX2" fmla="*/ 123369 w 175303"/>
                  <a:gd name="connsiteY2" fmla="*/ 65884 h 120494"/>
                  <a:gd name="connsiteX3" fmla="*/ 159089 w 175303"/>
                  <a:gd name="connsiteY3" fmla="*/ 27467 h 120494"/>
                  <a:gd name="connsiteX4" fmla="*/ 175303 w 175303"/>
                  <a:gd name="connsiteY4" fmla="*/ 0 h 120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5303" h="120494">
                    <a:moveTo>
                      <a:pt x="0" y="120494"/>
                    </a:moveTo>
                    <a:cubicBezTo>
                      <a:pt x="24606" y="112953"/>
                      <a:pt x="50649" y="112453"/>
                      <a:pt x="71210" y="103351"/>
                    </a:cubicBezTo>
                    <a:cubicBezTo>
                      <a:pt x="91772" y="94249"/>
                      <a:pt x="108723" y="78531"/>
                      <a:pt x="123369" y="65884"/>
                    </a:cubicBezTo>
                    <a:cubicBezTo>
                      <a:pt x="138016" y="53237"/>
                      <a:pt x="150433" y="38448"/>
                      <a:pt x="159089" y="27467"/>
                    </a:cubicBezTo>
                    <a:cubicBezTo>
                      <a:pt x="167745" y="16486"/>
                      <a:pt x="173319" y="1389"/>
                      <a:pt x="175303" y="0"/>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70" name="Freeform: Shape 169">
                <a:extLst>
                  <a:ext uri="{FF2B5EF4-FFF2-40B4-BE49-F238E27FC236}">
                    <a16:creationId xmlns:a16="http://schemas.microsoft.com/office/drawing/2014/main" id="{17467FBD-5A38-4BB3-9F6E-1011A29854C4}"/>
                  </a:ext>
                </a:extLst>
              </p:cNvPr>
              <p:cNvSpPr/>
              <p:nvPr/>
            </p:nvSpPr>
            <p:spPr>
              <a:xfrm>
                <a:off x="10120135" y="2058695"/>
                <a:ext cx="159717" cy="133097"/>
              </a:xfrm>
              <a:custGeom>
                <a:avLst/>
                <a:gdLst>
                  <a:gd name="connsiteX0" fmla="*/ 40482 w 157163"/>
                  <a:gd name="connsiteY0" fmla="*/ 42863 h 130969"/>
                  <a:gd name="connsiteX1" fmla="*/ 40482 w 157163"/>
                  <a:gd name="connsiteY1" fmla="*/ 100013 h 130969"/>
                  <a:gd name="connsiteX2" fmla="*/ 0 w 157163"/>
                  <a:gd name="connsiteY2" fmla="*/ 100013 h 130969"/>
                  <a:gd name="connsiteX3" fmla="*/ 0 w 157163"/>
                  <a:gd name="connsiteY3" fmla="*/ 130969 h 130969"/>
                  <a:gd name="connsiteX4" fmla="*/ 157163 w 157163"/>
                  <a:gd name="connsiteY4" fmla="*/ 130969 h 130969"/>
                  <a:gd name="connsiteX5" fmla="*/ 157163 w 157163"/>
                  <a:gd name="connsiteY5" fmla="*/ 95250 h 130969"/>
                  <a:gd name="connsiteX6" fmla="*/ 123825 w 157163"/>
                  <a:gd name="connsiteY6" fmla="*/ 95250 h 130969"/>
                  <a:gd name="connsiteX7" fmla="*/ 123825 w 157163"/>
                  <a:gd name="connsiteY7" fmla="*/ 0 h 130969"/>
                  <a:gd name="connsiteX8" fmla="*/ 40482 w 157163"/>
                  <a:gd name="connsiteY8" fmla="*/ 42863 h 130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7163" h="130969">
                    <a:moveTo>
                      <a:pt x="40482" y="42863"/>
                    </a:moveTo>
                    <a:lnTo>
                      <a:pt x="40482" y="100013"/>
                    </a:lnTo>
                    <a:lnTo>
                      <a:pt x="0" y="100013"/>
                    </a:lnTo>
                    <a:lnTo>
                      <a:pt x="0" y="130969"/>
                    </a:lnTo>
                    <a:lnTo>
                      <a:pt x="157163" y="130969"/>
                    </a:lnTo>
                    <a:lnTo>
                      <a:pt x="157163" y="95250"/>
                    </a:lnTo>
                    <a:lnTo>
                      <a:pt x="123825" y="95250"/>
                    </a:lnTo>
                    <a:lnTo>
                      <a:pt x="123825" y="0"/>
                    </a:lnTo>
                    <a:lnTo>
                      <a:pt x="40482" y="42863"/>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cxnSp>
          <p:nvCxnSpPr>
            <p:cNvPr id="171" name="Straight Connector 170">
              <a:extLst>
                <a:ext uri="{FF2B5EF4-FFF2-40B4-BE49-F238E27FC236}">
                  <a16:creationId xmlns:a16="http://schemas.microsoft.com/office/drawing/2014/main" id="{C616738F-318C-4543-AB5E-ABA69EA75944}"/>
                </a:ext>
              </a:extLst>
            </p:cNvPr>
            <p:cNvCxnSpPr>
              <a:cxnSpLocks/>
              <a:stCxn id="174" idx="0"/>
              <a:endCxn id="170" idx="7"/>
            </p:cNvCxnSpPr>
            <p:nvPr/>
          </p:nvCxnSpPr>
          <p:spPr>
            <a:xfrm flipV="1">
              <a:off x="8892259" y="3072593"/>
              <a:ext cx="834701" cy="6224"/>
            </a:xfrm>
            <a:prstGeom prst="line">
              <a:avLst/>
            </a:prstGeom>
            <a:noFill/>
            <a:ln w="38100" cmpd="sng">
              <a:solidFill>
                <a:srgbClr val="FF33CC"/>
              </a:solidFill>
              <a:prstDash val="sysDot"/>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nvGrpSpPr>
            <p:cNvPr id="172" name="Group 171">
              <a:extLst>
                <a:ext uri="{FF2B5EF4-FFF2-40B4-BE49-F238E27FC236}">
                  <a16:creationId xmlns:a16="http://schemas.microsoft.com/office/drawing/2014/main" id="{1C8370BF-188B-4E1D-87EA-91800670B163}"/>
                </a:ext>
              </a:extLst>
            </p:cNvPr>
            <p:cNvGrpSpPr/>
            <p:nvPr/>
          </p:nvGrpSpPr>
          <p:grpSpPr>
            <a:xfrm>
              <a:off x="8021890" y="2825294"/>
              <a:ext cx="895816" cy="522388"/>
              <a:chOff x="7925133" y="2376145"/>
              <a:chExt cx="1069300" cy="623554"/>
            </a:xfrm>
          </p:grpSpPr>
          <p:sp>
            <p:nvSpPr>
              <p:cNvPr id="173" name="Rectangle: Rounded Corners 172">
                <a:extLst>
                  <a:ext uri="{FF2B5EF4-FFF2-40B4-BE49-F238E27FC236}">
                    <a16:creationId xmlns:a16="http://schemas.microsoft.com/office/drawing/2014/main" id="{01AF1ECB-158B-46E8-B667-0274F0F837E0}"/>
                  </a:ext>
                </a:extLst>
              </p:cNvPr>
              <p:cNvSpPr/>
              <p:nvPr/>
            </p:nvSpPr>
            <p:spPr>
              <a:xfrm>
                <a:off x="7925133" y="2376145"/>
                <a:ext cx="1069300" cy="623554"/>
              </a:xfrm>
              <a:prstGeom prst="roundRect">
                <a:avLst>
                  <a:gd name="adj" fmla="val 5531"/>
                </a:avLst>
              </a:prstGeom>
              <a:solidFill>
                <a:schemeClr val="bg1"/>
              </a:solidFill>
              <a:ln w="44450">
                <a:solidFill>
                  <a:srgbClr val="63676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45720" rIns="91440" bIns="45720" numCol="1" spcCol="0" rtlCol="0" fromWordArt="0" anchor="ctr" anchorCtr="0" forceAA="0" compatLnSpc="1">
                <a:prstTxWarp prst="textNoShape">
                  <a:avLst/>
                </a:prstTxWarp>
                <a:noAutofit/>
              </a:bodyPr>
              <a:lstStyle/>
              <a:p>
                <a:r>
                  <a:rPr lang="en-US" sz="4400" dirty="0">
                    <a:solidFill>
                      <a:srgbClr val="636768"/>
                    </a:solidFill>
                    <a:latin typeface="Arial" panose="020B0604020202020204" pitchFamily="34" charset="0"/>
                    <a:cs typeface="Arial" panose="020B0604020202020204" pitchFamily="34" charset="0"/>
                    <a:sym typeface="Wingdings 2" panose="05020102010507070707" pitchFamily="18" charset="2"/>
                  </a:rPr>
                  <a:t></a:t>
                </a:r>
                <a:endParaRPr lang="en-US" sz="4400" dirty="0">
                  <a:solidFill>
                    <a:srgbClr val="636768"/>
                  </a:solidFill>
                  <a:latin typeface="Arial" panose="020B0604020202020204" pitchFamily="34" charset="0"/>
                  <a:cs typeface="Arial" panose="020B0604020202020204" pitchFamily="34" charset="0"/>
                </a:endParaRPr>
              </a:p>
            </p:txBody>
          </p:sp>
          <p:sp>
            <p:nvSpPr>
              <p:cNvPr id="174" name="Isosceles Triangle 173">
                <a:extLst>
                  <a:ext uri="{FF2B5EF4-FFF2-40B4-BE49-F238E27FC236}">
                    <a16:creationId xmlns:a16="http://schemas.microsoft.com/office/drawing/2014/main" id="{39BEB74C-E768-43AC-B68D-05619B400C50}"/>
                  </a:ext>
                </a:extLst>
              </p:cNvPr>
              <p:cNvSpPr/>
              <p:nvPr/>
            </p:nvSpPr>
            <p:spPr>
              <a:xfrm rot="5400000">
                <a:off x="8528710" y="2480710"/>
                <a:ext cx="474586" cy="396110"/>
              </a:xfrm>
              <a:prstGeom prst="triangle">
                <a:avLst/>
              </a:prstGeom>
              <a:noFill/>
              <a:ln w="34925">
                <a:solidFill>
                  <a:srgbClr val="636768"/>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solidFill>
                    <a:schemeClr val="tx1"/>
                  </a:solidFill>
                </a:endParaRPr>
              </a:p>
            </p:txBody>
          </p:sp>
        </p:grpSp>
        <p:pic>
          <p:nvPicPr>
            <p:cNvPr id="189" name="Picture 188">
              <a:extLst>
                <a:ext uri="{FF2B5EF4-FFF2-40B4-BE49-F238E27FC236}">
                  <a16:creationId xmlns:a16="http://schemas.microsoft.com/office/drawing/2014/main" id="{54803E90-1F7A-4E34-B3BB-79E255E3511E}"/>
                </a:ext>
              </a:extLst>
            </p:cNvPr>
            <p:cNvPicPr>
              <a:picLocks noChangeAspect="1"/>
            </p:cNvPicPr>
            <p:nvPr/>
          </p:nvPicPr>
          <p:blipFill rotWithShape="1">
            <a:blip r:embed="rId3">
              <a:duotone>
                <a:schemeClr val="accent5">
                  <a:shade val="45000"/>
                  <a:satMod val="135000"/>
                </a:schemeClr>
                <a:prstClr val="white"/>
              </a:duotone>
            </a:blip>
            <a:srcRect t="11756" b="11756"/>
            <a:stretch/>
          </p:blipFill>
          <p:spPr>
            <a:xfrm>
              <a:off x="5360054" y="3010342"/>
              <a:ext cx="68988" cy="193818"/>
            </a:xfrm>
            <a:prstGeom prst="rect">
              <a:avLst/>
            </a:prstGeom>
          </p:spPr>
        </p:pic>
        <p:cxnSp>
          <p:nvCxnSpPr>
            <p:cNvPr id="190" name="Straight Connector 189">
              <a:extLst>
                <a:ext uri="{FF2B5EF4-FFF2-40B4-BE49-F238E27FC236}">
                  <a16:creationId xmlns:a16="http://schemas.microsoft.com/office/drawing/2014/main" id="{AB5AC190-2399-47CE-895E-EDA744BBBE50}"/>
                </a:ext>
              </a:extLst>
            </p:cNvPr>
            <p:cNvCxnSpPr>
              <a:cxnSpLocks/>
              <a:stCxn id="48" idx="3"/>
              <a:endCxn id="148" idx="1"/>
            </p:cNvCxnSpPr>
            <p:nvPr/>
          </p:nvCxnSpPr>
          <p:spPr>
            <a:xfrm>
              <a:off x="7412232" y="1671962"/>
              <a:ext cx="609658" cy="7893"/>
            </a:xfrm>
            <a:prstGeom prst="line">
              <a:avLst/>
            </a:prstGeom>
            <a:noFill/>
            <a:ln w="38100" cmpd="sng">
              <a:solidFill>
                <a:srgbClr val="FF0000"/>
              </a:solidFill>
              <a:prstDash val="sysDot"/>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99" name="Straight Connector 198">
              <a:extLst>
                <a:ext uri="{FF2B5EF4-FFF2-40B4-BE49-F238E27FC236}">
                  <a16:creationId xmlns:a16="http://schemas.microsoft.com/office/drawing/2014/main" id="{19BFE3FE-BBC9-4B69-B67C-2B6986E2AAC9}"/>
                </a:ext>
              </a:extLst>
            </p:cNvPr>
            <p:cNvCxnSpPr>
              <a:cxnSpLocks/>
              <a:stCxn id="49" idx="3"/>
              <a:endCxn id="161" idx="1"/>
            </p:cNvCxnSpPr>
            <p:nvPr/>
          </p:nvCxnSpPr>
          <p:spPr>
            <a:xfrm>
              <a:off x="7412232" y="2401686"/>
              <a:ext cx="609658" cy="0"/>
            </a:xfrm>
            <a:prstGeom prst="line">
              <a:avLst/>
            </a:prstGeom>
            <a:noFill/>
            <a:ln w="38100" cmpd="sng">
              <a:solidFill>
                <a:srgbClr val="FF0000"/>
              </a:solidFill>
              <a:prstDash val="sysDot"/>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04" name="Straight Connector 203">
              <a:extLst>
                <a:ext uri="{FF2B5EF4-FFF2-40B4-BE49-F238E27FC236}">
                  <a16:creationId xmlns:a16="http://schemas.microsoft.com/office/drawing/2014/main" id="{8EC76F97-EF7D-4E5A-9910-FDCDED7AA7D5}"/>
                </a:ext>
              </a:extLst>
            </p:cNvPr>
            <p:cNvCxnSpPr>
              <a:cxnSpLocks/>
              <a:stCxn id="50" idx="3"/>
              <a:endCxn id="173" idx="1"/>
            </p:cNvCxnSpPr>
            <p:nvPr/>
          </p:nvCxnSpPr>
          <p:spPr>
            <a:xfrm>
              <a:off x="7412232" y="3086488"/>
              <a:ext cx="609658" cy="0"/>
            </a:xfrm>
            <a:prstGeom prst="line">
              <a:avLst/>
            </a:prstGeom>
            <a:noFill/>
            <a:ln w="38100" cmpd="sng">
              <a:solidFill>
                <a:srgbClr val="FF0000"/>
              </a:solidFill>
              <a:prstDash val="sysDot"/>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pic>
          <p:nvPicPr>
            <p:cNvPr id="207" name="Picture 206">
              <a:extLst>
                <a:ext uri="{FF2B5EF4-FFF2-40B4-BE49-F238E27FC236}">
                  <a16:creationId xmlns:a16="http://schemas.microsoft.com/office/drawing/2014/main" id="{C58DC823-A070-440D-8086-018F76D5380C}"/>
                </a:ext>
              </a:extLst>
            </p:cNvPr>
            <p:cNvPicPr>
              <a:picLocks noChangeAspect="1"/>
            </p:cNvPicPr>
            <p:nvPr/>
          </p:nvPicPr>
          <p:blipFill rotWithShape="1">
            <a:blip r:embed="rId3">
              <a:duotone>
                <a:schemeClr val="accent5">
                  <a:shade val="45000"/>
                  <a:satMod val="135000"/>
                </a:schemeClr>
                <a:prstClr val="white"/>
              </a:duotone>
            </a:blip>
            <a:srcRect t="11756" b="11756"/>
            <a:stretch/>
          </p:blipFill>
          <p:spPr>
            <a:xfrm>
              <a:off x="5360054" y="2305673"/>
              <a:ext cx="68988" cy="193818"/>
            </a:xfrm>
            <a:prstGeom prst="rect">
              <a:avLst/>
            </a:prstGeom>
          </p:spPr>
        </p:pic>
        <p:pic>
          <p:nvPicPr>
            <p:cNvPr id="208" name="Picture 207">
              <a:extLst>
                <a:ext uri="{FF2B5EF4-FFF2-40B4-BE49-F238E27FC236}">
                  <a16:creationId xmlns:a16="http://schemas.microsoft.com/office/drawing/2014/main" id="{5D97412C-98F4-4EB8-837E-CAB21BCCFD8B}"/>
                </a:ext>
              </a:extLst>
            </p:cNvPr>
            <p:cNvPicPr>
              <a:picLocks noChangeAspect="1"/>
            </p:cNvPicPr>
            <p:nvPr/>
          </p:nvPicPr>
          <p:blipFill rotWithShape="1">
            <a:blip r:embed="rId3">
              <a:duotone>
                <a:schemeClr val="accent5">
                  <a:shade val="45000"/>
                  <a:satMod val="135000"/>
                </a:schemeClr>
                <a:prstClr val="white"/>
              </a:duotone>
            </a:blip>
            <a:srcRect t="11756" b="11756"/>
            <a:stretch/>
          </p:blipFill>
          <p:spPr>
            <a:xfrm>
              <a:off x="5360054" y="1638558"/>
              <a:ext cx="68988" cy="193818"/>
            </a:xfrm>
            <a:prstGeom prst="rect">
              <a:avLst/>
            </a:prstGeom>
          </p:spPr>
        </p:pic>
        <p:sp>
          <p:nvSpPr>
            <p:cNvPr id="125" name="Rectangle 124">
              <a:extLst>
                <a:ext uri="{FF2B5EF4-FFF2-40B4-BE49-F238E27FC236}">
                  <a16:creationId xmlns:a16="http://schemas.microsoft.com/office/drawing/2014/main" id="{9B3A13C9-42AB-42DA-AC87-B94AF10C127E}"/>
                </a:ext>
              </a:extLst>
            </p:cNvPr>
            <p:cNvSpPr/>
            <p:nvPr/>
          </p:nvSpPr>
          <p:spPr>
            <a:xfrm>
              <a:off x="1393961" y="1675379"/>
              <a:ext cx="649384" cy="296016"/>
            </a:xfrm>
            <a:prstGeom prst="rect">
              <a:avLst/>
            </a:prstGeom>
          </p:spPr>
          <p:txBody>
            <a:bodyPr wrap="none" lIns="0" tIns="0" rIns="0" bIns="0" anchor="ctr" anchorCtr="0">
              <a:noAutofit/>
            </a:bodyPr>
            <a:lstStyle/>
            <a:p>
              <a:pPr algn="ctr"/>
              <a:r>
                <a:rPr lang="en-US" sz="1100" dirty="0">
                  <a:solidFill>
                    <a:srgbClr val="7F7F7F"/>
                  </a:solidFill>
                  <a:latin typeface="Arial" panose="020B0604020202020204" pitchFamily="34" charset="0"/>
                  <a:cs typeface="Arial" panose="020B0604020202020204" pitchFamily="34" charset="0"/>
                </a:rPr>
                <a:t>External Data</a:t>
              </a:r>
            </a:p>
            <a:p>
              <a:pPr algn="ctr"/>
              <a:r>
                <a:rPr lang="en-US" sz="1100" dirty="0">
                  <a:solidFill>
                    <a:srgbClr val="7F7F7F"/>
                  </a:solidFill>
                  <a:latin typeface="Arial" panose="020B0604020202020204" pitchFamily="34" charset="0"/>
                  <a:cs typeface="Arial" panose="020B0604020202020204" pitchFamily="34" charset="0"/>
                </a:rPr>
                <a:t>Networks</a:t>
              </a:r>
            </a:p>
          </p:txBody>
        </p:sp>
        <p:grpSp>
          <p:nvGrpSpPr>
            <p:cNvPr id="126" name="Group 125">
              <a:extLst>
                <a:ext uri="{FF2B5EF4-FFF2-40B4-BE49-F238E27FC236}">
                  <a16:creationId xmlns:a16="http://schemas.microsoft.com/office/drawing/2014/main" id="{D3189BDD-06AE-4A50-AAFC-A1B42B262225}"/>
                </a:ext>
              </a:extLst>
            </p:cNvPr>
            <p:cNvGrpSpPr/>
            <p:nvPr/>
          </p:nvGrpSpPr>
          <p:grpSpPr>
            <a:xfrm>
              <a:off x="1279255" y="2004665"/>
              <a:ext cx="791172" cy="700930"/>
              <a:chOff x="4882758" y="1285104"/>
              <a:chExt cx="996238" cy="882605"/>
            </a:xfrm>
          </p:grpSpPr>
          <p:sp>
            <p:nvSpPr>
              <p:cNvPr id="128" name="Freeform: Shape 127">
                <a:extLst>
                  <a:ext uri="{FF2B5EF4-FFF2-40B4-BE49-F238E27FC236}">
                    <a16:creationId xmlns:a16="http://schemas.microsoft.com/office/drawing/2014/main" id="{D19CC349-3A3E-4B25-B1EB-5FB2F5EE5448}"/>
                  </a:ext>
                </a:extLst>
              </p:cNvPr>
              <p:cNvSpPr/>
              <p:nvPr/>
            </p:nvSpPr>
            <p:spPr>
              <a:xfrm rot="10800000" flipH="1">
                <a:off x="4900535" y="1440180"/>
                <a:ext cx="978461" cy="727529"/>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BBCB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3200" b="1" dirty="0">
                  <a:gradFill>
                    <a:gsLst>
                      <a:gs pos="0">
                        <a:srgbClr val="FFFFFF"/>
                      </a:gs>
                      <a:gs pos="100000">
                        <a:srgbClr val="FFFFFF"/>
                      </a:gs>
                    </a:gsLst>
                    <a:lin ang="5400000" scaled="0"/>
                  </a:gradFill>
                  <a:latin typeface="Arial" panose="020B0604020202020204" pitchFamily="34" charset="0"/>
                  <a:cs typeface="Arial" panose="020B0604020202020204" pitchFamily="34" charset="0"/>
                </a:endParaRPr>
              </a:p>
            </p:txBody>
          </p:sp>
          <p:sp>
            <p:nvSpPr>
              <p:cNvPr id="129" name="Freeform: Shape 128">
                <a:extLst>
                  <a:ext uri="{FF2B5EF4-FFF2-40B4-BE49-F238E27FC236}">
                    <a16:creationId xmlns:a16="http://schemas.microsoft.com/office/drawing/2014/main" id="{2C4A3962-6C99-49DE-8142-C120E8FB7BC0}"/>
                  </a:ext>
                </a:extLst>
              </p:cNvPr>
              <p:cNvSpPr/>
              <p:nvPr/>
            </p:nvSpPr>
            <p:spPr>
              <a:xfrm flipH="1">
                <a:off x="4882758" y="1285104"/>
                <a:ext cx="978461" cy="727530"/>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BBCB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3200" b="1" dirty="0">
                  <a:gradFill>
                    <a:gsLst>
                      <a:gs pos="0">
                        <a:srgbClr val="FFFFFF"/>
                      </a:gs>
                      <a:gs pos="100000">
                        <a:srgbClr val="FFFFFF"/>
                      </a:gs>
                    </a:gsLst>
                    <a:lin ang="5400000" scaled="0"/>
                  </a:gradFill>
                  <a:latin typeface="Arial" panose="020B0604020202020204" pitchFamily="34" charset="0"/>
                  <a:cs typeface="Arial" panose="020B0604020202020204" pitchFamily="34" charset="0"/>
                </a:endParaRPr>
              </a:p>
            </p:txBody>
          </p:sp>
          <p:grpSp>
            <p:nvGrpSpPr>
              <p:cNvPr id="130" name="Group 129">
                <a:extLst>
                  <a:ext uri="{FF2B5EF4-FFF2-40B4-BE49-F238E27FC236}">
                    <a16:creationId xmlns:a16="http://schemas.microsoft.com/office/drawing/2014/main" id="{082F1472-FA44-416F-9299-45816564ECF1}"/>
                  </a:ext>
                </a:extLst>
              </p:cNvPr>
              <p:cNvGrpSpPr/>
              <p:nvPr/>
            </p:nvGrpSpPr>
            <p:grpSpPr>
              <a:xfrm>
                <a:off x="5110851" y="1440179"/>
                <a:ext cx="557827" cy="557079"/>
                <a:chOff x="6981825" y="1994758"/>
                <a:chExt cx="696210" cy="676041"/>
              </a:xfrm>
            </p:grpSpPr>
            <p:sp>
              <p:nvSpPr>
                <p:cNvPr id="131" name="Oval 130">
                  <a:extLst>
                    <a:ext uri="{FF2B5EF4-FFF2-40B4-BE49-F238E27FC236}">
                      <a16:creationId xmlns:a16="http://schemas.microsoft.com/office/drawing/2014/main" id="{CA173CE2-D2E2-43BA-8C6A-030A3F41AFC8}"/>
                    </a:ext>
                  </a:extLst>
                </p:cNvPr>
                <p:cNvSpPr/>
                <p:nvPr/>
              </p:nvSpPr>
              <p:spPr>
                <a:xfrm>
                  <a:off x="6981825" y="1994758"/>
                  <a:ext cx="696210" cy="676041"/>
                </a:xfrm>
                <a:prstGeom prst="ellipse">
                  <a:avLst/>
                </a:prstGeom>
                <a:solidFill>
                  <a:srgbClr val="828486"/>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132" name="Arrow: Right 131">
                  <a:extLst>
                    <a:ext uri="{FF2B5EF4-FFF2-40B4-BE49-F238E27FC236}">
                      <a16:creationId xmlns:a16="http://schemas.microsoft.com/office/drawing/2014/main" id="{3F70A8DE-4B56-4B55-B66A-C92EE779EBCD}"/>
                    </a:ext>
                  </a:extLst>
                </p:cNvPr>
                <p:cNvSpPr/>
                <p:nvPr/>
              </p:nvSpPr>
              <p:spPr>
                <a:xfrm>
                  <a:off x="7351261" y="2215871"/>
                  <a:ext cx="264014"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133" name="Arrow: Right 132">
                  <a:extLst>
                    <a:ext uri="{FF2B5EF4-FFF2-40B4-BE49-F238E27FC236}">
                      <a16:creationId xmlns:a16="http://schemas.microsoft.com/office/drawing/2014/main" id="{1E24D3AD-C115-42CF-9A78-A033908ADB88}"/>
                    </a:ext>
                  </a:extLst>
                </p:cNvPr>
                <p:cNvSpPr/>
                <p:nvPr/>
              </p:nvSpPr>
              <p:spPr>
                <a:xfrm flipH="1" flipV="1">
                  <a:off x="7038279" y="2215871"/>
                  <a:ext cx="264014"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134" name="Arrow: Right 133">
                  <a:extLst>
                    <a:ext uri="{FF2B5EF4-FFF2-40B4-BE49-F238E27FC236}">
                      <a16:creationId xmlns:a16="http://schemas.microsoft.com/office/drawing/2014/main" id="{0A8D9E61-2120-4DE8-BB7E-BD3B54F8BBBA}"/>
                    </a:ext>
                  </a:extLst>
                </p:cNvPr>
                <p:cNvSpPr/>
                <p:nvPr/>
              </p:nvSpPr>
              <p:spPr>
                <a:xfrm rot="5400000">
                  <a:off x="7200202" y="2046790"/>
                  <a:ext cx="264014" cy="233818"/>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135" name="Arrow: Right 134">
                  <a:extLst>
                    <a:ext uri="{FF2B5EF4-FFF2-40B4-BE49-F238E27FC236}">
                      <a16:creationId xmlns:a16="http://schemas.microsoft.com/office/drawing/2014/main" id="{249EAE67-21DF-458E-935C-FD8073BC3622}"/>
                    </a:ext>
                  </a:extLst>
                </p:cNvPr>
                <p:cNvSpPr/>
                <p:nvPr/>
              </p:nvSpPr>
              <p:spPr>
                <a:xfrm rot="5400000" flipH="1" flipV="1">
                  <a:off x="7200202" y="2392786"/>
                  <a:ext cx="264014" cy="233818"/>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grpSp>
        </p:grpSp>
        <p:sp>
          <p:nvSpPr>
            <p:cNvPr id="82" name="Rectangle 81">
              <a:extLst>
                <a:ext uri="{FF2B5EF4-FFF2-40B4-BE49-F238E27FC236}">
                  <a16:creationId xmlns:a16="http://schemas.microsoft.com/office/drawing/2014/main" id="{ACEBCB9F-484C-4327-9C1F-91B6CDFBED08}"/>
                </a:ext>
              </a:extLst>
            </p:cNvPr>
            <p:cNvSpPr/>
            <p:nvPr/>
          </p:nvSpPr>
          <p:spPr>
            <a:xfrm>
              <a:off x="2044880" y="876030"/>
              <a:ext cx="1704670" cy="366802"/>
            </a:xfrm>
            <a:prstGeom prst="rect">
              <a:avLst/>
            </a:prstGeom>
            <a:noFill/>
          </p:spPr>
          <p:txBody>
            <a:bodyPr wrap="none" lIns="0" tIns="0" rIns="0" bIns="0" anchor="ctr" anchorCtr="1">
              <a:noAutofit/>
            </a:bodyPr>
            <a:lstStyle/>
            <a:p>
              <a:pPr algn="ctr"/>
              <a:r>
                <a:rPr lang="en-US" sz="1400" b="1" dirty="0">
                  <a:latin typeface="Arial" panose="020B0604020202020204" pitchFamily="34" charset="0"/>
                  <a:cs typeface="Arial" panose="020B0604020202020204" pitchFamily="34" charset="0"/>
                </a:rPr>
                <a:t>Digital IF </a:t>
              </a:r>
            </a:p>
            <a:p>
              <a:pPr algn="ctr"/>
              <a:r>
                <a:rPr lang="en-US" sz="1400" b="1" dirty="0">
                  <a:latin typeface="Arial" panose="020B0604020202020204" pitchFamily="34" charset="0"/>
                  <a:cs typeface="Arial" panose="020B0604020202020204" pitchFamily="34" charset="0"/>
                </a:rPr>
                <a:t>Modem Bank </a:t>
              </a:r>
            </a:p>
          </p:txBody>
        </p:sp>
        <p:sp>
          <p:nvSpPr>
            <p:cNvPr id="5" name="Rectangle 4">
              <a:extLst>
                <a:ext uri="{FF2B5EF4-FFF2-40B4-BE49-F238E27FC236}">
                  <a16:creationId xmlns:a16="http://schemas.microsoft.com/office/drawing/2014/main" id="{184960C7-28A3-4AF4-BD4F-C7FE735B16D0}"/>
                </a:ext>
              </a:extLst>
            </p:cNvPr>
            <p:cNvSpPr/>
            <p:nvPr/>
          </p:nvSpPr>
          <p:spPr>
            <a:xfrm>
              <a:off x="4031325" y="962969"/>
              <a:ext cx="965560" cy="313260"/>
            </a:xfrm>
            <a:prstGeom prst="rect">
              <a:avLst/>
            </a:prstGeom>
            <a:noFill/>
          </p:spPr>
          <p:txBody>
            <a:bodyPr wrap="square" lIns="0" tIns="0" rIns="0" anchor="ctr" anchorCtr="1">
              <a:noAutofit/>
            </a:bodyPr>
            <a:lstStyle/>
            <a:p>
              <a:pPr algn="ctr"/>
              <a:r>
                <a:rPr lang="en-US" sz="1400" b="1" dirty="0">
                  <a:solidFill>
                    <a:srgbClr val="0070C0"/>
                  </a:solidFill>
                  <a:latin typeface="Arial" panose="020B0604020202020204" pitchFamily="34" charset="0"/>
                  <a:cs typeface="Arial" panose="020B0604020202020204" pitchFamily="34" charset="0"/>
                </a:rPr>
                <a:t>Digital IF</a:t>
              </a:r>
            </a:p>
            <a:p>
              <a:pPr algn="ctr"/>
              <a:r>
                <a:rPr lang="en-US" sz="1400" b="1" dirty="0">
                  <a:solidFill>
                    <a:srgbClr val="0070C0"/>
                  </a:solidFill>
                  <a:latin typeface="Arial" panose="020B0604020202020204" pitchFamily="34" charset="0"/>
                  <a:cs typeface="Arial" panose="020B0604020202020204" pitchFamily="34" charset="0"/>
                </a:rPr>
                <a:t>LAN</a:t>
              </a:r>
            </a:p>
          </p:txBody>
        </p:sp>
        <p:grpSp>
          <p:nvGrpSpPr>
            <p:cNvPr id="90" name="Group 89">
              <a:extLst>
                <a:ext uri="{FF2B5EF4-FFF2-40B4-BE49-F238E27FC236}">
                  <a16:creationId xmlns:a16="http://schemas.microsoft.com/office/drawing/2014/main" id="{1D48DC92-F8DE-4625-AB22-B9F3E86C8879}"/>
                </a:ext>
              </a:extLst>
            </p:cNvPr>
            <p:cNvGrpSpPr/>
            <p:nvPr/>
          </p:nvGrpSpPr>
          <p:grpSpPr>
            <a:xfrm>
              <a:off x="4050136" y="1443809"/>
              <a:ext cx="824495" cy="1923782"/>
              <a:chOff x="4050136" y="1443809"/>
              <a:chExt cx="824495" cy="1923782"/>
            </a:xfrm>
          </p:grpSpPr>
          <p:grpSp>
            <p:nvGrpSpPr>
              <p:cNvPr id="14" name="Group 13">
                <a:extLst>
                  <a:ext uri="{FF2B5EF4-FFF2-40B4-BE49-F238E27FC236}">
                    <a16:creationId xmlns:a16="http://schemas.microsoft.com/office/drawing/2014/main" id="{E3F7448C-68C1-49A6-85BF-9ED85BEA0300}"/>
                  </a:ext>
                </a:extLst>
              </p:cNvPr>
              <p:cNvGrpSpPr/>
              <p:nvPr/>
            </p:nvGrpSpPr>
            <p:grpSpPr>
              <a:xfrm>
                <a:off x="4180518" y="1585813"/>
                <a:ext cx="548482" cy="1781778"/>
                <a:chOff x="1443953" y="463506"/>
                <a:chExt cx="2623414" cy="4057702"/>
              </a:xfrm>
            </p:grpSpPr>
            <p:grpSp>
              <p:nvGrpSpPr>
                <p:cNvPr id="35" name="Group 34">
                  <a:extLst>
                    <a:ext uri="{FF2B5EF4-FFF2-40B4-BE49-F238E27FC236}">
                      <a16:creationId xmlns:a16="http://schemas.microsoft.com/office/drawing/2014/main" id="{3CAB78FB-4458-4324-8DE9-8EEECF92215A}"/>
                    </a:ext>
                  </a:extLst>
                </p:cNvPr>
                <p:cNvGrpSpPr/>
                <p:nvPr/>
              </p:nvGrpSpPr>
              <p:grpSpPr>
                <a:xfrm>
                  <a:off x="1443953" y="2397149"/>
                  <a:ext cx="2620940" cy="2124059"/>
                  <a:chOff x="5985172" y="2103995"/>
                  <a:chExt cx="2378652" cy="2038994"/>
                </a:xfrm>
              </p:grpSpPr>
              <p:sp>
                <p:nvSpPr>
                  <p:cNvPr id="42" name="Freeform: Shape 41">
                    <a:extLst>
                      <a:ext uri="{FF2B5EF4-FFF2-40B4-BE49-F238E27FC236}">
                        <a16:creationId xmlns:a16="http://schemas.microsoft.com/office/drawing/2014/main" id="{2C84BEB9-3A88-4D56-9953-CA601DA21A71}"/>
                      </a:ext>
                    </a:extLst>
                  </p:cNvPr>
                  <p:cNvSpPr/>
                  <p:nvPr/>
                </p:nvSpPr>
                <p:spPr>
                  <a:xfrm>
                    <a:off x="6001242" y="2103995"/>
                    <a:ext cx="2362582" cy="1255932"/>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AD5E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3200" b="1" dirty="0">
                      <a:gradFill>
                        <a:gsLst>
                          <a:gs pos="0">
                            <a:srgbClr val="FFFFFF"/>
                          </a:gs>
                          <a:gs pos="100000">
                            <a:srgbClr val="FFFFFF"/>
                          </a:gs>
                        </a:gsLst>
                        <a:lin ang="5400000" scaled="0"/>
                      </a:gradFill>
                      <a:latin typeface="Arial" panose="020B0604020202020204" pitchFamily="34" charset="0"/>
                      <a:cs typeface="Arial" panose="020B0604020202020204" pitchFamily="34" charset="0"/>
                    </a:endParaRPr>
                  </a:p>
                </p:txBody>
              </p:sp>
              <p:sp>
                <p:nvSpPr>
                  <p:cNvPr id="43" name="Freeform: Shape 42">
                    <a:extLst>
                      <a:ext uri="{FF2B5EF4-FFF2-40B4-BE49-F238E27FC236}">
                        <a16:creationId xmlns:a16="http://schemas.microsoft.com/office/drawing/2014/main" id="{0C034240-7654-44C2-8AF7-7A849985699E}"/>
                      </a:ext>
                    </a:extLst>
                  </p:cNvPr>
                  <p:cNvSpPr/>
                  <p:nvPr/>
                </p:nvSpPr>
                <p:spPr>
                  <a:xfrm rot="10800000">
                    <a:off x="5985172" y="2887058"/>
                    <a:ext cx="2362583" cy="1255931"/>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AD5E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3200" b="1" dirty="0">
                      <a:gradFill>
                        <a:gsLst>
                          <a:gs pos="0">
                            <a:srgbClr val="FFFFFF"/>
                          </a:gs>
                          <a:gs pos="100000">
                            <a:srgbClr val="FFFFFF"/>
                          </a:gs>
                        </a:gsLst>
                        <a:lin ang="5400000" scaled="0"/>
                      </a:gradFill>
                      <a:latin typeface="Arial" panose="020B0604020202020204" pitchFamily="34" charset="0"/>
                      <a:cs typeface="Arial" panose="020B0604020202020204" pitchFamily="34" charset="0"/>
                    </a:endParaRPr>
                  </a:p>
                </p:txBody>
              </p:sp>
            </p:grpSp>
            <p:grpSp>
              <p:nvGrpSpPr>
                <p:cNvPr id="36" name="Group 35">
                  <a:extLst>
                    <a:ext uri="{FF2B5EF4-FFF2-40B4-BE49-F238E27FC236}">
                      <a16:creationId xmlns:a16="http://schemas.microsoft.com/office/drawing/2014/main" id="{356ACBA7-6375-4A6E-8593-A677B487C9B7}"/>
                    </a:ext>
                  </a:extLst>
                </p:cNvPr>
                <p:cNvGrpSpPr/>
                <p:nvPr/>
              </p:nvGrpSpPr>
              <p:grpSpPr>
                <a:xfrm>
                  <a:off x="1452807" y="463506"/>
                  <a:ext cx="2603233" cy="2079650"/>
                  <a:chOff x="5985172" y="2146625"/>
                  <a:chExt cx="2362582" cy="1996364"/>
                </a:xfrm>
              </p:grpSpPr>
              <p:sp>
                <p:nvSpPr>
                  <p:cNvPr id="40" name="Freeform: Shape 39">
                    <a:extLst>
                      <a:ext uri="{FF2B5EF4-FFF2-40B4-BE49-F238E27FC236}">
                        <a16:creationId xmlns:a16="http://schemas.microsoft.com/office/drawing/2014/main" id="{D321139A-01AD-43C4-8B17-1CDB7A7DAE0A}"/>
                      </a:ext>
                    </a:extLst>
                  </p:cNvPr>
                  <p:cNvSpPr/>
                  <p:nvPr/>
                </p:nvSpPr>
                <p:spPr>
                  <a:xfrm rot="10800000">
                    <a:off x="5985172" y="2887057"/>
                    <a:ext cx="2362582" cy="1255932"/>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AD5E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3200" b="1" dirty="0">
                      <a:gradFill>
                        <a:gsLst>
                          <a:gs pos="0">
                            <a:srgbClr val="FFFFFF"/>
                          </a:gs>
                          <a:gs pos="100000">
                            <a:srgbClr val="FFFFFF"/>
                          </a:gs>
                        </a:gsLst>
                        <a:lin ang="5400000" scaled="0"/>
                      </a:gradFill>
                      <a:latin typeface="Arial" panose="020B0604020202020204" pitchFamily="34" charset="0"/>
                      <a:cs typeface="Arial" panose="020B0604020202020204" pitchFamily="34" charset="0"/>
                    </a:endParaRPr>
                  </a:p>
                </p:txBody>
              </p:sp>
              <p:sp>
                <p:nvSpPr>
                  <p:cNvPr id="41" name="Freeform: Shape 40">
                    <a:extLst>
                      <a:ext uri="{FF2B5EF4-FFF2-40B4-BE49-F238E27FC236}">
                        <a16:creationId xmlns:a16="http://schemas.microsoft.com/office/drawing/2014/main" id="{615BBDAF-FC6C-4331-B6CD-7A26B184B8D0}"/>
                      </a:ext>
                    </a:extLst>
                  </p:cNvPr>
                  <p:cNvSpPr/>
                  <p:nvPr/>
                </p:nvSpPr>
                <p:spPr>
                  <a:xfrm flipH="1">
                    <a:off x="6199620" y="2146625"/>
                    <a:ext cx="2013948" cy="1115772"/>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AD5E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3200" b="1" dirty="0">
                      <a:gradFill>
                        <a:gsLst>
                          <a:gs pos="0">
                            <a:srgbClr val="FFFFFF"/>
                          </a:gs>
                          <a:gs pos="100000">
                            <a:srgbClr val="FFFFFF"/>
                          </a:gs>
                        </a:gsLst>
                        <a:lin ang="5400000" scaled="0"/>
                      </a:gradFill>
                      <a:latin typeface="Arial" panose="020B0604020202020204" pitchFamily="34" charset="0"/>
                      <a:cs typeface="Arial" panose="020B0604020202020204" pitchFamily="34" charset="0"/>
                    </a:endParaRPr>
                  </a:p>
                </p:txBody>
              </p:sp>
            </p:grpSp>
            <p:grpSp>
              <p:nvGrpSpPr>
                <p:cNvPr id="37" name="Group 36">
                  <a:extLst>
                    <a:ext uri="{FF2B5EF4-FFF2-40B4-BE49-F238E27FC236}">
                      <a16:creationId xmlns:a16="http://schemas.microsoft.com/office/drawing/2014/main" id="{F1D47D61-73CB-452C-B269-0E9A050BDD80}"/>
                    </a:ext>
                  </a:extLst>
                </p:cNvPr>
                <p:cNvGrpSpPr/>
                <p:nvPr/>
              </p:nvGrpSpPr>
              <p:grpSpPr>
                <a:xfrm>
                  <a:off x="1446427" y="1380716"/>
                  <a:ext cx="2620940" cy="2124059"/>
                  <a:chOff x="5985172" y="2103995"/>
                  <a:chExt cx="2378652" cy="2038994"/>
                </a:xfrm>
              </p:grpSpPr>
              <p:sp>
                <p:nvSpPr>
                  <p:cNvPr id="38" name="Freeform: Shape 37">
                    <a:extLst>
                      <a:ext uri="{FF2B5EF4-FFF2-40B4-BE49-F238E27FC236}">
                        <a16:creationId xmlns:a16="http://schemas.microsoft.com/office/drawing/2014/main" id="{3A2EC18B-0258-47FE-895C-97942592D305}"/>
                      </a:ext>
                    </a:extLst>
                  </p:cNvPr>
                  <p:cNvSpPr/>
                  <p:nvPr/>
                </p:nvSpPr>
                <p:spPr>
                  <a:xfrm>
                    <a:off x="6001242" y="2103995"/>
                    <a:ext cx="2362582" cy="1255932"/>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AD5E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3200" b="1" dirty="0">
                      <a:gradFill>
                        <a:gsLst>
                          <a:gs pos="0">
                            <a:srgbClr val="FFFFFF"/>
                          </a:gs>
                          <a:gs pos="100000">
                            <a:srgbClr val="FFFFFF"/>
                          </a:gs>
                        </a:gsLst>
                        <a:lin ang="5400000" scaled="0"/>
                      </a:gradFill>
                      <a:latin typeface="Arial" panose="020B0604020202020204" pitchFamily="34" charset="0"/>
                      <a:cs typeface="Arial" panose="020B0604020202020204" pitchFamily="34" charset="0"/>
                    </a:endParaRPr>
                  </a:p>
                </p:txBody>
              </p:sp>
              <p:sp>
                <p:nvSpPr>
                  <p:cNvPr id="39" name="Freeform: Shape 38">
                    <a:extLst>
                      <a:ext uri="{FF2B5EF4-FFF2-40B4-BE49-F238E27FC236}">
                        <a16:creationId xmlns:a16="http://schemas.microsoft.com/office/drawing/2014/main" id="{75E108C3-5E04-466E-AAEE-475A669E1F1A}"/>
                      </a:ext>
                    </a:extLst>
                  </p:cNvPr>
                  <p:cNvSpPr/>
                  <p:nvPr/>
                </p:nvSpPr>
                <p:spPr>
                  <a:xfrm rot="10800000">
                    <a:off x="5985172" y="2887057"/>
                    <a:ext cx="2362582" cy="1255932"/>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AD5E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3200" b="1" dirty="0">
                      <a:gradFill>
                        <a:gsLst>
                          <a:gs pos="0">
                            <a:srgbClr val="FFFFFF"/>
                          </a:gs>
                          <a:gs pos="100000">
                            <a:srgbClr val="FFFFFF"/>
                          </a:gs>
                        </a:gsLst>
                        <a:lin ang="5400000" scaled="0"/>
                      </a:gradFill>
                      <a:latin typeface="Arial" panose="020B0604020202020204" pitchFamily="34" charset="0"/>
                      <a:cs typeface="Arial" panose="020B0604020202020204" pitchFamily="34" charset="0"/>
                    </a:endParaRPr>
                  </a:p>
                </p:txBody>
              </p:sp>
            </p:grpSp>
          </p:grpSp>
          <p:grpSp>
            <p:nvGrpSpPr>
              <p:cNvPr id="18" name="Group 17">
                <a:extLst>
                  <a:ext uri="{FF2B5EF4-FFF2-40B4-BE49-F238E27FC236}">
                    <a16:creationId xmlns:a16="http://schemas.microsoft.com/office/drawing/2014/main" id="{CE587E9C-6405-4098-87E1-8B41B5B4A46A}"/>
                  </a:ext>
                </a:extLst>
              </p:cNvPr>
              <p:cNvGrpSpPr/>
              <p:nvPr/>
            </p:nvGrpSpPr>
            <p:grpSpPr>
              <a:xfrm>
                <a:off x="4249663" y="2735192"/>
                <a:ext cx="410192" cy="409642"/>
                <a:chOff x="6981825" y="1994758"/>
                <a:chExt cx="696210" cy="676041"/>
              </a:xfrm>
            </p:grpSpPr>
            <p:sp>
              <p:nvSpPr>
                <p:cNvPr id="20" name="Oval 19">
                  <a:extLst>
                    <a:ext uri="{FF2B5EF4-FFF2-40B4-BE49-F238E27FC236}">
                      <a16:creationId xmlns:a16="http://schemas.microsoft.com/office/drawing/2014/main" id="{269864FF-1EBE-47A3-A659-A4E9D994C6F2}"/>
                    </a:ext>
                  </a:extLst>
                </p:cNvPr>
                <p:cNvSpPr/>
                <p:nvPr/>
              </p:nvSpPr>
              <p:spPr>
                <a:xfrm>
                  <a:off x="6981825" y="1994758"/>
                  <a:ext cx="696210" cy="676041"/>
                </a:xfrm>
                <a:prstGeom prst="ellipse">
                  <a:avLst/>
                </a:prstGeom>
                <a:solidFill>
                  <a:schemeClr val="accent1"/>
                </a:solidFill>
                <a:ln>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21" name="Arrow: Right 20">
                  <a:extLst>
                    <a:ext uri="{FF2B5EF4-FFF2-40B4-BE49-F238E27FC236}">
                      <a16:creationId xmlns:a16="http://schemas.microsoft.com/office/drawing/2014/main" id="{0EDE5318-1FEA-4ECD-B0F5-35EC547D7EB6}"/>
                    </a:ext>
                  </a:extLst>
                </p:cNvPr>
                <p:cNvSpPr/>
                <p:nvPr/>
              </p:nvSpPr>
              <p:spPr>
                <a:xfrm>
                  <a:off x="7343775" y="2215870"/>
                  <a:ext cx="264014"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22" name="Arrow: Right 21">
                  <a:extLst>
                    <a:ext uri="{FF2B5EF4-FFF2-40B4-BE49-F238E27FC236}">
                      <a16:creationId xmlns:a16="http://schemas.microsoft.com/office/drawing/2014/main" id="{77E934D5-36B0-46E1-8A96-D1BD41A2E522}"/>
                    </a:ext>
                  </a:extLst>
                </p:cNvPr>
                <p:cNvSpPr/>
                <p:nvPr/>
              </p:nvSpPr>
              <p:spPr>
                <a:xfrm flipH="1" flipV="1">
                  <a:off x="7030793" y="2215870"/>
                  <a:ext cx="264014"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23" name="Arrow: Right 22">
                  <a:extLst>
                    <a:ext uri="{FF2B5EF4-FFF2-40B4-BE49-F238E27FC236}">
                      <a16:creationId xmlns:a16="http://schemas.microsoft.com/office/drawing/2014/main" id="{A016E6B7-778B-42D7-8737-1752224A3DAF}"/>
                    </a:ext>
                  </a:extLst>
                </p:cNvPr>
                <p:cNvSpPr/>
                <p:nvPr/>
              </p:nvSpPr>
              <p:spPr>
                <a:xfrm rot="5400000">
                  <a:off x="7192716" y="2046790"/>
                  <a:ext cx="264014"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24" name="Arrow: Right 23">
                  <a:extLst>
                    <a:ext uri="{FF2B5EF4-FFF2-40B4-BE49-F238E27FC236}">
                      <a16:creationId xmlns:a16="http://schemas.microsoft.com/office/drawing/2014/main" id="{9FF65897-0098-42B0-8662-5508B2155DB3}"/>
                    </a:ext>
                  </a:extLst>
                </p:cNvPr>
                <p:cNvSpPr/>
                <p:nvPr/>
              </p:nvSpPr>
              <p:spPr>
                <a:xfrm rot="5400000" flipH="1" flipV="1">
                  <a:off x="7192716" y="2392785"/>
                  <a:ext cx="264014"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grpSp>
          <p:cxnSp>
            <p:nvCxnSpPr>
              <p:cNvPr id="19" name="Straight Connector 18">
                <a:extLst>
                  <a:ext uri="{FF2B5EF4-FFF2-40B4-BE49-F238E27FC236}">
                    <a16:creationId xmlns:a16="http://schemas.microsoft.com/office/drawing/2014/main" id="{8B595DCF-3250-472E-8139-06ED1A8D25D8}"/>
                  </a:ext>
                </a:extLst>
              </p:cNvPr>
              <p:cNvCxnSpPr>
                <a:cxnSpLocks/>
                <a:endCxn id="20" idx="0"/>
              </p:cNvCxnSpPr>
              <p:nvPr/>
            </p:nvCxnSpPr>
            <p:spPr>
              <a:xfrm>
                <a:off x="4451692" y="2594059"/>
                <a:ext cx="3067" cy="141133"/>
              </a:xfrm>
              <a:prstGeom prst="line">
                <a:avLst/>
              </a:prstGeom>
              <a:ln w="38100">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37" name="Group 136">
                <a:extLst>
                  <a:ext uri="{FF2B5EF4-FFF2-40B4-BE49-F238E27FC236}">
                    <a16:creationId xmlns:a16="http://schemas.microsoft.com/office/drawing/2014/main" id="{AAFCC526-B379-4446-9ADD-42B1F0D7F136}"/>
                  </a:ext>
                </a:extLst>
              </p:cNvPr>
              <p:cNvGrpSpPr/>
              <p:nvPr/>
            </p:nvGrpSpPr>
            <p:grpSpPr>
              <a:xfrm>
                <a:off x="4275409" y="2205152"/>
                <a:ext cx="393894" cy="382484"/>
                <a:chOff x="6741370" y="3681179"/>
                <a:chExt cx="696210" cy="676042"/>
              </a:xfrm>
            </p:grpSpPr>
            <p:sp>
              <p:nvSpPr>
                <p:cNvPr id="185" name="Rectangle 184">
                  <a:extLst>
                    <a:ext uri="{FF2B5EF4-FFF2-40B4-BE49-F238E27FC236}">
                      <a16:creationId xmlns:a16="http://schemas.microsoft.com/office/drawing/2014/main" id="{F52419E6-0CF5-4596-98D0-F617262E426E}"/>
                    </a:ext>
                  </a:extLst>
                </p:cNvPr>
                <p:cNvSpPr/>
                <p:nvPr/>
              </p:nvSpPr>
              <p:spPr>
                <a:xfrm>
                  <a:off x="6741370" y="3681179"/>
                  <a:ext cx="696210" cy="67604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86" name="Group 185">
                  <a:extLst>
                    <a:ext uri="{FF2B5EF4-FFF2-40B4-BE49-F238E27FC236}">
                      <a16:creationId xmlns:a16="http://schemas.microsoft.com/office/drawing/2014/main" id="{B6F58797-EDBD-49D4-8C67-00B1F04DFC83}"/>
                    </a:ext>
                  </a:extLst>
                </p:cNvPr>
                <p:cNvGrpSpPr/>
                <p:nvPr/>
              </p:nvGrpSpPr>
              <p:grpSpPr>
                <a:xfrm>
                  <a:off x="6766447" y="3705796"/>
                  <a:ext cx="655258" cy="629200"/>
                  <a:chOff x="5486716" y="3917976"/>
                  <a:chExt cx="689358" cy="722883"/>
                </a:xfrm>
              </p:grpSpPr>
              <p:sp>
                <p:nvSpPr>
                  <p:cNvPr id="187" name="Arrow: Right 186">
                    <a:extLst>
                      <a:ext uri="{FF2B5EF4-FFF2-40B4-BE49-F238E27FC236}">
                        <a16:creationId xmlns:a16="http://schemas.microsoft.com/office/drawing/2014/main" id="{0B2F11BD-59C9-404D-80BF-EC7FB8009CD9}"/>
                      </a:ext>
                    </a:extLst>
                  </p:cNvPr>
                  <p:cNvSpPr/>
                  <p:nvPr/>
                </p:nvSpPr>
                <p:spPr>
                  <a:xfrm>
                    <a:off x="5750383" y="3917976"/>
                    <a:ext cx="417470"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188" name="Arrow: Right 187">
                    <a:extLst>
                      <a:ext uri="{FF2B5EF4-FFF2-40B4-BE49-F238E27FC236}">
                        <a16:creationId xmlns:a16="http://schemas.microsoft.com/office/drawing/2014/main" id="{01803220-A7E0-4C22-A875-4DCF97BDDF58}"/>
                      </a:ext>
                    </a:extLst>
                  </p:cNvPr>
                  <p:cNvSpPr/>
                  <p:nvPr/>
                </p:nvSpPr>
                <p:spPr>
                  <a:xfrm flipH="1" flipV="1">
                    <a:off x="5486716" y="4080998"/>
                    <a:ext cx="417470"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191" name="Arrow: Right 190">
                    <a:extLst>
                      <a:ext uri="{FF2B5EF4-FFF2-40B4-BE49-F238E27FC236}">
                        <a16:creationId xmlns:a16="http://schemas.microsoft.com/office/drawing/2014/main" id="{CDC13EAB-62F5-4130-9FF7-3F20DB0C1B0A}"/>
                      </a:ext>
                    </a:extLst>
                  </p:cNvPr>
                  <p:cNvSpPr/>
                  <p:nvPr/>
                </p:nvSpPr>
                <p:spPr>
                  <a:xfrm>
                    <a:off x="5758604" y="4244020"/>
                    <a:ext cx="417470"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192" name="Arrow: Right 191">
                    <a:extLst>
                      <a:ext uri="{FF2B5EF4-FFF2-40B4-BE49-F238E27FC236}">
                        <a16:creationId xmlns:a16="http://schemas.microsoft.com/office/drawing/2014/main" id="{62C39F30-EA0D-4E64-A3FA-8DFF0C258019}"/>
                      </a:ext>
                    </a:extLst>
                  </p:cNvPr>
                  <p:cNvSpPr/>
                  <p:nvPr/>
                </p:nvSpPr>
                <p:spPr>
                  <a:xfrm flipH="1" flipV="1">
                    <a:off x="5494937" y="4407042"/>
                    <a:ext cx="417470"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grpSp>
          </p:grpSp>
          <p:grpSp>
            <p:nvGrpSpPr>
              <p:cNvPr id="228" name="Group 227">
                <a:extLst>
                  <a:ext uri="{FF2B5EF4-FFF2-40B4-BE49-F238E27FC236}">
                    <a16:creationId xmlns:a16="http://schemas.microsoft.com/office/drawing/2014/main" id="{60F872B1-BC6D-433F-9071-E1A9E3A2A15E}"/>
                  </a:ext>
                </a:extLst>
              </p:cNvPr>
              <p:cNvGrpSpPr/>
              <p:nvPr/>
            </p:nvGrpSpPr>
            <p:grpSpPr>
              <a:xfrm>
                <a:off x="4275409" y="1734998"/>
                <a:ext cx="393894" cy="382484"/>
                <a:chOff x="6741370" y="3681179"/>
                <a:chExt cx="696210" cy="676042"/>
              </a:xfrm>
            </p:grpSpPr>
            <p:sp>
              <p:nvSpPr>
                <p:cNvPr id="229" name="Rectangle 228">
                  <a:extLst>
                    <a:ext uri="{FF2B5EF4-FFF2-40B4-BE49-F238E27FC236}">
                      <a16:creationId xmlns:a16="http://schemas.microsoft.com/office/drawing/2014/main" id="{980F531B-65EE-408A-91A4-24F190BEF216}"/>
                    </a:ext>
                  </a:extLst>
                </p:cNvPr>
                <p:cNvSpPr/>
                <p:nvPr/>
              </p:nvSpPr>
              <p:spPr>
                <a:xfrm>
                  <a:off x="6741370" y="3681179"/>
                  <a:ext cx="696210" cy="67604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30" name="Group 229">
                  <a:extLst>
                    <a:ext uri="{FF2B5EF4-FFF2-40B4-BE49-F238E27FC236}">
                      <a16:creationId xmlns:a16="http://schemas.microsoft.com/office/drawing/2014/main" id="{7EE1CD65-CFB0-4922-AFF2-1AF545DC77A8}"/>
                    </a:ext>
                  </a:extLst>
                </p:cNvPr>
                <p:cNvGrpSpPr/>
                <p:nvPr/>
              </p:nvGrpSpPr>
              <p:grpSpPr>
                <a:xfrm>
                  <a:off x="6766447" y="3705796"/>
                  <a:ext cx="655258" cy="629200"/>
                  <a:chOff x="5486716" y="3917976"/>
                  <a:chExt cx="689358" cy="722883"/>
                </a:xfrm>
              </p:grpSpPr>
              <p:sp>
                <p:nvSpPr>
                  <p:cNvPr id="231" name="Arrow: Right 230">
                    <a:extLst>
                      <a:ext uri="{FF2B5EF4-FFF2-40B4-BE49-F238E27FC236}">
                        <a16:creationId xmlns:a16="http://schemas.microsoft.com/office/drawing/2014/main" id="{6FA38345-E7A2-450E-A43E-E40FA61CF7C9}"/>
                      </a:ext>
                    </a:extLst>
                  </p:cNvPr>
                  <p:cNvSpPr/>
                  <p:nvPr/>
                </p:nvSpPr>
                <p:spPr>
                  <a:xfrm>
                    <a:off x="5750383" y="3917976"/>
                    <a:ext cx="417470"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232" name="Arrow: Right 231">
                    <a:extLst>
                      <a:ext uri="{FF2B5EF4-FFF2-40B4-BE49-F238E27FC236}">
                        <a16:creationId xmlns:a16="http://schemas.microsoft.com/office/drawing/2014/main" id="{F3460E38-487D-404C-BE52-2D6936945AC0}"/>
                      </a:ext>
                    </a:extLst>
                  </p:cNvPr>
                  <p:cNvSpPr/>
                  <p:nvPr/>
                </p:nvSpPr>
                <p:spPr>
                  <a:xfrm flipH="1" flipV="1">
                    <a:off x="5486716" y="4080998"/>
                    <a:ext cx="417470"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233" name="Arrow: Right 232">
                    <a:extLst>
                      <a:ext uri="{FF2B5EF4-FFF2-40B4-BE49-F238E27FC236}">
                        <a16:creationId xmlns:a16="http://schemas.microsoft.com/office/drawing/2014/main" id="{29C2FAF4-7627-4A14-8363-36C2CE8651BD}"/>
                      </a:ext>
                    </a:extLst>
                  </p:cNvPr>
                  <p:cNvSpPr/>
                  <p:nvPr/>
                </p:nvSpPr>
                <p:spPr>
                  <a:xfrm>
                    <a:off x="5758604" y="4244020"/>
                    <a:ext cx="417470"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234" name="Arrow: Right 233">
                    <a:extLst>
                      <a:ext uri="{FF2B5EF4-FFF2-40B4-BE49-F238E27FC236}">
                        <a16:creationId xmlns:a16="http://schemas.microsoft.com/office/drawing/2014/main" id="{C062A7EF-2374-4FD2-B4A0-0BF19FA28969}"/>
                      </a:ext>
                    </a:extLst>
                  </p:cNvPr>
                  <p:cNvSpPr/>
                  <p:nvPr/>
                </p:nvSpPr>
                <p:spPr>
                  <a:xfrm flipH="1" flipV="1">
                    <a:off x="5494937" y="4407042"/>
                    <a:ext cx="417470"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grpSp>
          </p:grpSp>
          <p:sp>
            <p:nvSpPr>
              <p:cNvPr id="242" name="Rectangle 241">
                <a:extLst>
                  <a:ext uri="{FF2B5EF4-FFF2-40B4-BE49-F238E27FC236}">
                    <a16:creationId xmlns:a16="http://schemas.microsoft.com/office/drawing/2014/main" id="{C201BFE6-986C-4BCF-8588-A0EBB16332EA}"/>
                  </a:ext>
                </a:extLst>
              </p:cNvPr>
              <p:cNvSpPr/>
              <p:nvPr/>
            </p:nvSpPr>
            <p:spPr>
              <a:xfrm>
                <a:off x="4050136" y="1443809"/>
                <a:ext cx="824495" cy="165019"/>
              </a:xfrm>
              <a:prstGeom prst="rect">
                <a:avLst/>
              </a:prstGeom>
              <a:noFill/>
            </p:spPr>
            <p:txBody>
              <a:bodyPr wrap="square" lIns="0" tIns="0" rIns="0" anchor="ctr" anchorCtr="1">
                <a:noAutofit/>
              </a:bodyPr>
              <a:lstStyle/>
              <a:p>
                <a:pPr algn="ctr"/>
                <a:r>
                  <a:rPr lang="en-US" sz="1000" dirty="0">
                    <a:solidFill>
                      <a:srgbClr val="0070C0"/>
                    </a:solidFill>
                    <a:latin typeface="Arial" panose="020B0604020202020204" pitchFamily="34" charset="0"/>
                    <a:cs typeface="Arial" panose="020B0604020202020204" pitchFamily="34" charset="0"/>
                  </a:rPr>
                  <a:t>100/400 GbE</a:t>
                </a:r>
              </a:p>
            </p:txBody>
          </p:sp>
        </p:grpSp>
        <p:grpSp>
          <p:nvGrpSpPr>
            <p:cNvPr id="250" name="Group 249">
              <a:extLst>
                <a:ext uri="{FF2B5EF4-FFF2-40B4-BE49-F238E27FC236}">
                  <a16:creationId xmlns:a16="http://schemas.microsoft.com/office/drawing/2014/main" id="{AC4330A2-2B12-4518-BB80-4C9764D1C332}"/>
                </a:ext>
              </a:extLst>
            </p:cNvPr>
            <p:cNvGrpSpPr/>
            <p:nvPr/>
          </p:nvGrpSpPr>
          <p:grpSpPr>
            <a:xfrm>
              <a:off x="5992603" y="1023057"/>
              <a:ext cx="4179268" cy="2448602"/>
              <a:chOff x="6002047" y="1202443"/>
              <a:chExt cx="2977700" cy="2286604"/>
            </a:xfrm>
          </p:grpSpPr>
          <p:sp>
            <p:nvSpPr>
              <p:cNvPr id="251" name="Rectangle 250">
                <a:extLst>
                  <a:ext uri="{FF2B5EF4-FFF2-40B4-BE49-F238E27FC236}">
                    <a16:creationId xmlns:a16="http://schemas.microsoft.com/office/drawing/2014/main" id="{C7EB2BCD-D362-438D-B876-184168EA1037}"/>
                  </a:ext>
                </a:extLst>
              </p:cNvPr>
              <p:cNvSpPr/>
              <p:nvPr/>
            </p:nvSpPr>
            <p:spPr>
              <a:xfrm>
                <a:off x="6002047" y="1330667"/>
                <a:ext cx="2977404" cy="2158380"/>
              </a:xfrm>
              <a:prstGeom prst="rect">
                <a:avLst/>
              </a:prstGeom>
              <a:ln>
                <a:solidFill>
                  <a:schemeClr val="tx1">
                    <a:lumMod val="50000"/>
                    <a:lumOff val="50000"/>
                  </a:schemeClr>
                </a:solidFill>
                <a:prstDash val="sysDot"/>
                <a:tailEnd type="diamo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grpSp>
            <p:nvGrpSpPr>
              <p:cNvPr id="252" name="Group 251">
                <a:extLst>
                  <a:ext uri="{FF2B5EF4-FFF2-40B4-BE49-F238E27FC236}">
                    <a16:creationId xmlns:a16="http://schemas.microsoft.com/office/drawing/2014/main" id="{E843620E-28D5-4751-B8B6-B766C42D926D}"/>
                  </a:ext>
                </a:extLst>
              </p:cNvPr>
              <p:cNvGrpSpPr/>
              <p:nvPr/>
            </p:nvGrpSpPr>
            <p:grpSpPr>
              <a:xfrm>
                <a:off x="6012107" y="1202443"/>
                <a:ext cx="2967640" cy="260298"/>
                <a:chOff x="7650566" y="4580558"/>
                <a:chExt cx="939806" cy="273153"/>
              </a:xfrm>
            </p:grpSpPr>
            <p:cxnSp>
              <p:nvCxnSpPr>
                <p:cNvPr id="253" name="Straight Arrow Connector 252">
                  <a:extLst>
                    <a:ext uri="{FF2B5EF4-FFF2-40B4-BE49-F238E27FC236}">
                      <a16:creationId xmlns:a16="http://schemas.microsoft.com/office/drawing/2014/main" id="{B26E6EE6-75BE-4B49-A61C-62B2F1F074FD}"/>
                    </a:ext>
                  </a:extLst>
                </p:cNvPr>
                <p:cNvCxnSpPr>
                  <a:cxnSpLocks/>
                  <a:stCxn id="255" idx="1"/>
                </p:cNvCxnSpPr>
                <p:nvPr/>
              </p:nvCxnSpPr>
              <p:spPr>
                <a:xfrm flipH="1">
                  <a:off x="7650566" y="4717135"/>
                  <a:ext cx="374531" cy="0"/>
                </a:xfrm>
                <a:prstGeom prst="straightConnector1">
                  <a:avLst/>
                </a:prstGeom>
                <a:ln>
                  <a:solidFill>
                    <a:schemeClr val="tx1">
                      <a:lumMod val="50000"/>
                      <a:lumOff val="50000"/>
                    </a:schemeClr>
                  </a:solidFill>
                  <a:prstDash val="sysDot"/>
                  <a:tailEnd type="diamond"/>
                </a:ln>
              </p:spPr>
              <p:style>
                <a:lnRef idx="1">
                  <a:schemeClr val="accent1"/>
                </a:lnRef>
                <a:fillRef idx="0">
                  <a:schemeClr val="accent1"/>
                </a:fillRef>
                <a:effectRef idx="0">
                  <a:schemeClr val="accent1"/>
                </a:effectRef>
                <a:fontRef idx="minor">
                  <a:schemeClr val="tx1"/>
                </a:fontRef>
              </p:style>
            </p:cxnSp>
            <p:cxnSp>
              <p:nvCxnSpPr>
                <p:cNvPr id="254" name="Straight Arrow Connector 253">
                  <a:extLst>
                    <a:ext uri="{FF2B5EF4-FFF2-40B4-BE49-F238E27FC236}">
                      <a16:creationId xmlns:a16="http://schemas.microsoft.com/office/drawing/2014/main" id="{DDBB387F-4537-4044-A525-55AFCBD66715}"/>
                    </a:ext>
                  </a:extLst>
                </p:cNvPr>
                <p:cNvCxnSpPr>
                  <a:cxnSpLocks/>
                  <a:stCxn id="255" idx="3"/>
                </p:cNvCxnSpPr>
                <p:nvPr/>
              </p:nvCxnSpPr>
              <p:spPr>
                <a:xfrm>
                  <a:off x="8226770" y="4717135"/>
                  <a:ext cx="363602" cy="0"/>
                </a:xfrm>
                <a:prstGeom prst="straightConnector1">
                  <a:avLst/>
                </a:prstGeom>
                <a:ln>
                  <a:solidFill>
                    <a:schemeClr val="tx1">
                      <a:lumMod val="50000"/>
                      <a:lumOff val="50000"/>
                    </a:schemeClr>
                  </a:solidFill>
                  <a:prstDash val="sysDot"/>
                  <a:tailEnd type="diamond"/>
                </a:ln>
              </p:spPr>
              <p:style>
                <a:lnRef idx="1">
                  <a:schemeClr val="accent1"/>
                </a:lnRef>
                <a:fillRef idx="0">
                  <a:schemeClr val="accent1"/>
                </a:fillRef>
                <a:effectRef idx="0">
                  <a:schemeClr val="accent1"/>
                </a:effectRef>
                <a:fontRef idx="minor">
                  <a:schemeClr val="tx1"/>
                </a:fontRef>
              </p:style>
            </p:cxnSp>
            <p:sp>
              <p:nvSpPr>
                <p:cNvPr id="255" name="Rectangle 254">
                  <a:extLst>
                    <a:ext uri="{FF2B5EF4-FFF2-40B4-BE49-F238E27FC236}">
                      <a16:creationId xmlns:a16="http://schemas.microsoft.com/office/drawing/2014/main" id="{DC9F5885-5ED1-4AC1-BA0E-9E4E590B0E46}"/>
                    </a:ext>
                  </a:extLst>
                </p:cNvPr>
                <p:cNvSpPr/>
                <p:nvPr/>
              </p:nvSpPr>
              <p:spPr>
                <a:xfrm>
                  <a:off x="8025097" y="4580558"/>
                  <a:ext cx="201673" cy="273153"/>
                </a:xfrm>
                <a:prstGeom prst="rect">
                  <a:avLst/>
                </a:prstGeom>
                <a:solidFill>
                  <a:schemeClr val="bg1"/>
                </a:solidFill>
              </p:spPr>
              <p:txBody>
                <a:bodyPr wrap="none" lIns="0" tIns="0" rIns="0" bIns="0" anchor="ctr" anchorCtr="1">
                  <a:noAutofit/>
                </a:bodyPr>
                <a:lstStyle/>
                <a:p>
                  <a:pPr algn="ctr"/>
                  <a:r>
                    <a:rPr lang="en-US" sz="1100" b="1" dirty="0">
                      <a:solidFill>
                        <a:srgbClr val="636768"/>
                      </a:solidFill>
                      <a:latin typeface="Arial" panose="020B0604020202020204" pitchFamily="34" charset="0"/>
                      <a:cs typeface="Arial" panose="020B0604020202020204" pitchFamily="34" charset="0"/>
                    </a:rPr>
                    <a:t>Local Sites</a:t>
                  </a:r>
                </a:p>
              </p:txBody>
            </p:sp>
          </p:grpSp>
        </p:grpSp>
        <p:pic>
          <p:nvPicPr>
            <p:cNvPr id="48" name="Picture 47">
              <a:extLst>
                <a:ext uri="{FF2B5EF4-FFF2-40B4-BE49-F238E27FC236}">
                  <a16:creationId xmlns:a16="http://schemas.microsoft.com/office/drawing/2014/main" id="{A74E0E10-C2E8-4336-9ED1-0F6E24C27700}"/>
                </a:ext>
              </a:extLst>
            </p:cNvPr>
            <p:cNvPicPr>
              <a:picLocks noChangeAspect="1"/>
            </p:cNvPicPr>
            <p:nvPr/>
          </p:nvPicPr>
          <p:blipFill>
            <a:blip r:embed="rId2"/>
            <a:stretch>
              <a:fillRect/>
            </a:stretch>
          </p:blipFill>
          <p:spPr>
            <a:xfrm>
              <a:off x="6098686" y="1440375"/>
              <a:ext cx="1313546" cy="463174"/>
            </a:xfrm>
            <a:prstGeom prst="rect">
              <a:avLst/>
            </a:prstGeom>
          </p:spPr>
        </p:pic>
        <p:grpSp>
          <p:nvGrpSpPr>
            <p:cNvPr id="147" name="Group 146">
              <a:extLst>
                <a:ext uri="{FF2B5EF4-FFF2-40B4-BE49-F238E27FC236}">
                  <a16:creationId xmlns:a16="http://schemas.microsoft.com/office/drawing/2014/main" id="{D476B324-54A6-4E3E-A904-D41C5FEB5DDA}"/>
                </a:ext>
              </a:extLst>
            </p:cNvPr>
            <p:cNvGrpSpPr/>
            <p:nvPr/>
          </p:nvGrpSpPr>
          <p:grpSpPr>
            <a:xfrm>
              <a:off x="8021890" y="1418661"/>
              <a:ext cx="895816" cy="522388"/>
              <a:chOff x="7925133" y="2376145"/>
              <a:chExt cx="1069300" cy="623554"/>
            </a:xfrm>
          </p:grpSpPr>
          <p:sp>
            <p:nvSpPr>
              <p:cNvPr id="148" name="Rectangle: Rounded Corners 147">
                <a:extLst>
                  <a:ext uri="{FF2B5EF4-FFF2-40B4-BE49-F238E27FC236}">
                    <a16:creationId xmlns:a16="http://schemas.microsoft.com/office/drawing/2014/main" id="{E00B9F53-7870-4BD0-9428-3058AE53117F}"/>
                  </a:ext>
                </a:extLst>
              </p:cNvPr>
              <p:cNvSpPr/>
              <p:nvPr/>
            </p:nvSpPr>
            <p:spPr>
              <a:xfrm>
                <a:off x="7925133" y="2376145"/>
                <a:ext cx="1069300" cy="623554"/>
              </a:xfrm>
              <a:prstGeom prst="roundRect">
                <a:avLst>
                  <a:gd name="adj" fmla="val 5531"/>
                </a:avLst>
              </a:prstGeom>
              <a:solidFill>
                <a:schemeClr val="bg1"/>
              </a:solidFill>
              <a:ln w="44450">
                <a:solidFill>
                  <a:srgbClr val="63676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45720" rIns="91440" bIns="45720" numCol="1" spcCol="0" rtlCol="0" fromWordArt="0" anchor="ctr" anchorCtr="0" forceAA="0" compatLnSpc="1">
                <a:prstTxWarp prst="textNoShape">
                  <a:avLst/>
                </a:prstTxWarp>
                <a:noAutofit/>
              </a:bodyPr>
              <a:lstStyle/>
              <a:p>
                <a:r>
                  <a:rPr lang="en-US" sz="4400" dirty="0">
                    <a:solidFill>
                      <a:srgbClr val="636768"/>
                    </a:solidFill>
                    <a:latin typeface="Arial" panose="020B0604020202020204" pitchFamily="34" charset="0"/>
                    <a:cs typeface="Arial" panose="020B0604020202020204" pitchFamily="34" charset="0"/>
                    <a:sym typeface="Wingdings 2" panose="05020102010507070707" pitchFamily="18" charset="2"/>
                  </a:rPr>
                  <a:t></a:t>
                </a:r>
                <a:endParaRPr lang="en-US" sz="4400" dirty="0">
                  <a:solidFill>
                    <a:srgbClr val="636768"/>
                  </a:solidFill>
                  <a:latin typeface="Arial" panose="020B0604020202020204" pitchFamily="34" charset="0"/>
                  <a:cs typeface="Arial" panose="020B0604020202020204" pitchFamily="34" charset="0"/>
                </a:endParaRPr>
              </a:p>
            </p:txBody>
          </p:sp>
          <p:sp>
            <p:nvSpPr>
              <p:cNvPr id="149" name="Isosceles Triangle 148">
                <a:extLst>
                  <a:ext uri="{FF2B5EF4-FFF2-40B4-BE49-F238E27FC236}">
                    <a16:creationId xmlns:a16="http://schemas.microsoft.com/office/drawing/2014/main" id="{E38E6EB8-8FB0-4354-881B-00E6FAF3106D}"/>
                  </a:ext>
                </a:extLst>
              </p:cNvPr>
              <p:cNvSpPr/>
              <p:nvPr/>
            </p:nvSpPr>
            <p:spPr>
              <a:xfrm rot="5400000">
                <a:off x="8528710" y="2480710"/>
                <a:ext cx="474586" cy="396110"/>
              </a:xfrm>
              <a:prstGeom prst="triangle">
                <a:avLst/>
              </a:prstGeom>
              <a:noFill/>
              <a:ln w="34925">
                <a:solidFill>
                  <a:srgbClr val="636768"/>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solidFill>
                    <a:schemeClr val="tx1"/>
                  </a:solidFill>
                </a:endParaRPr>
              </a:p>
            </p:txBody>
          </p:sp>
        </p:grpSp>
      </p:grpSp>
    </p:spTree>
    <p:extLst>
      <p:ext uri="{BB962C8B-B14F-4D97-AF65-F5344CB8AC3E}">
        <p14:creationId xmlns:p14="http://schemas.microsoft.com/office/powerpoint/2010/main" val="13124105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093E42C8-7D8D-43F1-831F-D704F6BA9ED6}"/>
              </a:ext>
            </a:extLst>
          </p:cNvPr>
          <p:cNvSpPr>
            <a:spLocks noGrp="1"/>
          </p:cNvSpPr>
          <p:nvPr>
            <p:ph type="sldNum" sz="quarter" idx="12"/>
          </p:nvPr>
        </p:nvSpPr>
        <p:spPr>
          <a:xfrm>
            <a:off x="12184177" y="5902016"/>
            <a:ext cx="661738" cy="365125"/>
          </a:xfrm>
        </p:spPr>
        <p:txBody>
          <a:bodyPr/>
          <a:lstStyle/>
          <a:p>
            <a:fld id="{CC24BB70-E245-405D-9C25-ED7FF3DFED3E}" type="slidenum">
              <a:rPr lang="en-US" smtClean="0"/>
              <a:t>16</a:t>
            </a:fld>
            <a:endParaRPr lang="en-US" dirty="0"/>
          </a:p>
        </p:txBody>
      </p:sp>
      <p:sp>
        <p:nvSpPr>
          <p:cNvPr id="4" name="Title 3">
            <a:extLst>
              <a:ext uri="{FF2B5EF4-FFF2-40B4-BE49-F238E27FC236}">
                <a16:creationId xmlns:a16="http://schemas.microsoft.com/office/drawing/2014/main" id="{53521B25-A91D-4899-9BF8-E28B444CEF9F}"/>
              </a:ext>
            </a:extLst>
          </p:cNvPr>
          <p:cNvSpPr>
            <a:spLocks noGrp="1"/>
          </p:cNvSpPr>
          <p:nvPr>
            <p:ph type="title"/>
          </p:nvPr>
        </p:nvSpPr>
        <p:spPr/>
        <p:txBody>
          <a:bodyPr/>
          <a:lstStyle/>
          <a:p>
            <a:r>
              <a:rPr lang="en-US" dirty="0"/>
              <a:t>Ground Station as a Service (GSaaS)</a:t>
            </a:r>
          </a:p>
        </p:txBody>
      </p:sp>
      <p:grpSp>
        <p:nvGrpSpPr>
          <p:cNvPr id="22" name="Group 21">
            <a:extLst>
              <a:ext uri="{FF2B5EF4-FFF2-40B4-BE49-F238E27FC236}">
                <a16:creationId xmlns:a16="http://schemas.microsoft.com/office/drawing/2014/main" id="{5B0AF1CA-F537-4EED-8A58-7EE4A9D7EE5F}"/>
              </a:ext>
            </a:extLst>
          </p:cNvPr>
          <p:cNvGrpSpPr/>
          <p:nvPr/>
        </p:nvGrpSpPr>
        <p:grpSpPr>
          <a:xfrm>
            <a:off x="1223763" y="1487512"/>
            <a:ext cx="9534675" cy="3768069"/>
            <a:chOff x="1223763" y="1487512"/>
            <a:chExt cx="9534675" cy="3768069"/>
          </a:xfrm>
        </p:grpSpPr>
        <p:grpSp>
          <p:nvGrpSpPr>
            <p:cNvPr id="20" name="Group 19">
              <a:extLst>
                <a:ext uri="{FF2B5EF4-FFF2-40B4-BE49-F238E27FC236}">
                  <a16:creationId xmlns:a16="http://schemas.microsoft.com/office/drawing/2014/main" id="{500E19B8-040B-49F3-9C23-1C3DCF301693}"/>
                </a:ext>
              </a:extLst>
            </p:cNvPr>
            <p:cNvGrpSpPr/>
            <p:nvPr/>
          </p:nvGrpSpPr>
          <p:grpSpPr>
            <a:xfrm>
              <a:off x="1223763" y="1487512"/>
              <a:ext cx="9534675" cy="3768069"/>
              <a:chOff x="1223763" y="1487512"/>
              <a:chExt cx="9534675" cy="3768069"/>
            </a:xfrm>
          </p:grpSpPr>
          <p:grpSp>
            <p:nvGrpSpPr>
              <p:cNvPr id="17" name="Group 16">
                <a:extLst>
                  <a:ext uri="{FF2B5EF4-FFF2-40B4-BE49-F238E27FC236}">
                    <a16:creationId xmlns:a16="http://schemas.microsoft.com/office/drawing/2014/main" id="{FEDD0E44-0C16-485E-9131-A92928EA8F18}"/>
                  </a:ext>
                </a:extLst>
              </p:cNvPr>
              <p:cNvGrpSpPr/>
              <p:nvPr/>
            </p:nvGrpSpPr>
            <p:grpSpPr>
              <a:xfrm>
                <a:off x="1223763" y="1487512"/>
                <a:ext cx="1331832" cy="1091287"/>
                <a:chOff x="3763276" y="1172171"/>
                <a:chExt cx="1110679" cy="910077"/>
              </a:xfrm>
            </p:grpSpPr>
            <p:grpSp>
              <p:nvGrpSpPr>
                <p:cNvPr id="9" name="Group 8">
                  <a:extLst>
                    <a:ext uri="{FF2B5EF4-FFF2-40B4-BE49-F238E27FC236}">
                      <a16:creationId xmlns:a16="http://schemas.microsoft.com/office/drawing/2014/main" id="{BFB2C79C-7E37-4901-A16F-882C3F83E4F1}"/>
                    </a:ext>
                  </a:extLst>
                </p:cNvPr>
                <p:cNvGrpSpPr/>
                <p:nvPr/>
              </p:nvGrpSpPr>
              <p:grpSpPr>
                <a:xfrm>
                  <a:off x="3763276" y="1172171"/>
                  <a:ext cx="1110679" cy="607808"/>
                  <a:chOff x="8348315" y="1037623"/>
                  <a:chExt cx="1110679" cy="629129"/>
                </a:xfrm>
              </p:grpSpPr>
              <p:sp>
                <p:nvSpPr>
                  <p:cNvPr id="87" name="Arrow: Pentagon 86">
                    <a:extLst>
                      <a:ext uri="{FF2B5EF4-FFF2-40B4-BE49-F238E27FC236}">
                        <a16:creationId xmlns:a16="http://schemas.microsoft.com/office/drawing/2014/main" id="{1A10FBFA-6C9F-4BA1-97DD-F1BCA5CD4D1C}"/>
                      </a:ext>
                    </a:extLst>
                  </p:cNvPr>
                  <p:cNvSpPr/>
                  <p:nvPr/>
                </p:nvSpPr>
                <p:spPr>
                  <a:xfrm>
                    <a:off x="8348315" y="1084163"/>
                    <a:ext cx="363966" cy="262864"/>
                  </a:xfrm>
                  <a:prstGeom prst="homePlate">
                    <a:avLst/>
                  </a:prstGeom>
                  <a:no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8" name="Arrow: Pentagon 87">
                    <a:extLst>
                      <a:ext uri="{FF2B5EF4-FFF2-40B4-BE49-F238E27FC236}">
                        <a16:creationId xmlns:a16="http://schemas.microsoft.com/office/drawing/2014/main" id="{0A0BF67F-87CA-43FF-ACBF-2D8A5464E97B}"/>
                      </a:ext>
                    </a:extLst>
                  </p:cNvPr>
                  <p:cNvSpPr/>
                  <p:nvPr/>
                </p:nvSpPr>
                <p:spPr>
                  <a:xfrm flipH="1">
                    <a:off x="9095028" y="1084163"/>
                    <a:ext cx="363966" cy="262864"/>
                  </a:xfrm>
                  <a:prstGeom prst="homePlate">
                    <a:avLst/>
                  </a:prstGeom>
                  <a:no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9" name="Freeform: Shape 88">
                    <a:extLst>
                      <a:ext uri="{FF2B5EF4-FFF2-40B4-BE49-F238E27FC236}">
                        <a16:creationId xmlns:a16="http://schemas.microsoft.com/office/drawing/2014/main" id="{BF457C47-D005-4B8F-9C46-0AF184C3A325}"/>
                      </a:ext>
                    </a:extLst>
                  </p:cNvPr>
                  <p:cNvSpPr/>
                  <p:nvPr/>
                </p:nvSpPr>
                <p:spPr>
                  <a:xfrm>
                    <a:off x="8752267" y="1037623"/>
                    <a:ext cx="270528" cy="277890"/>
                  </a:xfrm>
                  <a:custGeom>
                    <a:avLst/>
                    <a:gdLst>
                      <a:gd name="connsiteX0" fmla="*/ 38100 w 466725"/>
                      <a:gd name="connsiteY0" fmla="*/ 479425 h 479425"/>
                      <a:gd name="connsiteX1" fmla="*/ 3175 w 466725"/>
                      <a:gd name="connsiteY1" fmla="*/ 400050 h 479425"/>
                      <a:gd name="connsiteX2" fmla="*/ 0 w 466725"/>
                      <a:gd name="connsiteY2" fmla="*/ 82550 h 479425"/>
                      <a:gd name="connsiteX3" fmla="*/ 63500 w 466725"/>
                      <a:gd name="connsiteY3" fmla="*/ 38100 h 479425"/>
                      <a:gd name="connsiteX4" fmla="*/ 225425 w 466725"/>
                      <a:gd name="connsiteY4" fmla="*/ 0 h 479425"/>
                      <a:gd name="connsiteX5" fmla="*/ 377825 w 466725"/>
                      <a:gd name="connsiteY5" fmla="*/ 28575 h 479425"/>
                      <a:gd name="connsiteX6" fmla="*/ 457200 w 466725"/>
                      <a:gd name="connsiteY6" fmla="*/ 92075 h 479425"/>
                      <a:gd name="connsiteX7" fmla="*/ 466725 w 466725"/>
                      <a:gd name="connsiteY7" fmla="*/ 406400 h 479425"/>
                      <a:gd name="connsiteX8" fmla="*/ 447675 w 466725"/>
                      <a:gd name="connsiteY8" fmla="*/ 469900 h 479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6725" h="479425">
                        <a:moveTo>
                          <a:pt x="38100" y="479425"/>
                        </a:moveTo>
                        <a:lnTo>
                          <a:pt x="3175" y="400050"/>
                        </a:lnTo>
                        <a:cubicBezTo>
                          <a:pt x="2117" y="294217"/>
                          <a:pt x="1058" y="188383"/>
                          <a:pt x="0" y="82550"/>
                        </a:cubicBezTo>
                        <a:lnTo>
                          <a:pt x="63500" y="38100"/>
                        </a:lnTo>
                        <a:lnTo>
                          <a:pt x="225425" y="0"/>
                        </a:lnTo>
                        <a:lnTo>
                          <a:pt x="377825" y="28575"/>
                        </a:lnTo>
                        <a:lnTo>
                          <a:pt x="457200" y="92075"/>
                        </a:lnTo>
                        <a:lnTo>
                          <a:pt x="466725" y="406400"/>
                        </a:lnTo>
                        <a:lnTo>
                          <a:pt x="447675" y="469900"/>
                        </a:lnTo>
                      </a:path>
                    </a:pathLst>
                  </a:custGeom>
                  <a:no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0" name="Freeform: Shape 89">
                    <a:extLst>
                      <a:ext uri="{FF2B5EF4-FFF2-40B4-BE49-F238E27FC236}">
                        <a16:creationId xmlns:a16="http://schemas.microsoft.com/office/drawing/2014/main" id="{348A51AD-D927-4098-B676-9B3FE42CEE3E}"/>
                      </a:ext>
                    </a:extLst>
                  </p:cNvPr>
                  <p:cNvSpPr/>
                  <p:nvPr/>
                </p:nvSpPr>
                <p:spPr>
                  <a:xfrm>
                    <a:off x="8823120" y="1232695"/>
                    <a:ext cx="138025" cy="24848"/>
                  </a:xfrm>
                  <a:custGeom>
                    <a:avLst/>
                    <a:gdLst>
                      <a:gd name="connsiteX0" fmla="*/ 0 w 238125"/>
                      <a:gd name="connsiteY0" fmla="*/ 42868 h 42868"/>
                      <a:gd name="connsiteX1" fmla="*/ 116681 w 238125"/>
                      <a:gd name="connsiteY1" fmla="*/ 5 h 42868"/>
                      <a:gd name="connsiteX2" fmla="*/ 238125 w 238125"/>
                      <a:gd name="connsiteY2" fmla="*/ 40486 h 42868"/>
                    </a:gdLst>
                    <a:ahLst/>
                    <a:cxnLst>
                      <a:cxn ang="0">
                        <a:pos x="connsiteX0" y="connsiteY0"/>
                      </a:cxn>
                      <a:cxn ang="0">
                        <a:pos x="connsiteX1" y="connsiteY1"/>
                      </a:cxn>
                      <a:cxn ang="0">
                        <a:pos x="connsiteX2" y="connsiteY2"/>
                      </a:cxn>
                    </a:cxnLst>
                    <a:rect l="l" t="t" r="r" b="b"/>
                    <a:pathLst>
                      <a:path w="238125" h="42868">
                        <a:moveTo>
                          <a:pt x="0" y="42868"/>
                        </a:moveTo>
                        <a:cubicBezTo>
                          <a:pt x="38497" y="21635"/>
                          <a:pt x="76994" y="402"/>
                          <a:pt x="116681" y="5"/>
                        </a:cubicBezTo>
                        <a:cubicBezTo>
                          <a:pt x="156368" y="-392"/>
                          <a:pt x="197246" y="20047"/>
                          <a:pt x="238125" y="40486"/>
                        </a:cubicBezTo>
                      </a:path>
                    </a:pathLst>
                  </a:custGeom>
                  <a:no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1" name="Freeform: Shape 90">
                    <a:extLst>
                      <a:ext uri="{FF2B5EF4-FFF2-40B4-BE49-F238E27FC236}">
                        <a16:creationId xmlns:a16="http://schemas.microsoft.com/office/drawing/2014/main" id="{DB7B86A8-8634-40F7-B5D6-9E87C3DEBCCC}"/>
                      </a:ext>
                    </a:extLst>
                  </p:cNvPr>
                  <p:cNvSpPr/>
                  <p:nvPr/>
                </p:nvSpPr>
                <p:spPr>
                  <a:xfrm>
                    <a:off x="8675689" y="1351329"/>
                    <a:ext cx="421849" cy="256796"/>
                  </a:xfrm>
                  <a:custGeom>
                    <a:avLst/>
                    <a:gdLst>
                      <a:gd name="connsiteX0" fmla="*/ 275784 w 727788"/>
                      <a:gd name="connsiteY0" fmla="*/ 443034 h 443034"/>
                      <a:gd name="connsiteX1" fmla="*/ 147196 w 727788"/>
                      <a:gd name="connsiteY1" fmla="*/ 419222 h 443034"/>
                      <a:gd name="connsiteX2" fmla="*/ 28134 w 727788"/>
                      <a:gd name="connsiteY2" fmla="*/ 364453 h 443034"/>
                      <a:gd name="connsiteX3" fmla="*/ 11465 w 727788"/>
                      <a:gd name="connsiteY3" fmla="*/ 178715 h 443034"/>
                      <a:gd name="connsiteX4" fmla="*/ 173390 w 727788"/>
                      <a:gd name="connsiteY4" fmla="*/ 35840 h 443034"/>
                      <a:gd name="connsiteX5" fmla="*/ 387703 w 727788"/>
                      <a:gd name="connsiteY5" fmla="*/ 122 h 443034"/>
                      <a:gd name="connsiteX6" fmla="*/ 594871 w 727788"/>
                      <a:gd name="connsiteY6" fmla="*/ 42984 h 443034"/>
                      <a:gd name="connsiteX7" fmla="*/ 711553 w 727788"/>
                      <a:gd name="connsiteY7" fmla="*/ 169190 h 443034"/>
                      <a:gd name="connsiteX8" fmla="*/ 721078 w 727788"/>
                      <a:gd name="connsiteY8" fmla="*/ 319209 h 443034"/>
                      <a:gd name="connsiteX9" fmla="*/ 656784 w 727788"/>
                      <a:gd name="connsiteY9" fmla="*/ 397790 h 443034"/>
                      <a:gd name="connsiteX10" fmla="*/ 573440 w 727788"/>
                      <a:gd name="connsiteY10" fmla="*/ 416840 h 443034"/>
                      <a:gd name="connsiteX11" fmla="*/ 471046 w 727788"/>
                      <a:gd name="connsiteY11" fmla="*/ 443034 h 443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27788" h="443034">
                        <a:moveTo>
                          <a:pt x="275784" y="443034"/>
                        </a:moveTo>
                        <a:cubicBezTo>
                          <a:pt x="232127" y="437676"/>
                          <a:pt x="188471" y="432319"/>
                          <a:pt x="147196" y="419222"/>
                        </a:cubicBezTo>
                        <a:cubicBezTo>
                          <a:pt x="105921" y="406125"/>
                          <a:pt x="50756" y="404537"/>
                          <a:pt x="28134" y="364453"/>
                        </a:cubicBezTo>
                        <a:cubicBezTo>
                          <a:pt x="5512" y="324368"/>
                          <a:pt x="-12744" y="233484"/>
                          <a:pt x="11465" y="178715"/>
                        </a:cubicBezTo>
                        <a:cubicBezTo>
                          <a:pt x="35674" y="123946"/>
                          <a:pt x="110684" y="65605"/>
                          <a:pt x="173390" y="35840"/>
                        </a:cubicBezTo>
                        <a:cubicBezTo>
                          <a:pt x="236096" y="6075"/>
                          <a:pt x="317456" y="-1069"/>
                          <a:pt x="387703" y="122"/>
                        </a:cubicBezTo>
                        <a:cubicBezTo>
                          <a:pt x="457950" y="1313"/>
                          <a:pt x="540896" y="14806"/>
                          <a:pt x="594871" y="42984"/>
                        </a:cubicBezTo>
                        <a:cubicBezTo>
                          <a:pt x="648846" y="71162"/>
                          <a:pt x="690519" y="123153"/>
                          <a:pt x="711553" y="169190"/>
                        </a:cubicBezTo>
                        <a:cubicBezTo>
                          <a:pt x="732587" y="215227"/>
                          <a:pt x="730206" y="281109"/>
                          <a:pt x="721078" y="319209"/>
                        </a:cubicBezTo>
                        <a:cubicBezTo>
                          <a:pt x="711950" y="357309"/>
                          <a:pt x="681390" y="381518"/>
                          <a:pt x="656784" y="397790"/>
                        </a:cubicBezTo>
                        <a:cubicBezTo>
                          <a:pt x="632178" y="414062"/>
                          <a:pt x="604396" y="409299"/>
                          <a:pt x="573440" y="416840"/>
                        </a:cubicBezTo>
                        <a:cubicBezTo>
                          <a:pt x="542484" y="424381"/>
                          <a:pt x="506765" y="433707"/>
                          <a:pt x="471046" y="443034"/>
                        </a:cubicBezTo>
                      </a:path>
                    </a:pathLst>
                  </a:custGeom>
                  <a:no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2" name="Freeform: Shape 91">
                    <a:extLst>
                      <a:ext uri="{FF2B5EF4-FFF2-40B4-BE49-F238E27FC236}">
                        <a16:creationId xmlns:a16="http://schemas.microsoft.com/office/drawing/2014/main" id="{69CC9082-328D-4661-95BD-BC2818AF18A4}"/>
                      </a:ext>
                    </a:extLst>
                  </p:cNvPr>
                  <p:cNvSpPr/>
                  <p:nvPr/>
                </p:nvSpPr>
                <p:spPr>
                  <a:xfrm>
                    <a:off x="8680954" y="1462299"/>
                    <a:ext cx="412694" cy="58871"/>
                  </a:xfrm>
                  <a:custGeom>
                    <a:avLst/>
                    <a:gdLst>
                      <a:gd name="connsiteX0" fmla="*/ 0 w 711994"/>
                      <a:gd name="connsiteY0" fmla="*/ 101566 h 101566"/>
                      <a:gd name="connsiteX1" fmla="*/ 71437 w 711994"/>
                      <a:gd name="connsiteY1" fmla="*/ 51560 h 101566"/>
                      <a:gd name="connsiteX2" fmla="*/ 273844 w 711994"/>
                      <a:gd name="connsiteY2" fmla="*/ 3935 h 101566"/>
                      <a:gd name="connsiteX3" fmla="*/ 488156 w 711994"/>
                      <a:gd name="connsiteY3" fmla="*/ 8698 h 101566"/>
                      <a:gd name="connsiteX4" fmla="*/ 664369 w 711994"/>
                      <a:gd name="connsiteY4" fmla="*/ 56323 h 101566"/>
                      <a:gd name="connsiteX5" fmla="*/ 711994 w 711994"/>
                      <a:gd name="connsiteY5" fmla="*/ 92041 h 101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1994" h="101566">
                        <a:moveTo>
                          <a:pt x="0" y="101566"/>
                        </a:moveTo>
                        <a:cubicBezTo>
                          <a:pt x="12898" y="84699"/>
                          <a:pt x="25796" y="67832"/>
                          <a:pt x="71437" y="51560"/>
                        </a:cubicBezTo>
                        <a:cubicBezTo>
                          <a:pt x="117078" y="35288"/>
                          <a:pt x="204391" y="11079"/>
                          <a:pt x="273844" y="3935"/>
                        </a:cubicBezTo>
                        <a:cubicBezTo>
                          <a:pt x="343297" y="-3209"/>
                          <a:pt x="423069" y="-33"/>
                          <a:pt x="488156" y="8698"/>
                        </a:cubicBezTo>
                        <a:cubicBezTo>
                          <a:pt x="553243" y="17429"/>
                          <a:pt x="627063" y="42432"/>
                          <a:pt x="664369" y="56323"/>
                        </a:cubicBezTo>
                        <a:cubicBezTo>
                          <a:pt x="701675" y="70214"/>
                          <a:pt x="706834" y="81127"/>
                          <a:pt x="711994" y="92041"/>
                        </a:cubicBezTo>
                      </a:path>
                    </a:pathLst>
                  </a:custGeom>
                  <a:no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93" name="Straight Connector 92">
                    <a:extLst>
                      <a:ext uri="{FF2B5EF4-FFF2-40B4-BE49-F238E27FC236}">
                        <a16:creationId xmlns:a16="http://schemas.microsoft.com/office/drawing/2014/main" id="{9EC5E106-93AB-49ED-BDF7-2A9236D40827}"/>
                      </a:ext>
                    </a:extLst>
                  </p:cNvPr>
                  <p:cNvCxnSpPr/>
                  <p:nvPr/>
                </p:nvCxnSpPr>
                <p:spPr>
                  <a:xfrm>
                    <a:off x="8891600" y="1549498"/>
                    <a:ext cx="0" cy="117254"/>
                  </a:xfrm>
                  <a:prstGeom prst="line">
                    <a:avLst/>
                  </a:prstGeom>
                  <a:no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cxnSp>
            </p:grpSp>
            <p:pic>
              <p:nvPicPr>
                <p:cNvPr id="130" name="Picture 129">
                  <a:extLst>
                    <a:ext uri="{FF2B5EF4-FFF2-40B4-BE49-F238E27FC236}">
                      <a16:creationId xmlns:a16="http://schemas.microsoft.com/office/drawing/2014/main" id="{18E7808C-17F2-4ACE-BB15-DE07E0423E8F}"/>
                    </a:ext>
                  </a:extLst>
                </p:cNvPr>
                <p:cNvPicPr>
                  <a:picLocks noChangeAspect="1"/>
                </p:cNvPicPr>
                <p:nvPr/>
              </p:nvPicPr>
              <p:blipFill>
                <a:blip r:embed="rId2"/>
                <a:stretch>
                  <a:fillRect/>
                </a:stretch>
              </p:blipFill>
              <p:spPr>
                <a:xfrm>
                  <a:off x="4010056" y="1786715"/>
                  <a:ext cx="617119" cy="295533"/>
                </a:xfrm>
                <a:prstGeom prst="rect">
                  <a:avLst/>
                </a:prstGeom>
              </p:spPr>
            </p:pic>
          </p:grpSp>
          <p:cxnSp>
            <p:nvCxnSpPr>
              <p:cNvPr id="156" name="Straight Connector 155">
                <a:extLst>
                  <a:ext uri="{FF2B5EF4-FFF2-40B4-BE49-F238E27FC236}">
                    <a16:creationId xmlns:a16="http://schemas.microsoft.com/office/drawing/2014/main" id="{ABF6C526-E078-48DE-B4E4-279743343BED}"/>
                  </a:ext>
                </a:extLst>
              </p:cNvPr>
              <p:cNvCxnSpPr>
                <a:cxnSpLocks/>
                <a:stCxn id="130" idx="2"/>
                <a:endCxn id="162" idx="0"/>
              </p:cNvCxnSpPr>
              <p:nvPr/>
            </p:nvCxnSpPr>
            <p:spPr>
              <a:xfrm>
                <a:off x="1889680" y="2578799"/>
                <a:ext cx="1662" cy="783968"/>
              </a:xfrm>
              <a:prstGeom prst="line">
                <a:avLst/>
              </a:prstGeom>
              <a:ln w="9525">
                <a:solidFill>
                  <a:srgbClr val="C00000"/>
                </a:solidFill>
                <a:prstDash val="dashDot"/>
              </a:ln>
            </p:spPr>
            <p:style>
              <a:lnRef idx="1">
                <a:schemeClr val="accent1"/>
              </a:lnRef>
              <a:fillRef idx="0">
                <a:schemeClr val="accent1"/>
              </a:fillRef>
              <a:effectRef idx="0">
                <a:schemeClr val="accent1"/>
              </a:effectRef>
              <a:fontRef idx="minor">
                <a:schemeClr val="tx1"/>
              </a:fontRef>
            </p:style>
          </p:cxnSp>
          <p:cxnSp>
            <p:nvCxnSpPr>
              <p:cNvPr id="158" name="Straight Connector 157">
                <a:extLst>
                  <a:ext uri="{FF2B5EF4-FFF2-40B4-BE49-F238E27FC236}">
                    <a16:creationId xmlns:a16="http://schemas.microsoft.com/office/drawing/2014/main" id="{595B5443-AED9-4529-B609-DFD43CF0ACD3}"/>
                  </a:ext>
                </a:extLst>
              </p:cNvPr>
              <p:cNvCxnSpPr>
                <a:cxnSpLocks/>
                <a:stCxn id="130" idx="2"/>
                <a:endCxn id="162" idx="0"/>
              </p:cNvCxnSpPr>
              <p:nvPr/>
            </p:nvCxnSpPr>
            <p:spPr>
              <a:xfrm>
                <a:off x="1889680" y="2578799"/>
                <a:ext cx="1662" cy="783968"/>
              </a:xfrm>
              <a:prstGeom prst="line">
                <a:avLst/>
              </a:prstGeom>
              <a:ln w="34925" cmpd="dbl">
                <a:solidFill>
                  <a:srgbClr val="C00000"/>
                </a:solidFill>
                <a:prstDash val="sysDot"/>
              </a:ln>
            </p:spPr>
            <p:style>
              <a:lnRef idx="1">
                <a:schemeClr val="accent1"/>
              </a:lnRef>
              <a:fillRef idx="0">
                <a:schemeClr val="accent1"/>
              </a:fillRef>
              <a:effectRef idx="0">
                <a:schemeClr val="accent1"/>
              </a:effectRef>
              <a:fontRef idx="minor">
                <a:schemeClr val="tx1"/>
              </a:fontRef>
            </p:style>
          </p:cxnSp>
          <p:grpSp>
            <p:nvGrpSpPr>
              <p:cNvPr id="18" name="Group 17">
                <a:extLst>
                  <a:ext uri="{FF2B5EF4-FFF2-40B4-BE49-F238E27FC236}">
                    <a16:creationId xmlns:a16="http://schemas.microsoft.com/office/drawing/2014/main" id="{51C0D70A-0FE0-4B52-BBCC-40860545C814}"/>
                  </a:ext>
                </a:extLst>
              </p:cNvPr>
              <p:cNvGrpSpPr/>
              <p:nvPr/>
            </p:nvGrpSpPr>
            <p:grpSpPr>
              <a:xfrm>
                <a:off x="1458513" y="3362767"/>
                <a:ext cx="865657" cy="1177644"/>
                <a:chOff x="3957658" y="3471049"/>
                <a:chExt cx="721913" cy="982094"/>
              </a:xfrm>
            </p:grpSpPr>
            <p:grpSp>
              <p:nvGrpSpPr>
                <p:cNvPr id="46" name="Group 45">
                  <a:extLst>
                    <a:ext uri="{FF2B5EF4-FFF2-40B4-BE49-F238E27FC236}">
                      <a16:creationId xmlns:a16="http://schemas.microsoft.com/office/drawing/2014/main" id="{A36C8EB3-C6CD-47CB-89FC-0E23410E6C4E}"/>
                    </a:ext>
                  </a:extLst>
                </p:cNvPr>
                <p:cNvGrpSpPr/>
                <p:nvPr/>
              </p:nvGrpSpPr>
              <p:grpSpPr>
                <a:xfrm>
                  <a:off x="4038600" y="4255503"/>
                  <a:ext cx="582843" cy="197640"/>
                  <a:chOff x="2073801" y="2922970"/>
                  <a:chExt cx="582843" cy="204573"/>
                </a:xfrm>
              </p:grpSpPr>
              <p:sp>
                <p:nvSpPr>
                  <p:cNvPr id="54" name="Rectangle: Rounded Corners 53">
                    <a:extLst>
                      <a:ext uri="{FF2B5EF4-FFF2-40B4-BE49-F238E27FC236}">
                        <a16:creationId xmlns:a16="http://schemas.microsoft.com/office/drawing/2014/main" id="{64B8C646-E3B7-4370-B432-6824136CF8AE}"/>
                      </a:ext>
                    </a:extLst>
                  </p:cNvPr>
                  <p:cNvSpPr/>
                  <p:nvPr/>
                </p:nvSpPr>
                <p:spPr>
                  <a:xfrm flipH="1">
                    <a:off x="2073801" y="2922970"/>
                    <a:ext cx="582843" cy="204573"/>
                  </a:xfrm>
                  <a:prstGeom prst="roundRect">
                    <a:avLst>
                      <a:gd name="adj" fmla="val 29766"/>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Oval 54">
                    <a:extLst>
                      <a:ext uri="{FF2B5EF4-FFF2-40B4-BE49-F238E27FC236}">
                        <a16:creationId xmlns:a16="http://schemas.microsoft.com/office/drawing/2014/main" id="{CDD1C163-7E47-4419-ACD6-15433D2C8A81}"/>
                      </a:ext>
                    </a:extLst>
                  </p:cNvPr>
                  <p:cNvSpPr/>
                  <p:nvPr/>
                </p:nvSpPr>
                <p:spPr>
                  <a:xfrm flipH="1">
                    <a:off x="2555674" y="2996504"/>
                    <a:ext cx="46462" cy="46462"/>
                  </a:xfrm>
                  <a:prstGeom prst="ellipse">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cxnSp>
                <p:nvCxnSpPr>
                  <p:cNvPr id="56" name="Straight Connector 55">
                    <a:extLst>
                      <a:ext uri="{FF2B5EF4-FFF2-40B4-BE49-F238E27FC236}">
                        <a16:creationId xmlns:a16="http://schemas.microsoft.com/office/drawing/2014/main" id="{09E2DCFE-65B9-49B0-8AE3-311131A6244F}"/>
                      </a:ext>
                    </a:extLst>
                  </p:cNvPr>
                  <p:cNvCxnSpPr>
                    <a:cxnSpLocks/>
                  </p:cNvCxnSpPr>
                  <p:nvPr/>
                </p:nvCxnSpPr>
                <p:spPr>
                  <a:xfrm flipH="1" flipV="1">
                    <a:off x="2141377" y="3021474"/>
                    <a:ext cx="256199" cy="3781"/>
                  </a:xfrm>
                  <a:prstGeom prst="line">
                    <a:avLst/>
                  </a:prstGeom>
                  <a:noFill/>
                  <a:ln w="38100">
                    <a:solidFill>
                      <a:schemeClr val="tx1"/>
                    </a:solidFill>
                    <a:headEnd type="none" w="sm" len="med"/>
                  </a:ln>
                </p:spPr>
                <p:style>
                  <a:lnRef idx="2">
                    <a:schemeClr val="accent1">
                      <a:shade val="50000"/>
                    </a:schemeClr>
                  </a:lnRef>
                  <a:fillRef idx="1">
                    <a:schemeClr val="accent1"/>
                  </a:fillRef>
                  <a:effectRef idx="0">
                    <a:schemeClr val="accent1"/>
                  </a:effectRef>
                  <a:fontRef idx="minor">
                    <a:schemeClr val="lt1"/>
                  </a:fontRef>
                </p:style>
              </p:cxnSp>
            </p:grpSp>
            <p:pic>
              <p:nvPicPr>
                <p:cNvPr id="162" name="Picture 161">
                  <a:extLst>
                    <a:ext uri="{FF2B5EF4-FFF2-40B4-BE49-F238E27FC236}">
                      <a16:creationId xmlns:a16="http://schemas.microsoft.com/office/drawing/2014/main" id="{4CEBCB43-33DE-4995-8DD3-A125049D4A23}"/>
                    </a:ext>
                  </a:extLst>
                </p:cNvPr>
                <p:cNvPicPr>
                  <a:picLocks noChangeAspect="1"/>
                </p:cNvPicPr>
                <p:nvPr/>
              </p:nvPicPr>
              <p:blipFill>
                <a:blip r:embed="rId3"/>
                <a:stretch>
                  <a:fillRect/>
                </a:stretch>
              </p:blipFill>
              <p:spPr>
                <a:xfrm>
                  <a:off x="3957658" y="3471049"/>
                  <a:ext cx="721913" cy="727467"/>
                </a:xfrm>
                <a:prstGeom prst="rect">
                  <a:avLst/>
                </a:prstGeom>
              </p:spPr>
            </p:pic>
          </p:grpSp>
          <p:cxnSp>
            <p:nvCxnSpPr>
              <p:cNvPr id="31" name="Connector: Elbow 131">
                <a:extLst>
                  <a:ext uri="{FF2B5EF4-FFF2-40B4-BE49-F238E27FC236}">
                    <a16:creationId xmlns:a16="http://schemas.microsoft.com/office/drawing/2014/main" id="{B8668F94-D3BF-4368-BAF6-40AF05FB7436}"/>
                  </a:ext>
                </a:extLst>
              </p:cNvPr>
              <p:cNvCxnSpPr>
                <a:cxnSpLocks/>
                <a:endCxn id="54" idx="1"/>
              </p:cNvCxnSpPr>
              <p:nvPr/>
            </p:nvCxnSpPr>
            <p:spPr>
              <a:xfrm flipH="1" flipV="1">
                <a:off x="2254467" y="4421914"/>
                <a:ext cx="2492161" cy="4169"/>
              </a:xfrm>
              <a:prstGeom prst="straightConnector1">
                <a:avLst/>
              </a:prstGeom>
              <a:noFill/>
              <a:ln w="161925" cmpd="dbl">
                <a:solidFill>
                  <a:srgbClr val="41A9FF"/>
                </a:solidFill>
                <a:prstDash val="solid"/>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Connector: Elbow 131">
                <a:extLst>
                  <a:ext uri="{FF2B5EF4-FFF2-40B4-BE49-F238E27FC236}">
                    <a16:creationId xmlns:a16="http://schemas.microsoft.com/office/drawing/2014/main" id="{53269D9F-C984-48B6-8599-D87897BDF911}"/>
                  </a:ext>
                </a:extLst>
              </p:cNvPr>
              <p:cNvCxnSpPr>
                <a:cxnSpLocks/>
              </p:cNvCxnSpPr>
              <p:nvPr/>
            </p:nvCxnSpPr>
            <p:spPr>
              <a:xfrm>
                <a:off x="2254165" y="4427540"/>
                <a:ext cx="2492161" cy="4169"/>
              </a:xfrm>
              <a:prstGeom prst="straightConnector1">
                <a:avLst/>
              </a:prstGeom>
              <a:noFill/>
              <a:ln w="50800" cmpd="tri">
                <a:solidFill>
                  <a:srgbClr val="13236B"/>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84" name="Rectangle 83">
                <a:extLst>
                  <a:ext uri="{FF2B5EF4-FFF2-40B4-BE49-F238E27FC236}">
                    <a16:creationId xmlns:a16="http://schemas.microsoft.com/office/drawing/2014/main" id="{391501C0-6ED2-4B50-B2BC-2E520154B3D7}"/>
                  </a:ext>
                </a:extLst>
              </p:cNvPr>
              <p:cNvSpPr/>
              <p:nvPr/>
            </p:nvSpPr>
            <p:spPr>
              <a:xfrm flipH="1">
                <a:off x="2492320" y="4145336"/>
                <a:ext cx="748037" cy="247496"/>
              </a:xfrm>
              <a:prstGeom prst="rect">
                <a:avLst/>
              </a:prstGeom>
              <a:noFill/>
            </p:spPr>
            <p:txBody>
              <a:bodyPr wrap="none" lIns="0" tIns="0" rIns="0" anchor="t" anchorCtr="1">
                <a:noAutofit/>
              </a:bodyPr>
              <a:lstStyle/>
              <a:p>
                <a:pPr algn="ctr"/>
                <a:r>
                  <a:rPr lang="en-US" sz="1050" b="1" dirty="0">
                    <a:solidFill>
                      <a:srgbClr val="13236B"/>
                    </a:solidFill>
                    <a:latin typeface="Arial" panose="020B0604020202020204" pitchFamily="34" charset="0"/>
                    <a:cs typeface="Arial" panose="020B0604020202020204" pitchFamily="34" charset="0"/>
                  </a:rPr>
                  <a:t>VITA 49.2</a:t>
                </a:r>
              </a:p>
            </p:txBody>
          </p:sp>
          <p:sp>
            <p:nvSpPr>
              <p:cNvPr id="85" name="Rectangle 84">
                <a:extLst>
                  <a:ext uri="{FF2B5EF4-FFF2-40B4-BE49-F238E27FC236}">
                    <a16:creationId xmlns:a16="http://schemas.microsoft.com/office/drawing/2014/main" id="{DA2DC661-93FD-445D-BD28-AC9C306180CC}"/>
                  </a:ext>
                </a:extLst>
              </p:cNvPr>
              <p:cNvSpPr/>
              <p:nvPr/>
            </p:nvSpPr>
            <p:spPr>
              <a:xfrm flipH="1">
                <a:off x="2492320" y="4527657"/>
                <a:ext cx="748037" cy="279034"/>
              </a:xfrm>
              <a:prstGeom prst="rect">
                <a:avLst/>
              </a:prstGeom>
              <a:noFill/>
            </p:spPr>
            <p:txBody>
              <a:bodyPr wrap="none" lIns="0" tIns="0" rIns="0" anchor="ctr" anchorCtr="1">
                <a:noAutofit/>
              </a:bodyPr>
              <a:lstStyle/>
              <a:p>
                <a:pPr algn="ctr"/>
                <a:r>
                  <a:rPr lang="en-US" sz="1050" b="1" dirty="0">
                    <a:solidFill>
                      <a:srgbClr val="41A9FF"/>
                    </a:solidFill>
                    <a:latin typeface="Arial" panose="020B0604020202020204" pitchFamily="34" charset="0"/>
                    <a:cs typeface="Arial" panose="020B0604020202020204" pitchFamily="34" charset="0"/>
                  </a:rPr>
                  <a:t> Proprietary</a:t>
                </a:r>
              </a:p>
              <a:p>
                <a:pPr algn="ctr"/>
                <a:r>
                  <a:rPr lang="en-US" sz="1050" b="1" dirty="0">
                    <a:solidFill>
                      <a:srgbClr val="41A9FF"/>
                    </a:solidFill>
                    <a:latin typeface="Arial" panose="020B0604020202020204" pitchFamily="34" charset="0"/>
                    <a:cs typeface="Arial" panose="020B0604020202020204" pitchFamily="34" charset="0"/>
                  </a:rPr>
                  <a:t>Digital IF</a:t>
                </a:r>
              </a:p>
            </p:txBody>
          </p:sp>
          <p:pic>
            <p:nvPicPr>
              <p:cNvPr id="29" name="Picture 28">
                <a:extLst>
                  <a:ext uri="{FF2B5EF4-FFF2-40B4-BE49-F238E27FC236}">
                    <a16:creationId xmlns:a16="http://schemas.microsoft.com/office/drawing/2014/main" id="{EB521376-3D3A-423D-A95D-B30FA888A488}"/>
                  </a:ext>
                </a:extLst>
              </p:cNvPr>
              <p:cNvPicPr>
                <a:picLocks noChangeAspect="1"/>
              </p:cNvPicPr>
              <p:nvPr/>
            </p:nvPicPr>
            <p:blipFill>
              <a:blip r:embed="rId4">
                <a:duotone>
                  <a:schemeClr val="accent1">
                    <a:shade val="45000"/>
                    <a:satMod val="135000"/>
                  </a:schemeClr>
                  <a:prstClr val="white"/>
                </a:duotone>
              </a:blip>
              <a:stretch>
                <a:fillRect/>
              </a:stretch>
            </p:blipFill>
            <p:spPr>
              <a:xfrm>
                <a:off x="9127188" y="3451301"/>
                <a:ext cx="1352064" cy="1352064"/>
              </a:xfrm>
              <a:prstGeom prst="rect">
                <a:avLst/>
              </a:prstGeom>
            </p:spPr>
          </p:pic>
          <p:cxnSp>
            <p:nvCxnSpPr>
              <p:cNvPr id="34" name="Straight Arrow Connector 33">
                <a:extLst>
                  <a:ext uri="{FF2B5EF4-FFF2-40B4-BE49-F238E27FC236}">
                    <a16:creationId xmlns:a16="http://schemas.microsoft.com/office/drawing/2014/main" id="{494214DC-4345-4A4B-B2CE-209D1D404A4E}"/>
                  </a:ext>
                </a:extLst>
              </p:cNvPr>
              <p:cNvCxnSpPr/>
              <p:nvPr/>
            </p:nvCxnSpPr>
            <p:spPr>
              <a:xfrm>
                <a:off x="8224869" y="4013924"/>
                <a:ext cx="998422" cy="0"/>
              </a:xfrm>
              <a:prstGeom prst="straightConnector1">
                <a:avLst/>
              </a:prstGeom>
              <a:ln w="57150" cmpd="tri">
                <a:tailEnd type="triangle"/>
              </a:ln>
            </p:spPr>
            <p:style>
              <a:lnRef idx="1">
                <a:schemeClr val="dk1"/>
              </a:lnRef>
              <a:fillRef idx="0">
                <a:schemeClr val="dk1"/>
              </a:fillRef>
              <a:effectRef idx="0">
                <a:schemeClr val="dk1"/>
              </a:effectRef>
              <a:fontRef idx="minor">
                <a:schemeClr val="tx1"/>
              </a:fontRef>
            </p:style>
          </p:cxnSp>
          <p:sp>
            <p:nvSpPr>
              <p:cNvPr id="94" name="Rectangle 93">
                <a:extLst>
                  <a:ext uri="{FF2B5EF4-FFF2-40B4-BE49-F238E27FC236}">
                    <a16:creationId xmlns:a16="http://schemas.microsoft.com/office/drawing/2014/main" id="{576BE6A1-1CDE-4F0E-995A-4A10B326C0B3}"/>
                  </a:ext>
                </a:extLst>
              </p:cNvPr>
              <p:cNvSpPr/>
              <p:nvPr/>
            </p:nvSpPr>
            <p:spPr>
              <a:xfrm flipH="1">
                <a:off x="8590442" y="4798716"/>
                <a:ext cx="2167996" cy="456865"/>
              </a:xfrm>
              <a:prstGeom prst="rect">
                <a:avLst/>
              </a:prstGeom>
              <a:noFill/>
            </p:spPr>
            <p:txBody>
              <a:bodyPr wrap="none" lIns="0" tIns="0" rIns="0" anchor="t" anchorCtr="1">
                <a:noAutofit/>
              </a:bodyPr>
              <a:lstStyle/>
              <a:p>
                <a:pPr algn="ctr"/>
                <a:r>
                  <a:rPr lang="en-US" sz="1400" b="1" dirty="0">
                    <a:solidFill>
                      <a:srgbClr val="1D4999"/>
                    </a:solidFill>
                    <a:latin typeface="Arial" panose="020B0604020202020204" pitchFamily="34" charset="0"/>
                    <a:cs typeface="Arial" panose="020B0604020202020204" pitchFamily="34" charset="0"/>
                  </a:rPr>
                  <a:t>Data Products</a:t>
                </a:r>
              </a:p>
              <a:p>
                <a:pPr algn="ctr"/>
                <a:endParaRPr lang="en-US" sz="1400" b="1" dirty="0">
                  <a:solidFill>
                    <a:srgbClr val="1D4999"/>
                  </a:solidFill>
                  <a:latin typeface="Arial" panose="020B0604020202020204" pitchFamily="34" charset="0"/>
                  <a:cs typeface="Arial" panose="020B0604020202020204" pitchFamily="34" charset="0"/>
                </a:endParaRPr>
              </a:p>
            </p:txBody>
          </p:sp>
          <p:sp>
            <p:nvSpPr>
              <p:cNvPr id="128" name="Rectangle 127">
                <a:extLst>
                  <a:ext uri="{FF2B5EF4-FFF2-40B4-BE49-F238E27FC236}">
                    <a16:creationId xmlns:a16="http://schemas.microsoft.com/office/drawing/2014/main" id="{C8E87F5B-5076-4B78-B49A-244344734AA2}"/>
                  </a:ext>
                </a:extLst>
              </p:cNvPr>
              <p:cNvSpPr/>
              <p:nvPr/>
            </p:nvSpPr>
            <p:spPr>
              <a:xfrm flipH="1">
                <a:off x="1444351" y="4534082"/>
                <a:ext cx="879541" cy="456865"/>
              </a:xfrm>
              <a:prstGeom prst="rect">
                <a:avLst/>
              </a:prstGeom>
              <a:noFill/>
            </p:spPr>
            <p:txBody>
              <a:bodyPr wrap="none" lIns="0" tIns="0" rIns="0" anchor="t" anchorCtr="1">
                <a:noAutofit/>
              </a:bodyPr>
              <a:lstStyle/>
              <a:p>
                <a:pPr algn="ctr"/>
                <a:r>
                  <a:rPr lang="en-US" sz="1200" b="1" dirty="0">
                    <a:solidFill>
                      <a:srgbClr val="000000"/>
                    </a:solidFill>
                    <a:latin typeface="Arial" panose="020B0604020202020204" pitchFamily="34" charset="0"/>
                    <a:cs typeface="Arial" panose="020B0604020202020204" pitchFamily="34" charset="0"/>
                  </a:rPr>
                  <a:t>Edge </a:t>
                </a:r>
              </a:p>
              <a:p>
                <a:pPr algn="ctr"/>
                <a:r>
                  <a:rPr lang="en-US" sz="1200" b="1" dirty="0">
                    <a:solidFill>
                      <a:srgbClr val="000000"/>
                    </a:solidFill>
                    <a:latin typeface="Arial" panose="020B0604020202020204" pitchFamily="34" charset="0"/>
                    <a:cs typeface="Arial" panose="020B0604020202020204" pitchFamily="34" charset="0"/>
                  </a:rPr>
                  <a:t>Device</a:t>
                </a:r>
              </a:p>
              <a:p>
                <a:pPr algn="ctr"/>
                <a:endParaRPr lang="en-US" sz="1200" b="1" dirty="0">
                  <a:solidFill>
                    <a:srgbClr val="000000"/>
                  </a:solidFill>
                  <a:latin typeface="Arial" panose="020B0604020202020204" pitchFamily="34" charset="0"/>
                  <a:cs typeface="Arial" panose="020B0604020202020204" pitchFamily="34" charset="0"/>
                </a:endParaRPr>
              </a:p>
            </p:txBody>
          </p:sp>
          <p:sp>
            <p:nvSpPr>
              <p:cNvPr id="98" name="Freeform: Shape 97">
                <a:extLst>
                  <a:ext uri="{FF2B5EF4-FFF2-40B4-BE49-F238E27FC236}">
                    <a16:creationId xmlns:a16="http://schemas.microsoft.com/office/drawing/2014/main" id="{3D5E4561-5FE9-41FD-A50A-30E4F0BCB013}"/>
                  </a:ext>
                </a:extLst>
              </p:cNvPr>
              <p:cNvSpPr/>
              <p:nvPr/>
            </p:nvSpPr>
            <p:spPr>
              <a:xfrm>
                <a:off x="4576114" y="2719539"/>
                <a:ext cx="3654198" cy="2158772"/>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noFill/>
              <a:ln w="571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b="1" dirty="0">
                  <a:solidFill>
                    <a:schemeClr val="tx1">
                      <a:lumMod val="65000"/>
                      <a:lumOff val="35000"/>
                    </a:schemeClr>
                  </a:solidFill>
                </a:endParaRPr>
              </a:p>
            </p:txBody>
          </p:sp>
          <p:grpSp>
            <p:nvGrpSpPr>
              <p:cNvPr id="7" name="Group 6">
                <a:extLst>
                  <a:ext uri="{FF2B5EF4-FFF2-40B4-BE49-F238E27FC236}">
                    <a16:creationId xmlns:a16="http://schemas.microsoft.com/office/drawing/2014/main" id="{D45D133F-27E2-4D72-85F3-7471A2CF1B80}"/>
                  </a:ext>
                </a:extLst>
              </p:cNvPr>
              <p:cNvGrpSpPr/>
              <p:nvPr/>
            </p:nvGrpSpPr>
            <p:grpSpPr>
              <a:xfrm>
                <a:off x="6469024" y="3688998"/>
                <a:ext cx="1309044" cy="1073516"/>
                <a:chOff x="7383438" y="2058650"/>
                <a:chExt cx="1309044" cy="1073516"/>
              </a:xfrm>
            </p:grpSpPr>
            <p:grpSp>
              <p:nvGrpSpPr>
                <p:cNvPr id="5" name="Group 4">
                  <a:extLst>
                    <a:ext uri="{FF2B5EF4-FFF2-40B4-BE49-F238E27FC236}">
                      <a16:creationId xmlns:a16="http://schemas.microsoft.com/office/drawing/2014/main" id="{5D33F82C-366F-4674-82B3-6B87DB98A5DA}"/>
                    </a:ext>
                  </a:extLst>
                </p:cNvPr>
                <p:cNvGrpSpPr/>
                <p:nvPr/>
              </p:nvGrpSpPr>
              <p:grpSpPr>
                <a:xfrm>
                  <a:off x="7383438" y="2058650"/>
                  <a:ext cx="1309044" cy="651392"/>
                  <a:chOff x="6218496" y="3252652"/>
                  <a:chExt cx="1309044" cy="651392"/>
                </a:xfrm>
              </p:grpSpPr>
              <p:sp>
                <p:nvSpPr>
                  <p:cNvPr id="99" name="Freeform 73">
                    <a:extLst>
                      <a:ext uri="{FF2B5EF4-FFF2-40B4-BE49-F238E27FC236}">
                        <a16:creationId xmlns:a16="http://schemas.microsoft.com/office/drawing/2014/main" id="{043201AE-1C8D-480B-8EC9-C0AEB24015C2}"/>
                      </a:ext>
                    </a:extLst>
                  </p:cNvPr>
                  <p:cNvSpPr>
                    <a:spLocks noChangeAspect="1" noEditPoints="1"/>
                  </p:cNvSpPr>
                  <p:nvPr/>
                </p:nvSpPr>
                <p:spPr bwMode="black">
                  <a:xfrm>
                    <a:off x="6218496" y="3252652"/>
                    <a:ext cx="307129" cy="307128"/>
                  </a:xfrm>
                  <a:custGeom>
                    <a:avLst/>
                    <a:gdLst>
                      <a:gd name="T0" fmla="*/ 313 w 330"/>
                      <a:gd name="T1" fmla="*/ 161 h 330"/>
                      <a:gd name="T2" fmla="*/ 313 w 330"/>
                      <a:gd name="T3" fmla="*/ 128 h 330"/>
                      <a:gd name="T4" fmla="*/ 284 w 330"/>
                      <a:gd name="T5" fmla="*/ 137 h 330"/>
                      <a:gd name="T6" fmla="*/ 298 w 330"/>
                      <a:gd name="T7" fmla="*/ 111 h 330"/>
                      <a:gd name="T8" fmla="*/ 330 w 330"/>
                      <a:gd name="T9" fmla="*/ 103 h 330"/>
                      <a:gd name="T10" fmla="*/ 298 w 330"/>
                      <a:gd name="T11" fmla="*/ 95 h 330"/>
                      <a:gd name="T12" fmla="*/ 284 w 330"/>
                      <a:gd name="T13" fmla="*/ 87 h 330"/>
                      <a:gd name="T14" fmla="*/ 235 w 330"/>
                      <a:gd name="T15" fmla="*/ 46 h 330"/>
                      <a:gd name="T16" fmla="*/ 244 w 330"/>
                      <a:gd name="T17" fmla="*/ 17 h 330"/>
                      <a:gd name="T18" fmla="*/ 211 w 330"/>
                      <a:gd name="T19" fmla="*/ 17 h 330"/>
                      <a:gd name="T20" fmla="*/ 219 w 330"/>
                      <a:gd name="T21" fmla="*/ 46 h 330"/>
                      <a:gd name="T22" fmla="*/ 194 w 330"/>
                      <a:gd name="T23" fmla="*/ 32 h 330"/>
                      <a:gd name="T24" fmla="*/ 186 w 330"/>
                      <a:gd name="T25" fmla="*/ 0 h 330"/>
                      <a:gd name="T26" fmla="*/ 178 w 330"/>
                      <a:gd name="T27" fmla="*/ 32 h 330"/>
                      <a:gd name="T28" fmla="*/ 152 w 330"/>
                      <a:gd name="T29" fmla="*/ 46 h 330"/>
                      <a:gd name="T30" fmla="*/ 161 w 330"/>
                      <a:gd name="T31" fmla="*/ 17 h 330"/>
                      <a:gd name="T32" fmla="*/ 128 w 330"/>
                      <a:gd name="T33" fmla="*/ 17 h 330"/>
                      <a:gd name="T34" fmla="*/ 137 w 330"/>
                      <a:gd name="T35" fmla="*/ 46 h 330"/>
                      <a:gd name="T36" fmla="*/ 111 w 330"/>
                      <a:gd name="T37" fmla="*/ 32 h 330"/>
                      <a:gd name="T38" fmla="*/ 103 w 330"/>
                      <a:gd name="T39" fmla="*/ 0 h 330"/>
                      <a:gd name="T40" fmla="*/ 95 w 330"/>
                      <a:gd name="T41" fmla="*/ 32 h 330"/>
                      <a:gd name="T42" fmla="*/ 87 w 330"/>
                      <a:gd name="T43" fmla="*/ 46 h 330"/>
                      <a:gd name="T44" fmla="*/ 46 w 330"/>
                      <a:gd name="T45" fmla="*/ 95 h 330"/>
                      <a:gd name="T46" fmla="*/ 17 w 330"/>
                      <a:gd name="T47" fmla="*/ 86 h 330"/>
                      <a:gd name="T48" fmla="*/ 17 w 330"/>
                      <a:gd name="T49" fmla="*/ 120 h 330"/>
                      <a:gd name="T50" fmla="*/ 46 w 330"/>
                      <a:gd name="T51" fmla="*/ 111 h 330"/>
                      <a:gd name="T52" fmla="*/ 32 w 330"/>
                      <a:gd name="T53" fmla="*/ 137 h 330"/>
                      <a:gd name="T54" fmla="*/ 0 w 330"/>
                      <a:gd name="T55" fmla="*/ 144 h 330"/>
                      <a:gd name="T56" fmla="*/ 32 w 330"/>
                      <a:gd name="T57" fmla="*/ 152 h 330"/>
                      <a:gd name="T58" fmla="*/ 46 w 330"/>
                      <a:gd name="T59" fmla="*/ 178 h 330"/>
                      <a:gd name="T60" fmla="*/ 17 w 330"/>
                      <a:gd name="T61" fmla="*/ 169 h 330"/>
                      <a:gd name="T62" fmla="*/ 17 w 330"/>
                      <a:gd name="T63" fmla="*/ 203 h 330"/>
                      <a:gd name="T64" fmla="*/ 46 w 330"/>
                      <a:gd name="T65" fmla="*/ 194 h 330"/>
                      <a:gd name="T66" fmla="*/ 32 w 330"/>
                      <a:gd name="T67" fmla="*/ 219 h 330"/>
                      <a:gd name="T68" fmla="*/ 0 w 330"/>
                      <a:gd name="T69" fmla="*/ 227 h 330"/>
                      <a:gd name="T70" fmla="*/ 32 w 330"/>
                      <a:gd name="T71" fmla="*/ 235 h 330"/>
                      <a:gd name="T72" fmla="*/ 46 w 330"/>
                      <a:gd name="T73" fmla="*/ 243 h 330"/>
                      <a:gd name="T74" fmla="*/ 95 w 330"/>
                      <a:gd name="T75" fmla="*/ 284 h 330"/>
                      <a:gd name="T76" fmla="*/ 86 w 330"/>
                      <a:gd name="T77" fmla="*/ 313 h 330"/>
                      <a:gd name="T78" fmla="*/ 120 w 330"/>
                      <a:gd name="T79" fmla="*/ 313 h 330"/>
                      <a:gd name="T80" fmla="*/ 111 w 330"/>
                      <a:gd name="T81" fmla="*/ 284 h 330"/>
                      <a:gd name="T82" fmla="*/ 137 w 330"/>
                      <a:gd name="T83" fmla="*/ 298 h 330"/>
                      <a:gd name="T84" fmla="*/ 144 w 330"/>
                      <a:gd name="T85" fmla="*/ 330 h 330"/>
                      <a:gd name="T86" fmla="*/ 152 w 330"/>
                      <a:gd name="T87" fmla="*/ 298 h 330"/>
                      <a:gd name="T88" fmla="*/ 178 w 330"/>
                      <a:gd name="T89" fmla="*/ 284 h 330"/>
                      <a:gd name="T90" fmla="*/ 169 w 330"/>
                      <a:gd name="T91" fmla="*/ 313 h 330"/>
                      <a:gd name="T92" fmla="*/ 203 w 330"/>
                      <a:gd name="T93" fmla="*/ 313 h 330"/>
                      <a:gd name="T94" fmla="*/ 194 w 330"/>
                      <a:gd name="T95" fmla="*/ 284 h 330"/>
                      <a:gd name="T96" fmla="*/ 219 w 330"/>
                      <a:gd name="T97" fmla="*/ 298 h 330"/>
                      <a:gd name="T98" fmla="*/ 227 w 330"/>
                      <a:gd name="T99" fmla="*/ 330 h 330"/>
                      <a:gd name="T100" fmla="*/ 235 w 330"/>
                      <a:gd name="T101" fmla="*/ 298 h 330"/>
                      <a:gd name="T102" fmla="*/ 243 w 330"/>
                      <a:gd name="T103" fmla="*/ 284 h 330"/>
                      <a:gd name="T104" fmla="*/ 284 w 330"/>
                      <a:gd name="T105" fmla="*/ 235 h 330"/>
                      <a:gd name="T106" fmla="*/ 313 w 330"/>
                      <a:gd name="T107" fmla="*/ 244 h 330"/>
                      <a:gd name="T108" fmla="*/ 313 w 330"/>
                      <a:gd name="T109" fmla="*/ 211 h 330"/>
                      <a:gd name="T110" fmla="*/ 284 w 330"/>
                      <a:gd name="T111" fmla="*/ 219 h 330"/>
                      <a:gd name="T112" fmla="*/ 298 w 330"/>
                      <a:gd name="T113" fmla="*/ 194 h 330"/>
                      <a:gd name="T114" fmla="*/ 330 w 330"/>
                      <a:gd name="T115" fmla="*/ 186 h 330"/>
                      <a:gd name="T116" fmla="*/ 298 w 330"/>
                      <a:gd name="T117" fmla="*/ 178 h 330"/>
                      <a:gd name="T118" fmla="*/ 284 w 330"/>
                      <a:gd name="T119" fmla="*/ 152 h 330"/>
                      <a:gd name="T120" fmla="*/ 165 w 330"/>
                      <a:gd name="T121" fmla="*/ 267 h 330"/>
                      <a:gd name="T122" fmla="*/ 165 w 330"/>
                      <a:gd name="T123" fmla="*/ 63 h 330"/>
                      <a:gd name="T124" fmla="*/ 165 w 330"/>
                      <a:gd name="T125" fmla="*/ 267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30" h="330">
                        <a:moveTo>
                          <a:pt x="298" y="152"/>
                        </a:moveTo>
                        <a:cubicBezTo>
                          <a:pt x="301" y="158"/>
                          <a:pt x="307" y="161"/>
                          <a:pt x="313" y="161"/>
                        </a:cubicBezTo>
                        <a:cubicBezTo>
                          <a:pt x="322" y="161"/>
                          <a:pt x="330" y="154"/>
                          <a:pt x="330" y="144"/>
                        </a:cubicBezTo>
                        <a:cubicBezTo>
                          <a:pt x="330" y="135"/>
                          <a:pt x="322" y="128"/>
                          <a:pt x="313" y="128"/>
                        </a:cubicBezTo>
                        <a:cubicBezTo>
                          <a:pt x="307" y="128"/>
                          <a:pt x="301" y="131"/>
                          <a:pt x="298" y="137"/>
                        </a:cubicBezTo>
                        <a:cubicBezTo>
                          <a:pt x="284" y="137"/>
                          <a:pt x="284" y="137"/>
                          <a:pt x="284" y="137"/>
                        </a:cubicBezTo>
                        <a:cubicBezTo>
                          <a:pt x="284" y="111"/>
                          <a:pt x="284" y="111"/>
                          <a:pt x="284" y="111"/>
                        </a:cubicBezTo>
                        <a:cubicBezTo>
                          <a:pt x="298" y="111"/>
                          <a:pt x="298" y="111"/>
                          <a:pt x="298" y="111"/>
                        </a:cubicBezTo>
                        <a:cubicBezTo>
                          <a:pt x="301" y="116"/>
                          <a:pt x="307" y="120"/>
                          <a:pt x="313" y="120"/>
                        </a:cubicBezTo>
                        <a:cubicBezTo>
                          <a:pt x="322" y="120"/>
                          <a:pt x="330" y="112"/>
                          <a:pt x="330" y="103"/>
                        </a:cubicBezTo>
                        <a:cubicBezTo>
                          <a:pt x="330" y="94"/>
                          <a:pt x="322" y="86"/>
                          <a:pt x="313" y="86"/>
                        </a:cubicBezTo>
                        <a:cubicBezTo>
                          <a:pt x="307" y="86"/>
                          <a:pt x="301" y="90"/>
                          <a:pt x="298" y="95"/>
                        </a:cubicBezTo>
                        <a:cubicBezTo>
                          <a:pt x="284" y="95"/>
                          <a:pt x="284" y="95"/>
                          <a:pt x="284" y="95"/>
                        </a:cubicBezTo>
                        <a:cubicBezTo>
                          <a:pt x="284" y="87"/>
                          <a:pt x="284" y="87"/>
                          <a:pt x="284" y="87"/>
                        </a:cubicBezTo>
                        <a:cubicBezTo>
                          <a:pt x="284" y="65"/>
                          <a:pt x="266" y="46"/>
                          <a:pt x="243" y="46"/>
                        </a:cubicBezTo>
                        <a:cubicBezTo>
                          <a:pt x="235" y="46"/>
                          <a:pt x="235" y="46"/>
                          <a:pt x="235" y="46"/>
                        </a:cubicBezTo>
                        <a:cubicBezTo>
                          <a:pt x="235" y="32"/>
                          <a:pt x="235" y="32"/>
                          <a:pt x="235" y="32"/>
                        </a:cubicBezTo>
                        <a:cubicBezTo>
                          <a:pt x="240" y="29"/>
                          <a:pt x="244" y="23"/>
                          <a:pt x="244" y="17"/>
                        </a:cubicBezTo>
                        <a:cubicBezTo>
                          <a:pt x="244" y="8"/>
                          <a:pt x="237" y="0"/>
                          <a:pt x="227" y="0"/>
                        </a:cubicBezTo>
                        <a:cubicBezTo>
                          <a:pt x="218" y="0"/>
                          <a:pt x="211" y="8"/>
                          <a:pt x="211" y="17"/>
                        </a:cubicBezTo>
                        <a:cubicBezTo>
                          <a:pt x="211" y="23"/>
                          <a:pt x="214" y="29"/>
                          <a:pt x="219" y="32"/>
                        </a:cubicBezTo>
                        <a:cubicBezTo>
                          <a:pt x="219" y="46"/>
                          <a:pt x="219" y="46"/>
                          <a:pt x="219" y="46"/>
                        </a:cubicBezTo>
                        <a:cubicBezTo>
                          <a:pt x="194" y="46"/>
                          <a:pt x="194" y="46"/>
                          <a:pt x="194" y="46"/>
                        </a:cubicBezTo>
                        <a:cubicBezTo>
                          <a:pt x="194" y="32"/>
                          <a:pt x="194" y="32"/>
                          <a:pt x="194" y="32"/>
                        </a:cubicBezTo>
                        <a:cubicBezTo>
                          <a:pt x="199" y="29"/>
                          <a:pt x="203" y="23"/>
                          <a:pt x="203" y="17"/>
                        </a:cubicBezTo>
                        <a:cubicBezTo>
                          <a:pt x="203" y="8"/>
                          <a:pt x="195" y="0"/>
                          <a:pt x="186" y="0"/>
                        </a:cubicBezTo>
                        <a:cubicBezTo>
                          <a:pt x="177" y="0"/>
                          <a:pt x="169" y="8"/>
                          <a:pt x="169" y="17"/>
                        </a:cubicBezTo>
                        <a:cubicBezTo>
                          <a:pt x="169" y="23"/>
                          <a:pt x="173" y="29"/>
                          <a:pt x="178" y="32"/>
                        </a:cubicBezTo>
                        <a:cubicBezTo>
                          <a:pt x="178" y="46"/>
                          <a:pt x="178" y="46"/>
                          <a:pt x="178" y="46"/>
                        </a:cubicBezTo>
                        <a:cubicBezTo>
                          <a:pt x="152" y="46"/>
                          <a:pt x="152" y="46"/>
                          <a:pt x="152" y="46"/>
                        </a:cubicBezTo>
                        <a:cubicBezTo>
                          <a:pt x="152" y="32"/>
                          <a:pt x="152" y="32"/>
                          <a:pt x="152" y="32"/>
                        </a:cubicBezTo>
                        <a:cubicBezTo>
                          <a:pt x="158" y="29"/>
                          <a:pt x="161" y="23"/>
                          <a:pt x="161" y="17"/>
                        </a:cubicBezTo>
                        <a:cubicBezTo>
                          <a:pt x="161" y="8"/>
                          <a:pt x="154" y="0"/>
                          <a:pt x="144" y="0"/>
                        </a:cubicBezTo>
                        <a:cubicBezTo>
                          <a:pt x="135" y="0"/>
                          <a:pt x="128" y="8"/>
                          <a:pt x="128" y="17"/>
                        </a:cubicBezTo>
                        <a:cubicBezTo>
                          <a:pt x="128" y="23"/>
                          <a:pt x="131" y="29"/>
                          <a:pt x="137" y="32"/>
                        </a:cubicBezTo>
                        <a:cubicBezTo>
                          <a:pt x="137" y="46"/>
                          <a:pt x="137" y="46"/>
                          <a:pt x="137" y="46"/>
                        </a:cubicBezTo>
                        <a:cubicBezTo>
                          <a:pt x="111" y="46"/>
                          <a:pt x="111" y="46"/>
                          <a:pt x="111" y="46"/>
                        </a:cubicBezTo>
                        <a:cubicBezTo>
                          <a:pt x="111" y="32"/>
                          <a:pt x="111" y="32"/>
                          <a:pt x="111" y="32"/>
                        </a:cubicBezTo>
                        <a:cubicBezTo>
                          <a:pt x="116" y="29"/>
                          <a:pt x="120" y="23"/>
                          <a:pt x="120" y="17"/>
                        </a:cubicBezTo>
                        <a:cubicBezTo>
                          <a:pt x="120" y="8"/>
                          <a:pt x="112" y="0"/>
                          <a:pt x="103" y="0"/>
                        </a:cubicBezTo>
                        <a:cubicBezTo>
                          <a:pt x="94" y="0"/>
                          <a:pt x="86" y="8"/>
                          <a:pt x="86" y="17"/>
                        </a:cubicBezTo>
                        <a:cubicBezTo>
                          <a:pt x="86" y="23"/>
                          <a:pt x="90" y="29"/>
                          <a:pt x="95" y="32"/>
                        </a:cubicBezTo>
                        <a:cubicBezTo>
                          <a:pt x="95" y="46"/>
                          <a:pt x="95" y="46"/>
                          <a:pt x="95" y="46"/>
                        </a:cubicBezTo>
                        <a:cubicBezTo>
                          <a:pt x="87" y="46"/>
                          <a:pt x="87" y="46"/>
                          <a:pt x="87" y="46"/>
                        </a:cubicBezTo>
                        <a:cubicBezTo>
                          <a:pt x="65" y="46"/>
                          <a:pt x="46" y="65"/>
                          <a:pt x="46" y="87"/>
                        </a:cubicBezTo>
                        <a:cubicBezTo>
                          <a:pt x="46" y="95"/>
                          <a:pt x="46" y="95"/>
                          <a:pt x="46" y="95"/>
                        </a:cubicBezTo>
                        <a:cubicBezTo>
                          <a:pt x="32" y="95"/>
                          <a:pt x="32" y="95"/>
                          <a:pt x="32" y="95"/>
                        </a:cubicBezTo>
                        <a:cubicBezTo>
                          <a:pt x="29" y="90"/>
                          <a:pt x="23" y="86"/>
                          <a:pt x="17" y="86"/>
                        </a:cubicBezTo>
                        <a:cubicBezTo>
                          <a:pt x="8" y="86"/>
                          <a:pt x="0" y="94"/>
                          <a:pt x="0" y="103"/>
                        </a:cubicBezTo>
                        <a:cubicBezTo>
                          <a:pt x="0" y="112"/>
                          <a:pt x="8" y="120"/>
                          <a:pt x="17" y="120"/>
                        </a:cubicBezTo>
                        <a:cubicBezTo>
                          <a:pt x="23" y="120"/>
                          <a:pt x="29" y="116"/>
                          <a:pt x="32" y="111"/>
                        </a:cubicBezTo>
                        <a:cubicBezTo>
                          <a:pt x="46" y="111"/>
                          <a:pt x="46" y="111"/>
                          <a:pt x="46" y="111"/>
                        </a:cubicBezTo>
                        <a:cubicBezTo>
                          <a:pt x="46" y="137"/>
                          <a:pt x="46" y="137"/>
                          <a:pt x="46" y="137"/>
                        </a:cubicBezTo>
                        <a:cubicBezTo>
                          <a:pt x="32" y="137"/>
                          <a:pt x="32" y="137"/>
                          <a:pt x="32" y="137"/>
                        </a:cubicBezTo>
                        <a:cubicBezTo>
                          <a:pt x="29" y="131"/>
                          <a:pt x="23" y="128"/>
                          <a:pt x="17" y="128"/>
                        </a:cubicBezTo>
                        <a:cubicBezTo>
                          <a:pt x="8" y="128"/>
                          <a:pt x="0" y="135"/>
                          <a:pt x="0" y="144"/>
                        </a:cubicBezTo>
                        <a:cubicBezTo>
                          <a:pt x="0" y="154"/>
                          <a:pt x="8" y="161"/>
                          <a:pt x="17" y="161"/>
                        </a:cubicBezTo>
                        <a:cubicBezTo>
                          <a:pt x="23" y="161"/>
                          <a:pt x="29" y="158"/>
                          <a:pt x="32" y="152"/>
                        </a:cubicBezTo>
                        <a:cubicBezTo>
                          <a:pt x="46" y="152"/>
                          <a:pt x="46" y="152"/>
                          <a:pt x="46" y="152"/>
                        </a:cubicBezTo>
                        <a:cubicBezTo>
                          <a:pt x="46" y="178"/>
                          <a:pt x="46" y="178"/>
                          <a:pt x="46" y="178"/>
                        </a:cubicBezTo>
                        <a:cubicBezTo>
                          <a:pt x="32" y="178"/>
                          <a:pt x="32" y="178"/>
                          <a:pt x="32" y="178"/>
                        </a:cubicBezTo>
                        <a:cubicBezTo>
                          <a:pt x="29" y="173"/>
                          <a:pt x="23" y="169"/>
                          <a:pt x="17" y="169"/>
                        </a:cubicBezTo>
                        <a:cubicBezTo>
                          <a:pt x="8" y="169"/>
                          <a:pt x="0" y="177"/>
                          <a:pt x="0" y="186"/>
                        </a:cubicBezTo>
                        <a:cubicBezTo>
                          <a:pt x="0" y="195"/>
                          <a:pt x="8" y="203"/>
                          <a:pt x="17" y="203"/>
                        </a:cubicBezTo>
                        <a:cubicBezTo>
                          <a:pt x="23" y="203"/>
                          <a:pt x="29" y="199"/>
                          <a:pt x="32" y="194"/>
                        </a:cubicBezTo>
                        <a:cubicBezTo>
                          <a:pt x="46" y="194"/>
                          <a:pt x="46" y="194"/>
                          <a:pt x="46" y="194"/>
                        </a:cubicBezTo>
                        <a:cubicBezTo>
                          <a:pt x="46" y="219"/>
                          <a:pt x="46" y="219"/>
                          <a:pt x="46" y="219"/>
                        </a:cubicBezTo>
                        <a:cubicBezTo>
                          <a:pt x="32" y="219"/>
                          <a:pt x="32" y="219"/>
                          <a:pt x="32" y="219"/>
                        </a:cubicBezTo>
                        <a:cubicBezTo>
                          <a:pt x="29" y="214"/>
                          <a:pt x="23" y="211"/>
                          <a:pt x="17" y="211"/>
                        </a:cubicBezTo>
                        <a:cubicBezTo>
                          <a:pt x="8" y="211"/>
                          <a:pt x="0" y="218"/>
                          <a:pt x="0" y="227"/>
                        </a:cubicBezTo>
                        <a:cubicBezTo>
                          <a:pt x="0" y="237"/>
                          <a:pt x="8" y="244"/>
                          <a:pt x="17" y="244"/>
                        </a:cubicBezTo>
                        <a:cubicBezTo>
                          <a:pt x="23" y="244"/>
                          <a:pt x="29" y="240"/>
                          <a:pt x="32" y="235"/>
                        </a:cubicBezTo>
                        <a:cubicBezTo>
                          <a:pt x="46" y="235"/>
                          <a:pt x="46" y="235"/>
                          <a:pt x="46" y="235"/>
                        </a:cubicBezTo>
                        <a:cubicBezTo>
                          <a:pt x="46" y="243"/>
                          <a:pt x="46" y="243"/>
                          <a:pt x="46" y="243"/>
                        </a:cubicBezTo>
                        <a:cubicBezTo>
                          <a:pt x="46" y="266"/>
                          <a:pt x="65" y="284"/>
                          <a:pt x="87" y="284"/>
                        </a:cubicBezTo>
                        <a:cubicBezTo>
                          <a:pt x="95" y="284"/>
                          <a:pt x="95" y="284"/>
                          <a:pt x="95" y="284"/>
                        </a:cubicBezTo>
                        <a:cubicBezTo>
                          <a:pt x="95" y="298"/>
                          <a:pt x="95" y="298"/>
                          <a:pt x="95" y="298"/>
                        </a:cubicBezTo>
                        <a:cubicBezTo>
                          <a:pt x="90" y="301"/>
                          <a:pt x="86" y="307"/>
                          <a:pt x="86" y="313"/>
                        </a:cubicBezTo>
                        <a:cubicBezTo>
                          <a:pt x="86" y="322"/>
                          <a:pt x="94" y="330"/>
                          <a:pt x="103" y="330"/>
                        </a:cubicBezTo>
                        <a:cubicBezTo>
                          <a:pt x="112" y="330"/>
                          <a:pt x="120" y="322"/>
                          <a:pt x="120" y="313"/>
                        </a:cubicBezTo>
                        <a:cubicBezTo>
                          <a:pt x="120" y="307"/>
                          <a:pt x="116" y="301"/>
                          <a:pt x="111" y="298"/>
                        </a:cubicBezTo>
                        <a:cubicBezTo>
                          <a:pt x="111" y="284"/>
                          <a:pt x="111" y="284"/>
                          <a:pt x="111" y="284"/>
                        </a:cubicBezTo>
                        <a:cubicBezTo>
                          <a:pt x="137" y="284"/>
                          <a:pt x="137" y="284"/>
                          <a:pt x="137" y="284"/>
                        </a:cubicBezTo>
                        <a:cubicBezTo>
                          <a:pt x="137" y="298"/>
                          <a:pt x="137" y="298"/>
                          <a:pt x="137" y="298"/>
                        </a:cubicBezTo>
                        <a:cubicBezTo>
                          <a:pt x="131" y="301"/>
                          <a:pt x="128" y="307"/>
                          <a:pt x="128" y="313"/>
                        </a:cubicBezTo>
                        <a:cubicBezTo>
                          <a:pt x="128" y="322"/>
                          <a:pt x="135" y="330"/>
                          <a:pt x="144" y="330"/>
                        </a:cubicBezTo>
                        <a:cubicBezTo>
                          <a:pt x="154" y="330"/>
                          <a:pt x="161" y="322"/>
                          <a:pt x="161" y="313"/>
                        </a:cubicBezTo>
                        <a:cubicBezTo>
                          <a:pt x="161" y="307"/>
                          <a:pt x="158" y="301"/>
                          <a:pt x="152" y="298"/>
                        </a:cubicBezTo>
                        <a:cubicBezTo>
                          <a:pt x="152" y="284"/>
                          <a:pt x="152" y="284"/>
                          <a:pt x="152" y="284"/>
                        </a:cubicBezTo>
                        <a:cubicBezTo>
                          <a:pt x="178" y="284"/>
                          <a:pt x="178" y="284"/>
                          <a:pt x="178" y="284"/>
                        </a:cubicBezTo>
                        <a:cubicBezTo>
                          <a:pt x="178" y="298"/>
                          <a:pt x="178" y="298"/>
                          <a:pt x="178" y="298"/>
                        </a:cubicBezTo>
                        <a:cubicBezTo>
                          <a:pt x="173" y="301"/>
                          <a:pt x="169" y="307"/>
                          <a:pt x="169" y="313"/>
                        </a:cubicBezTo>
                        <a:cubicBezTo>
                          <a:pt x="169" y="322"/>
                          <a:pt x="177" y="330"/>
                          <a:pt x="186" y="330"/>
                        </a:cubicBezTo>
                        <a:cubicBezTo>
                          <a:pt x="195" y="330"/>
                          <a:pt x="203" y="322"/>
                          <a:pt x="203" y="313"/>
                        </a:cubicBezTo>
                        <a:cubicBezTo>
                          <a:pt x="203" y="307"/>
                          <a:pt x="199" y="301"/>
                          <a:pt x="194" y="298"/>
                        </a:cubicBezTo>
                        <a:cubicBezTo>
                          <a:pt x="194" y="284"/>
                          <a:pt x="194" y="284"/>
                          <a:pt x="194" y="284"/>
                        </a:cubicBezTo>
                        <a:cubicBezTo>
                          <a:pt x="219" y="284"/>
                          <a:pt x="219" y="284"/>
                          <a:pt x="219" y="284"/>
                        </a:cubicBezTo>
                        <a:cubicBezTo>
                          <a:pt x="219" y="298"/>
                          <a:pt x="219" y="298"/>
                          <a:pt x="219" y="298"/>
                        </a:cubicBezTo>
                        <a:cubicBezTo>
                          <a:pt x="214" y="301"/>
                          <a:pt x="211" y="307"/>
                          <a:pt x="211" y="313"/>
                        </a:cubicBezTo>
                        <a:cubicBezTo>
                          <a:pt x="211" y="322"/>
                          <a:pt x="218" y="330"/>
                          <a:pt x="227" y="330"/>
                        </a:cubicBezTo>
                        <a:cubicBezTo>
                          <a:pt x="237" y="330"/>
                          <a:pt x="244" y="322"/>
                          <a:pt x="244" y="313"/>
                        </a:cubicBezTo>
                        <a:cubicBezTo>
                          <a:pt x="244" y="307"/>
                          <a:pt x="240" y="301"/>
                          <a:pt x="235" y="298"/>
                        </a:cubicBezTo>
                        <a:cubicBezTo>
                          <a:pt x="235" y="284"/>
                          <a:pt x="235" y="284"/>
                          <a:pt x="235" y="284"/>
                        </a:cubicBezTo>
                        <a:cubicBezTo>
                          <a:pt x="243" y="284"/>
                          <a:pt x="243" y="284"/>
                          <a:pt x="243" y="284"/>
                        </a:cubicBezTo>
                        <a:cubicBezTo>
                          <a:pt x="266" y="284"/>
                          <a:pt x="284" y="266"/>
                          <a:pt x="284" y="243"/>
                        </a:cubicBezTo>
                        <a:cubicBezTo>
                          <a:pt x="284" y="235"/>
                          <a:pt x="284" y="235"/>
                          <a:pt x="284" y="235"/>
                        </a:cubicBezTo>
                        <a:cubicBezTo>
                          <a:pt x="298" y="235"/>
                          <a:pt x="298" y="235"/>
                          <a:pt x="298" y="235"/>
                        </a:cubicBezTo>
                        <a:cubicBezTo>
                          <a:pt x="301" y="240"/>
                          <a:pt x="307" y="244"/>
                          <a:pt x="313" y="244"/>
                        </a:cubicBezTo>
                        <a:cubicBezTo>
                          <a:pt x="322" y="244"/>
                          <a:pt x="330" y="237"/>
                          <a:pt x="330" y="227"/>
                        </a:cubicBezTo>
                        <a:cubicBezTo>
                          <a:pt x="330" y="218"/>
                          <a:pt x="322" y="211"/>
                          <a:pt x="313" y="211"/>
                        </a:cubicBezTo>
                        <a:cubicBezTo>
                          <a:pt x="307" y="211"/>
                          <a:pt x="301" y="214"/>
                          <a:pt x="298" y="219"/>
                        </a:cubicBezTo>
                        <a:cubicBezTo>
                          <a:pt x="284" y="219"/>
                          <a:pt x="284" y="219"/>
                          <a:pt x="284" y="219"/>
                        </a:cubicBezTo>
                        <a:cubicBezTo>
                          <a:pt x="284" y="194"/>
                          <a:pt x="284" y="194"/>
                          <a:pt x="284" y="194"/>
                        </a:cubicBezTo>
                        <a:cubicBezTo>
                          <a:pt x="298" y="194"/>
                          <a:pt x="298" y="194"/>
                          <a:pt x="298" y="194"/>
                        </a:cubicBezTo>
                        <a:cubicBezTo>
                          <a:pt x="301" y="199"/>
                          <a:pt x="307" y="203"/>
                          <a:pt x="313" y="203"/>
                        </a:cubicBezTo>
                        <a:cubicBezTo>
                          <a:pt x="322" y="203"/>
                          <a:pt x="330" y="195"/>
                          <a:pt x="330" y="186"/>
                        </a:cubicBezTo>
                        <a:cubicBezTo>
                          <a:pt x="330" y="177"/>
                          <a:pt x="322" y="169"/>
                          <a:pt x="313" y="169"/>
                        </a:cubicBezTo>
                        <a:cubicBezTo>
                          <a:pt x="307" y="169"/>
                          <a:pt x="301" y="173"/>
                          <a:pt x="298" y="178"/>
                        </a:cubicBezTo>
                        <a:cubicBezTo>
                          <a:pt x="284" y="178"/>
                          <a:pt x="284" y="178"/>
                          <a:pt x="284" y="178"/>
                        </a:cubicBezTo>
                        <a:cubicBezTo>
                          <a:pt x="284" y="152"/>
                          <a:pt x="284" y="152"/>
                          <a:pt x="284" y="152"/>
                        </a:cubicBezTo>
                        <a:lnTo>
                          <a:pt x="298" y="152"/>
                        </a:lnTo>
                        <a:close/>
                        <a:moveTo>
                          <a:pt x="165" y="267"/>
                        </a:moveTo>
                        <a:cubicBezTo>
                          <a:pt x="109" y="267"/>
                          <a:pt x="63" y="221"/>
                          <a:pt x="63" y="165"/>
                        </a:cubicBezTo>
                        <a:cubicBezTo>
                          <a:pt x="63" y="109"/>
                          <a:pt x="109" y="63"/>
                          <a:pt x="165" y="63"/>
                        </a:cubicBezTo>
                        <a:cubicBezTo>
                          <a:pt x="221" y="63"/>
                          <a:pt x="267" y="109"/>
                          <a:pt x="267" y="165"/>
                        </a:cubicBezTo>
                        <a:cubicBezTo>
                          <a:pt x="267" y="221"/>
                          <a:pt x="221" y="267"/>
                          <a:pt x="165" y="267"/>
                        </a:cubicBezTo>
                        <a:close/>
                      </a:path>
                    </a:pathLst>
                  </a:custGeom>
                  <a:solidFill>
                    <a:schemeClr val="bg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505050">
                          <a:lumMod val="75000"/>
                        </a:srgbClr>
                      </a:solidFill>
                      <a:effectLst/>
                      <a:uLnTx/>
                      <a:uFillTx/>
                      <a:latin typeface="Segoe UI Semibold" panose="020B0702040204020203" pitchFamily="34" charset="0"/>
                      <a:ea typeface="Segoe UI" pitchFamily="34" charset="0"/>
                      <a:cs typeface="Segoe UI Semibold" panose="020B0702040204020203" pitchFamily="34" charset="0"/>
                    </a:endParaRPr>
                  </a:p>
                </p:txBody>
              </p:sp>
              <p:sp>
                <p:nvSpPr>
                  <p:cNvPr id="100" name="Freeform 73">
                    <a:extLst>
                      <a:ext uri="{FF2B5EF4-FFF2-40B4-BE49-F238E27FC236}">
                        <a16:creationId xmlns:a16="http://schemas.microsoft.com/office/drawing/2014/main" id="{1498FDBD-1B93-4346-9FB0-7F20EC0A55CA}"/>
                      </a:ext>
                    </a:extLst>
                  </p:cNvPr>
                  <p:cNvSpPr>
                    <a:spLocks noChangeAspect="1" noEditPoints="1"/>
                  </p:cNvSpPr>
                  <p:nvPr/>
                </p:nvSpPr>
                <p:spPr bwMode="black">
                  <a:xfrm>
                    <a:off x="6552614" y="3252652"/>
                    <a:ext cx="307129" cy="307128"/>
                  </a:xfrm>
                  <a:custGeom>
                    <a:avLst/>
                    <a:gdLst>
                      <a:gd name="T0" fmla="*/ 313 w 330"/>
                      <a:gd name="T1" fmla="*/ 161 h 330"/>
                      <a:gd name="T2" fmla="*/ 313 w 330"/>
                      <a:gd name="T3" fmla="*/ 128 h 330"/>
                      <a:gd name="T4" fmla="*/ 284 w 330"/>
                      <a:gd name="T5" fmla="*/ 137 h 330"/>
                      <a:gd name="T6" fmla="*/ 298 w 330"/>
                      <a:gd name="T7" fmla="*/ 111 h 330"/>
                      <a:gd name="T8" fmla="*/ 330 w 330"/>
                      <a:gd name="T9" fmla="*/ 103 h 330"/>
                      <a:gd name="T10" fmla="*/ 298 w 330"/>
                      <a:gd name="T11" fmla="*/ 95 h 330"/>
                      <a:gd name="T12" fmla="*/ 284 w 330"/>
                      <a:gd name="T13" fmla="*/ 87 h 330"/>
                      <a:gd name="T14" fmla="*/ 235 w 330"/>
                      <a:gd name="T15" fmla="*/ 46 h 330"/>
                      <a:gd name="T16" fmla="*/ 244 w 330"/>
                      <a:gd name="T17" fmla="*/ 17 h 330"/>
                      <a:gd name="T18" fmla="*/ 211 w 330"/>
                      <a:gd name="T19" fmla="*/ 17 h 330"/>
                      <a:gd name="T20" fmla="*/ 219 w 330"/>
                      <a:gd name="T21" fmla="*/ 46 h 330"/>
                      <a:gd name="T22" fmla="*/ 194 w 330"/>
                      <a:gd name="T23" fmla="*/ 32 h 330"/>
                      <a:gd name="T24" fmla="*/ 186 w 330"/>
                      <a:gd name="T25" fmla="*/ 0 h 330"/>
                      <a:gd name="T26" fmla="*/ 178 w 330"/>
                      <a:gd name="T27" fmla="*/ 32 h 330"/>
                      <a:gd name="T28" fmla="*/ 152 w 330"/>
                      <a:gd name="T29" fmla="*/ 46 h 330"/>
                      <a:gd name="T30" fmla="*/ 161 w 330"/>
                      <a:gd name="T31" fmla="*/ 17 h 330"/>
                      <a:gd name="T32" fmla="*/ 128 w 330"/>
                      <a:gd name="T33" fmla="*/ 17 h 330"/>
                      <a:gd name="T34" fmla="*/ 137 w 330"/>
                      <a:gd name="T35" fmla="*/ 46 h 330"/>
                      <a:gd name="T36" fmla="*/ 111 w 330"/>
                      <a:gd name="T37" fmla="*/ 32 h 330"/>
                      <a:gd name="T38" fmla="*/ 103 w 330"/>
                      <a:gd name="T39" fmla="*/ 0 h 330"/>
                      <a:gd name="T40" fmla="*/ 95 w 330"/>
                      <a:gd name="T41" fmla="*/ 32 h 330"/>
                      <a:gd name="T42" fmla="*/ 87 w 330"/>
                      <a:gd name="T43" fmla="*/ 46 h 330"/>
                      <a:gd name="T44" fmla="*/ 46 w 330"/>
                      <a:gd name="T45" fmla="*/ 95 h 330"/>
                      <a:gd name="T46" fmla="*/ 17 w 330"/>
                      <a:gd name="T47" fmla="*/ 86 h 330"/>
                      <a:gd name="T48" fmla="*/ 17 w 330"/>
                      <a:gd name="T49" fmla="*/ 120 h 330"/>
                      <a:gd name="T50" fmla="*/ 46 w 330"/>
                      <a:gd name="T51" fmla="*/ 111 h 330"/>
                      <a:gd name="T52" fmla="*/ 32 w 330"/>
                      <a:gd name="T53" fmla="*/ 137 h 330"/>
                      <a:gd name="T54" fmla="*/ 0 w 330"/>
                      <a:gd name="T55" fmla="*/ 144 h 330"/>
                      <a:gd name="T56" fmla="*/ 32 w 330"/>
                      <a:gd name="T57" fmla="*/ 152 h 330"/>
                      <a:gd name="T58" fmla="*/ 46 w 330"/>
                      <a:gd name="T59" fmla="*/ 178 h 330"/>
                      <a:gd name="T60" fmla="*/ 17 w 330"/>
                      <a:gd name="T61" fmla="*/ 169 h 330"/>
                      <a:gd name="T62" fmla="*/ 17 w 330"/>
                      <a:gd name="T63" fmla="*/ 203 h 330"/>
                      <a:gd name="T64" fmla="*/ 46 w 330"/>
                      <a:gd name="T65" fmla="*/ 194 h 330"/>
                      <a:gd name="T66" fmla="*/ 32 w 330"/>
                      <a:gd name="T67" fmla="*/ 219 h 330"/>
                      <a:gd name="T68" fmla="*/ 0 w 330"/>
                      <a:gd name="T69" fmla="*/ 227 h 330"/>
                      <a:gd name="T70" fmla="*/ 32 w 330"/>
                      <a:gd name="T71" fmla="*/ 235 h 330"/>
                      <a:gd name="T72" fmla="*/ 46 w 330"/>
                      <a:gd name="T73" fmla="*/ 243 h 330"/>
                      <a:gd name="T74" fmla="*/ 95 w 330"/>
                      <a:gd name="T75" fmla="*/ 284 h 330"/>
                      <a:gd name="T76" fmla="*/ 86 w 330"/>
                      <a:gd name="T77" fmla="*/ 313 h 330"/>
                      <a:gd name="T78" fmla="*/ 120 w 330"/>
                      <a:gd name="T79" fmla="*/ 313 h 330"/>
                      <a:gd name="T80" fmla="*/ 111 w 330"/>
                      <a:gd name="T81" fmla="*/ 284 h 330"/>
                      <a:gd name="T82" fmla="*/ 137 w 330"/>
                      <a:gd name="T83" fmla="*/ 298 h 330"/>
                      <a:gd name="T84" fmla="*/ 144 w 330"/>
                      <a:gd name="T85" fmla="*/ 330 h 330"/>
                      <a:gd name="T86" fmla="*/ 152 w 330"/>
                      <a:gd name="T87" fmla="*/ 298 h 330"/>
                      <a:gd name="T88" fmla="*/ 178 w 330"/>
                      <a:gd name="T89" fmla="*/ 284 h 330"/>
                      <a:gd name="T90" fmla="*/ 169 w 330"/>
                      <a:gd name="T91" fmla="*/ 313 h 330"/>
                      <a:gd name="T92" fmla="*/ 203 w 330"/>
                      <a:gd name="T93" fmla="*/ 313 h 330"/>
                      <a:gd name="T94" fmla="*/ 194 w 330"/>
                      <a:gd name="T95" fmla="*/ 284 h 330"/>
                      <a:gd name="T96" fmla="*/ 219 w 330"/>
                      <a:gd name="T97" fmla="*/ 298 h 330"/>
                      <a:gd name="T98" fmla="*/ 227 w 330"/>
                      <a:gd name="T99" fmla="*/ 330 h 330"/>
                      <a:gd name="T100" fmla="*/ 235 w 330"/>
                      <a:gd name="T101" fmla="*/ 298 h 330"/>
                      <a:gd name="T102" fmla="*/ 243 w 330"/>
                      <a:gd name="T103" fmla="*/ 284 h 330"/>
                      <a:gd name="T104" fmla="*/ 284 w 330"/>
                      <a:gd name="T105" fmla="*/ 235 h 330"/>
                      <a:gd name="T106" fmla="*/ 313 w 330"/>
                      <a:gd name="T107" fmla="*/ 244 h 330"/>
                      <a:gd name="T108" fmla="*/ 313 w 330"/>
                      <a:gd name="T109" fmla="*/ 211 h 330"/>
                      <a:gd name="T110" fmla="*/ 284 w 330"/>
                      <a:gd name="T111" fmla="*/ 219 h 330"/>
                      <a:gd name="T112" fmla="*/ 298 w 330"/>
                      <a:gd name="T113" fmla="*/ 194 h 330"/>
                      <a:gd name="T114" fmla="*/ 330 w 330"/>
                      <a:gd name="T115" fmla="*/ 186 h 330"/>
                      <a:gd name="T116" fmla="*/ 298 w 330"/>
                      <a:gd name="T117" fmla="*/ 178 h 330"/>
                      <a:gd name="T118" fmla="*/ 284 w 330"/>
                      <a:gd name="T119" fmla="*/ 152 h 330"/>
                      <a:gd name="T120" fmla="*/ 165 w 330"/>
                      <a:gd name="T121" fmla="*/ 267 h 330"/>
                      <a:gd name="T122" fmla="*/ 165 w 330"/>
                      <a:gd name="T123" fmla="*/ 63 h 330"/>
                      <a:gd name="T124" fmla="*/ 165 w 330"/>
                      <a:gd name="T125" fmla="*/ 267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30" h="330">
                        <a:moveTo>
                          <a:pt x="298" y="152"/>
                        </a:moveTo>
                        <a:cubicBezTo>
                          <a:pt x="301" y="158"/>
                          <a:pt x="307" y="161"/>
                          <a:pt x="313" y="161"/>
                        </a:cubicBezTo>
                        <a:cubicBezTo>
                          <a:pt x="322" y="161"/>
                          <a:pt x="330" y="154"/>
                          <a:pt x="330" y="144"/>
                        </a:cubicBezTo>
                        <a:cubicBezTo>
                          <a:pt x="330" y="135"/>
                          <a:pt x="322" y="128"/>
                          <a:pt x="313" y="128"/>
                        </a:cubicBezTo>
                        <a:cubicBezTo>
                          <a:pt x="307" y="128"/>
                          <a:pt x="301" y="131"/>
                          <a:pt x="298" y="137"/>
                        </a:cubicBezTo>
                        <a:cubicBezTo>
                          <a:pt x="284" y="137"/>
                          <a:pt x="284" y="137"/>
                          <a:pt x="284" y="137"/>
                        </a:cubicBezTo>
                        <a:cubicBezTo>
                          <a:pt x="284" y="111"/>
                          <a:pt x="284" y="111"/>
                          <a:pt x="284" y="111"/>
                        </a:cubicBezTo>
                        <a:cubicBezTo>
                          <a:pt x="298" y="111"/>
                          <a:pt x="298" y="111"/>
                          <a:pt x="298" y="111"/>
                        </a:cubicBezTo>
                        <a:cubicBezTo>
                          <a:pt x="301" y="116"/>
                          <a:pt x="307" y="120"/>
                          <a:pt x="313" y="120"/>
                        </a:cubicBezTo>
                        <a:cubicBezTo>
                          <a:pt x="322" y="120"/>
                          <a:pt x="330" y="112"/>
                          <a:pt x="330" y="103"/>
                        </a:cubicBezTo>
                        <a:cubicBezTo>
                          <a:pt x="330" y="94"/>
                          <a:pt x="322" y="86"/>
                          <a:pt x="313" y="86"/>
                        </a:cubicBezTo>
                        <a:cubicBezTo>
                          <a:pt x="307" y="86"/>
                          <a:pt x="301" y="90"/>
                          <a:pt x="298" y="95"/>
                        </a:cubicBezTo>
                        <a:cubicBezTo>
                          <a:pt x="284" y="95"/>
                          <a:pt x="284" y="95"/>
                          <a:pt x="284" y="95"/>
                        </a:cubicBezTo>
                        <a:cubicBezTo>
                          <a:pt x="284" y="87"/>
                          <a:pt x="284" y="87"/>
                          <a:pt x="284" y="87"/>
                        </a:cubicBezTo>
                        <a:cubicBezTo>
                          <a:pt x="284" y="65"/>
                          <a:pt x="266" y="46"/>
                          <a:pt x="243" y="46"/>
                        </a:cubicBezTo>
                        <a:cubicBezTo>
                          <a:pt x="235" y="46"/>
                          <a:pt x="235" y="46"/>
                          <a:pt x="235" y="46"/>
                        </a:cubicBezTo>
                        <a:cubicBezTo>
                          <a:pt x="235" y="32"/>
                          <a:pt x="235" y="32"/>
                          <a:pt x="235" y="32"/>
                        </a:cubicBezTo>
                        <a:cubicBezTo>
                          <a:pt x="240" y="29"/>
                          <a:pt x="244" y="23"/>
                          <a:pt x="244" y="17"/>
                        </a:cubicBezTo>
                        <a:cubicBezTo>
                          <a:pt x="244" y="8"/>
                          <a:pt x="237" y="0"/>
                          <a:pt x="227" y="0"/>
                        </a:cubicBezTo>
                        <a:cubicBezTo>
                          <a:pt x="218" y="0"/>
                          <a:pt x="211" y="8"/>
                          <a:pt x="211" y="17"/>
                        </a:cubicBezTo>
                        <a:cubicBezTo>
                          <a:pt x="211" y="23"/>
                          <a:pt x="214" y="29"/>
                          <a:pt x="219" y="32"/>
                        </a:cubicBezTo>
                        <a:cubicBezTo>
                          <a:pt x="219" y="46"/>
                          <a:pt x="219" y="46"/>
                          <a:pt x="219" y="46"/>
                        </a:cubicBezTo>
                        <a:cubicBezTo>
                          <a:pt x="194" y="46"/>
                          <a:pt x="194" y="46"/>
                          <a:pt x="194" y="46"/>
                        </a:cubicBezTo>
                        <a:cubicBezTo>
                          <a:pt x="194" y="32"/>
                          <a:pt x="194" y="32"/>
                          <a:pt x="194" y="32"/>
                        </a:cubicBezTo>
                        <a:cubicBezTo>
                          <a:pt x="199" y="29"/>
                          <a:pt x="203" y="23"/>
                          <a:pt x="203" y="17"/>
                        </a:cubicBezTo>
                        <a:cubicBezTo>
                          <a:pt x="203" y="8"/>
                          <a:pt x="195" y="0"/>
                          <a:pt x="186" y="0"/>
                        </a:cubicBezTo>
                        <a:cubicBezTo>
                          <a:pt x="177" y="0"/>
                          <a:pt x="169" y="8"/>
                          <a:pt x="169" y="17"/>
                        </a:cubicBezTo>
                        <a:cubicBezTo>
                          <a:pt x="169" y="23"/>
                          <a:pt x="173" y="29"/>
                          <a:pt x="178" y="32"/>
                        </a:cubicBezTo>
                        <a:cubicBezTo>
                          <a:pt x="178" y="46"/>
                          <a:pt x="178" y="46"/>
                          <a:pt x="178" y="46"/>
                        </a:cubicBezTo>
                        <a:cubicBezTo>
                          <a:pt x="152" y="46"/>
                          <a:pt x="152" y="46"/>
                          <a:pt x="152" y="46"/>
                        </a:cubicBezTo>
                        <a:cubicBezTo>
                          <a:pt x="152" y="32"/>
                          <a:pt x="152" y="32"/>
                          <a:pt x="152" y="32"/>
                        </a:cubicBezTo>
                        <a:cubicBezTo>
                          <a:pt x="158" y="29"/>
                          <a:pt x="161" y="23"/>
                          <a:pt x="161" y="17"/>
                        </a:cubicBezTo>
                        <a:cubicBezTo>
                          <a:pt x="161" y="8"/>
                          <a:pt x="154" y="0"/>
                          <a:pt x="144" y="0"/>
                        </a:cubicBezTo>
                        <a:cubicBezTo>
                          <a:pt x="135" y="0"/>
                          <a:pt x="128" y="8"/>
                          <a:pt x="128" y="17"/>
                        </a:cubicBezTo>
                        <a:cubicBezTo>
                          <a:pt x="128" y="23"/>
                          <a:pt x="131" y="29"/>
                          <a:pt x="137" y="32"/>
                        </a:cubicBezTo>
                        <a:cubicBezTo>
                          <a:pt x="137" y="46"/>
                          <a:pt x="137" y="46"/>
                          <a:pt x="137" y="46"/>
                        </a:cubicBezTo>
                        <a:cubicBezTo>
                          <a:pt x="111" y="46"/>
                          <a:pt x="111" y="46"/>
                          <a:pt x="111" y="46"/>
                        </a:cubicBezTo>
                        <a:cubicBezTo>
                          <a:pt x="111" y="32"/>
                          <a:pt x="111" y="32"/>
                          <a:pt x="111" y="32"/>
                        </a:cubicBezTo>
                        <a:cubicBezTo>
                          <a:pt x="116" y="29"/>
                          <a:pt x="120" y="23"/>
                          <a:pt x="120" y="17"/>
                        </a:cubicBezTo>
                        <a:cubicBezTo>
                          <a:pt x="120" y="8"/>
                          <a:pt x="112" y="0"/>
                          <a:pt x="103" y="0"/>
                        </a:cubicBezTo>
                        <a:cubicBezTo>
                          <a:pt x="94" y="0"/>
                          <a:pt x="86" y="8"/>
                          <a:pt x="86" y="17"/>
                        </a:cubicBezTo>
                        <a:cubicBezTo>
                          <a:pt x="86" y="23"/>
                          <a:pt x="90" y="29"/>
                          <a:pt x="95" y="32"/>
                        </a:cubicBezTo>
                        <a:cubicBezTo>
                          <a:pt x="95" y="46"/>
                          <a:pt x="95" y="46"/>
                          <a:pt x="95" y="46"/>
                        </a:cubicBezTo>
                        <a:cubicBezTo>
                          <a:pt x="87" y="46"/>
                          <a:pt x="87" y="46"/>
                          <a:pt x="87" y="46"/>
                        </a:cubicBezTo>
                        <a:cubicBezTo>
                          <a:pt x="65" y="46"/>
                          <a:pt x="46" y="65"/>
                          <a:pt x="46" y="87"/>
                        </a:cubicBezTo>
                        <a:cubicBezTo>
                          <a:pt x="46" y="95"/>
                          <a:pt x="46" y="95"/>
                          <a:pt x="46" y="95"/>
                        </a:cubicBezTo>
                        <a:cubicBezTo>
                          <a:pt x="32" y="95"/>
                          <a:pt x="32" y="95"/>
                          <a:pt x="32" y="95"/>
                        </a:cubicBezTo>
                        <a:cubicBezTo>
                          <a:pt x="29" y="90"/>
                          <a:pt x="23" y="86"/>
                          <a:pt x="17" y="86"/>
                        </a:cubicBezTo>
                        <a:cubicBezTo>
                          <a:pt x="8" y="86"/>
                          <a:pt x="0" y="94"/>
                          <a:pt x="0" y="103"/>
                        </a:cubicBezTo>
                        <a:cubicBezTo>
                          <a:pt x="0" y="112"/>
                          <a:pt x="8" y="120"/>
                          <a:pt x="17" y="120"/>
                        </a:cubicBezTo>
                        <a:cubicBezTo>
                          <a:pt x="23" y="120"/>
                          <a:pt x="29" y="116"/>
                          <a:pt x="32" y="111"/>
                        </a:cubicBezTo>
                        <a:cubicBezTo>
                          <a:pt x="46" y="111"/>
                          <a:pt x="46" y="111"/>
                          <a:pt x="46" y="111"/>
                        </a:cubicBezTo>
                        <a:cubicBezTo>
                          <a:pt x="46" y="137"/>
                          <a:pt x="46" y="137"/>
                          <a:pt x="46" y="137"/>
                        </a:cubicBezTo>
                        <a:cubicBezTo>
                          <a:pt x="32" y="137"/>
                          <a:pt x="32" y="137"/>
                          <a:pt x="32" y="137"/>
                        </a:cubicBezTo>
                        <a:cubicBezTo>
                          <a:pt x="29" y="131"/>
                          <a:pt x="23" y="128"/>
                          <a:pt x="17" y="128"/>
                        </a:cubicBezTo>
                        <a:cubicBezTo>
                          <a:pt x="8" y="128"/>
                          <a:pt x="0" y="135"/>
                          <a:pt x="0" y="144"/>
                        </a:cubicBezTo>
                        <a:cubicBezTo>
                          <a:pt x="0" y="154"/>
                          <a:pt x="8" y="161"/>
                          <a:pt x="17" y="161"/>
                        </a:cubicBezTo>
                        <a:cubicBezTo>
                          <a:pt x="23" y="161"/>
                          <a:pt x="29" y="158"/>
                          <a:pt x="32" y="152"/>
                        </a:cubicBezTo>
                        <a:cubicBezTo>
                          <a:pt x="46" y="152"/>
                          <a:pt x="46" y="152"/>
                          <a:pt x="46" y="152"/>
                        </a:cubicBezTo>
                        <a:cubicBezTo>
                          <a:pt x="46" y="178"/>
                          <a:pt x="46" y="178"/>
                          <a:pt x="46" y="178"/>
                        </a:cubicBezTo>
                        <a:cubicBezTo>
                          <a:pt x="32" y="178"/>
                          <a:pt x="32" y="178"/>
                          <a:pt x="32" y="178"/>
                        </a:cubicBezTo>
                        <a:cubicBezTo>
                          <a:pt x="29" y="173"/>
                          <a:pt x="23" y="169"/>
                          <a:pt x="17" y="169"/>
                        </a:cubicBezTo>
                        <a:cubicBezTo>
                          <a:pt x="8" y="169"/>
                          <a:pt x="0" y="177"/>
                          <a:pt x="0" y="186"/>
                        </a:cubicBezTo>
                        <a:cubicBezTo>
                          <a:pt x="0" y="195"/>
                          <a:pt x="8" y="203"/>
                          <a:pt x="17" y="203"/>
                        </a:cubicBezTo>
                        <a:cubicBezTo>
                          <a:pt x="23" y="203"/>
                          <a:pt x="29" y="199"/>
                          <a:pt x="32" y="194"/>
                        </a:cubicBezTo>
                        <a:cubicBezTo>
                          <a:pt x="46" y="194"/>
                          <a:pt x="46" y="194"/>
                          <a:pt x="46" y="194"/>
                        </a:cubicBezTo>
                        <a:cubicBezTo>
                          <a:pt x="46" y="219"/>
                          <a:pt x="46" y="219"/>
                          <a:pt x="46" y="219"/>
                        </a:cubicBezTo>
                        <a:cubicBezTo>
                          <a:pt x="32" y="219"/>
                          <a:pt x="32" y="219"/>
                          <a:pt x="32" y="219"/>
                        </a:cubicBezTo>
                        <a:cubicBezTo>
                          <a:pt x="29" y="214"/>
                          <a:pt x="23" y="211"/>
                          <a:pt x="17" y="211"/>
                        </a:cubicBezTo>
                        <a:cubicBezTo>
                          <a:pt x="8" y="211"/>
                          <a:pt x="0" y="218"/>
                          <a:pt x="0" y="227"/>
                        </a:cubicBezTo>
                        <a:cubicBezTo>
                          <a:pt x="0" y="237"/>
                          <a:pt x="8" y="244"/>
                          <a:pt x="17" y="244"/>
                        </a:cubicBezTo>
                        <a:cubicBezTo>
                          <a:pt x="23" y="244"/>
                          <a:pt x="29" y="240"/>
                          <a:pt x="32" y="235"/>
                        </a:cubicBezTo>
                        <a:cubicBezTo>
                          <a:pt x="46" y="235"/>
                          <a:pt x="46" y="235"/>
                          <a:pt x="46" y="235"/>
                        </a:cubicBezTo>
                        <a:cubicBezTo>
                          <a:pt x="46" y="243"/>
                          <a:pt x="46" y="243"/>
                          <a:pt x="46" y="243"/>
                        </a:cubicBezTo>
                        <a:cubicBezTo>
                          <a:pt x="46" y="266"/>
                          <a:pt x="65" y="284"/>
                          <a:pt x="87" y="284"/>
                        </a:cubicBezTo>
                        <a:cubicBezTo>
                          <a:pt x="95" y="284"/>
                          <a:pt x="95" y="284"/>
                          <a:pt x="95" y="284"/>
                        </a:cubicBezTo>
                        <a:cubicBezTo>
                          <a:pt x="95" y="298"/>
                          <a:pt x="95" y="298"/>
                          <a:pt x="95" y="298"/>
                        </a:cubicBezTo>
                        <a:cubicBezTo>
                          <a:pt x="90" y="301"/>
                          <a:pt x="86" y="307"/>
                          <a:pt x="86" y="313"/>
                        </a:cubicBezTo>
                        <a:cubicBezTo>
                          <a:pt x="86" y="322"/>
                          <a:pt x="94" y="330"/>
                          <a:pt x="103" y="330"/>
                        </a:cubicBezTo>
                        <a:cubicBezTo>
                          <a:pt x="112" y="330"/>
                          <a:pt x="120" y="322"/>
                          <a:pt x="120" y="313"/>
                        </a:cubicBezTo>
                        <a:cubicBezTo>
                          <a:pt x="120" y="307"/>
                          <a:pt x="116" y="301"/>
                          <a:pt x="111" y="298"/>
                        </a:cubicBezTo>
                        <a:cubicBezTo>
                          <a:pt x="111" y="284"/>
                          <a:pt x="111" y="284"/>
                          <a:pt x="111" y="284"/>
                        </a:cubicBezTo>
                        <a:cubicBezTo>
                          <a:pt x="137" y="284"/>
                          <a:pt x="137" y="284"/>
                          <a:pt x="137" y="284"/>
                        </a:cubicBezTo>
                        <a:cubicBezTo>
                          <a:pt x="137" y="298"/>
                          <a:pt x="137" y="298"/>
                          <a:pt x="137" y="298"/>
                        </a:cubicBezTo>
                        <a:cubicBezTo>
                          <a:pt x="131" y="301"/>
                          <a:pt x="128" y="307"/>
                          <a:pt x="128" y="313"/>
                        </a:cubicBezTo>
                        <a:cubicBezTo>
                          <a:pt x="128" y="322"/>
                          <a:pt x="135" y="330"/>
                          <a:pt x="144" y="330"/>
                        </a:cubicBezTo>
                        <a:cubicBezTo>
                          <a:pt x="154" y="330"/>
                          <a:pt x="161" y="322"/>
                          <a:pt x="161" y="313"/>
                        </a:cubicBezTo>
                        <a:cubicBezTo>
                          <a:pt x="161" y="307"/>
                          <a:pt x="158" y="301"/>
                          <a:pt x="152" y="298"/>
                        </a:cubicBezTo>
                        <a:cubicBezTo>
                          <a:pt x="152" y="284"/>
                          <a:pt x="152" y="284"/>
                          <a:pt x="152" y="284"/>
                        </a:cubicBezTo>
                        <a:cubicBezTo>
                          <a:pt x="178" y="284"/>
                          <a:pt x="178" y="284"/>
                          <a:pt x="178" y="284"/>
                        </a:cubicBezTo>
                        <a:cubicBezTo>
                          <a:pt x="178" y="298"/>
                          <a:pt x="178" y="298"/>
                          <a:pt x="178" y="298"/>
                        </a:cubicBezTo>
                        <a:cubicBezTo>
                          <a:pt x="173" y="301"/>
                          <a:pt x="169" y="307"/>
                          <a:pt x="169" y="313"/>
                        </a:cubicBezTo>
                        <a:cubicBezTo>
                          <a:pt x="169" y="322"/>
                          <a:pt x="177" y="330"/>
                          <a:pt x="186" y="330"/>
                        </a:cubicBezTo>
                        <a:cubicBezTo>
                          <a:pt x="195" y="330"/>
                          <a:pt x="203" y="322"/>
                          <a:pt x="203" y="313"/>
                        </a:cubicBezTo>
                        <a:cubicBezTo>
                          <a:pt x="203" y="307"/>
                          <a:pt x="199" y="301"/>
                          <a:pt x="194" y="298"/>
                        </a:cubicBezTo>
                        <a:cubicBezTo>
                          <a:pt x="194" y="284"/>
                          <a:pt x="194" y="284"/>
                          <a:pt x="194" y="284"/>
                        </a:cubicBezTo>
                        <a:cubicBezTo>
                          <a:pt x="219" y="284"/>
                          <a:pt x="219" y="284"/>
                          <a:pt x="219" y="284"/>
                        </a:cubicBezTo>
                        <a:cubicBezTo>
                          <a:pt x="219" y="298"/>
                          <a:pt x="219" y="298"/>
                          <a:pt x="219" y="298"/>
                        </a:cubicBezTo>
                        <a:cubicBezTo>
                          <a:pt x="214" y="301"/>
                          <a:pt x="211" y="307"/>
                          <a:pt x="211" y="313"/>
                        </a:cubicBezTo>
                        <a:cubicBezTo>
                          <a:pt x="211" y="322"/>
                          <a:pt x="218" y="330"/>
                          <a:pt x="227" y="330"/>
                        </a:cubicBezTo>
                        <a:cubicBezTo>
                          <a:pt x="237" y="330"/>
                          <a:pt x="244" y="322"/>
                          <a:pt x="244" y="313"/>
                        </a:cubicBezTo>
                        <a:cubicBezTo>
                          <a:pt x="244" y="307"/>
                          <a:pt x="240" y="301"/>
                          <a:pt x="235" y="298"/>
                        </a:cubicBezTo>
                        <a:cubicBezTo>
                          <a:pt x="235" y="284"/>
                          <a:pt x="235" y="284"/>
                          <a:pt x="235" y="284"/>
                        </a:cubicBezTo>
                        <a:cubicBezTo>
                          <a:pt x="243" y="284"/>
                          <a:pt x="243" y="284"/>
                          <a:pt x="243" y="284"/>
                        </a:cubicBezTo>
                        <a:cubicBezTo>
                          <a:pt x="266" y="284"/>
                          <a:pt x="284" y="266"/>
                          <a:pt x="284" y="243"/>
                        </a:cubicBezTo>
                        <a:cubicBezTo>
                          <a:pt x="284" y="235"/>
                          <a:pt x="284" y="235"/>
                          <a:pt x="284" y="235"/>
                        </a:cubicBezTo>
                        <a:cubicBezTo>
                          <a:pt x="298" y="235"/>
                          <a:pt x="298" y="235"/>
                          <a:pt x="298" y="235"/>
                        </a:cubicBezTo>
                        <a:cubicBezTo>
                          <a:pt x="301" y="240"/>
                          <a:pt x="307" y="244"/>
                          <a:pt x="313" y="244"/>
                        </a:cubicBezTo>
                        <a:cubicBezTo>
                          <a:pt x="322" y="244"/>
                          <a:pt x="330" y="237"/>
                          <a:pt x="330" y="227"/>
                        </a:cubicBezTo>
                        <a:cubicBezTo>
                          <a:pt x="330" y="218"/>
                          <a:pt x="322" y="211"/>
                          <a:pt x="313" y="211"/>
                        </a:cubicBezTo>
                        <a:cubicBezTo>
                          <a:pt x="307" y="211"/>
                          <a:pt x="301" y="214"/>
                          <a:pt x="298" y="219"/>
                        </a:cubicBezTo>
                        <a:cubicBezTo>
                          <a:pt x="284" y="219"/>
                          <a:pt x="284" y="219"/>
                          <a:pt x="284" y="219"/>
                        </a:cubicBezTo>
                        <a:cubicBezTo>
                          <a:pt x="284" y="194"/>
                          <a:pt x="284" y="194"/>
                          <a:pt x="284" y="194"/>
                        </a:cubicBezTo>
                        <a:cubicBezTo>
                          <a:pt x="298" y="194"/>
                          <a:pt x="298" y="194"/>
                          <a:pt x="298" y="194"/>
                        </a:cubicBezTo>
                        <a:cubicBezTo>
                          <a:pt x="301" y="199"/>
                          <a:pt x="307" y="203"/>
                          <a:pt x="313" y="203"/>
                        </a:cubicBezTo>
                        <a:cubicBezTo>
                          <a:pt x="322" y="203"/>
                          <a:pt x="330" y="195"/>
                          <a:pt x="330" y="186"/>
                        </a:cubicBezTo>
                        <a:cubicBezTo>
                          <a:pt x="330" y="177"/>
                          <a:pt x="322" y="169"/>
                          <a:pt x="313" y="169"/>
                        </a:cubicBezTo>
                        <a:cubicBezTo>
                          <a:pt x="307" y="169"/>
                          <a:pt x="301" y="173"/>
                          <a:pt x="298" y="178"/>
                        </a:cubicBezTo>
                        <a:cubicBezTo>
                          <a:pt x="284" y="178"/>
                          <a:pt x="284" y="178"/>
                          <a:pt x="284" y="178"/>
                        </a:cubicBezTo>
                        <a:cubicBezTo>
                          <a:pt x="284" y="152"/>
                          <a:pt x="284" y="152"/>
                          <a:pt x="284" y="152"/>
                        </a:cubicBezTo>
                        <a:lnTo>
                          <a:pt x="298" y="152"/>
                        </a:lnTo>
                        <a:close/>
                        <a:moveTo>
                          <a:pt x="165" y="267"/>
                        </a:moveTo>
                        <a:cubicBezTo>
                          <a:pt x="109" y="267"/>
                          <a:pt x="63" y="221"/>
                          <a:pt x="63" y="165"/>
                        </a:cubicBezTo>
                        <a:cubicBezTo>
                          <a:pt x="63" y="109"/>
                          <a:pt x="109" y="63"/>
                          <a:pt x="165" y="63"/>
                        </a:cubicBezTo>
                        <a:cubicBezTo>
                          <a:pt x="221" y="63"/>
                          <a:pt x="267" y="109"/>
                          <a:pt x="267" y="165"/>
                        </a:cubicBezTo>
                        <a:cubicBezTo>
                          <a:pt x="267" y="221"/>
                          <a:pt x="221" y="267"/>
                          <a:pt x="165" y="267"/>
                        </a:cubicBezTo>
                        <a:close/>
                      </a:path>
                    </a:pathLst>
                  </a:custGeom>
                  <a:solidFill>
                    <a:schemeClr val="bg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505050">
                          <a:lumMod val="75000"/>
                        </a:srgbClr>
                      </a:solidFill>
                      <a:effectLst/>
                      <a:uLnTx/>
                      <a:uFillTx/>
                      <a:latin typeface="Segoe UI Semibold" panose="020B0702040204020203" pitchFamily="34" charset="0"/>
                      <a:ea typeface="Segoe UI" pitchFamily="34" charset="0"/>
                      <a:cs typeface="Segoe UI Semibold" panose="020B0702040204020203" pitchFamily="34" charset="0"/>
                    </a:endParaRPr>
                  </a:p>
                </p:txBody>
              </p:sp>
              <p:sp>
                <p:nvSpPr>
                  <p:cNvPr id="101" name="Freeform 73">
                    <a:extLst>
                      <a:ext uri="{FF2B5EF4-FFF2-40B4-BE49-F238E27FC236}">
                        <a16:creationId xmlns:a16="http://schemas.microsoft.com/office/drawing/2014/main" id="{FBE055D0-98C0-4456-B5B1-68784514F1DA}"/>
                      </a:ext>
                    </a:extLst>
                  </p:cNvPr>
                  <p:cNvSpPr>
                    <a:spLocks noChangeAspect="1" noEditPoints="1"/>
                  </p:cNvSpPr>
                  <p:nvPr/>
                </p:nvSpPr>
                <p:spPr bwMode="black">
                  <a:xfrm>
                    <a:off x="6881860" y="3252652"/>
                    <a:ext cx="307129" cy="307128"/>
                  </a:xfrm>
                  <a:custGeom>
                    <a:avLst/>
                    <a:gdLst>
                      <a:gd name="T0" fmla="*/ 313 w 330"/>
                      <a:gd name="T1" fmla="*/ 161 h 330"/>
                      <a:gd name="T2" fmla="*/ 313 w 330"/>
                      <a:gd name="T3" fmla="*/ 128 h 330"/>
                      <a:gd name="T4" fmla="*/ 284 w 330"/>
                      <a:gd name="T5" fmla="*/ 137 h 330"/>
                      <a:gd name="T6" fmla="*/ 298 w 330"/>
                      <a:gd name="T7" fmla="*/ 111 h 330"/>
                      <a:gd name="T8" fmla="*/ 330 w 330"/>
                      <a:gd name="T9" fmla="*/ 103 h 330"/>
                      <a:gd name="T10" fmla="*/ 298 w 330"/>
                      <a:gd name="T11" fmla="*/ 95 h 330"/>
                      <a:gd name="T12" fmla="*/ 284 w 330"/>
                      <a:gd name="T13" fmla="*/ 87 h 330"/>
                      <a:gd name="T14" fmla="*/ 235 w 330"/>
                      <a:gd name="T15" fmla="*/ 46 h 330"/>
                      <a:gd name="T16" fmla="*/ 244 w 330"/>
                      <a:gd name="T17" fmla="*/ 17 h 330"/>
                      <a:gd name="T18" fmla="*/ 211 w 330"/>
                      <a:gd name="T19" fmla="*/ 17 h 330"/>
                      <a:gd name="T20" fmla="*/ 219 w 330"/>
                      <a:gd name="T21" fmla="*/ 46 h 330"/>
                      <a:gd name="T22" fmla="*/ 194 w 330"/>
                      <a:gd name="T23" fmla="*/ 32 h 330"/>
                      <a:gd name="T24" fmla="*/ 186 w 330"/>
                      <a:gd name="T25" fmla="*/ 0 h 330"/>
                      <a:gd name="T26" fmla="*/ 178 w 330"/>
                      <a:gd name="T27" fmla="*/ 32 h 330"/>
                      <a:gd name="T28" fmla="*/ 152 w 330"/>
                      <a:gd name="T29" fmla="*/ 46 h 330"/>
                      <a:gd name="T30" fmla="*/ 161 w 330"/>
                      <a:gd name="T31" fmla="*/ 17 h 330"/>
                      <a:gd name="T32" fmla="*/ 128 w 330"/>
                      <a:gd name="T33" fmla="*/ 17 h 330"/>
                      <a:gd name="T34" fmla="*/ 137 w 330"/>
                      <a:gd name="T35" fmla="*/ 46 h 330"/>
                      <a:gd name="T36" fmla="*/ 111 w 330"/>
                      <a:gd name="T37" fmla="*/ 32 h 330"/>
                      <a:gd name="T38" fmla="*/ 103 w 330"/>
                      <a:gd name="T39" fmla="*/ 0 h 330"/>
                      <a:gd name="T40" fmla="*/ 95 w 330"/>
                      <a:gd name="T41" fmla="*/ 32 h 330"/>
                      <a:gd name="T42" fmla="*/ 87 w 330"/>
                      <a:gd name="T43" fmla="*/ 46 h 330"/>
                      <a:gd name="T44" fmla="*/ 46 w 330"/>
                      <a:gd name="T45" fmla="*/ 95 h 330"/>
                      <a:gd name="T46" fmla="*/ 17 w 330"/>
                      <a:gd name="T47" fmla="*/ 86 h 330"/>
                      <a:gd name="T48" fmla="*/ 17 w 330"/>
                      <a:gd name="T49" fmla="*/ 120 h 330"/>
                      <a:gd name="T50" fmla="*/ 46 w 330"/>
                      <a:gd name="T51" fmla="*/ 111 h 330"/>
                      <a:gd name="T52" fmla="*/ 32 w 330"/>
                      <a:gd name="T53" fmla="*/ 137 h 330"/>
                      <a:gd name="T54" fmla="*/ 0 w 330"/>
                      <a:gd name="T55" fmla="*/ 144 h 330"/>
                      <a:gd name="T56" fmla="*/ 32 w 330"/>
                      <a:gd name="T57" fmla="*/ 152 h 330"/>
                      <a:gd name="T58" fmla="*/ 46 w 330"/>
                      <a:gd name="T59" fmla="*/ 178 h 330"/>
                      <a:gd name="T60" fmla="*/ 17 w 330"/>
                      <a:gd name="T61" fmla="*/ 169 h 330"/>
                      <a:gd name="T62" fmla="*/ 17 w 330"/>
                      <a:gd name="T63" fmla="*/ 203 h 330"/>
                      <a:gd name="T64" fmla="*/ 46 w 330"/>
                      <a:gd name="T65" fmla="*/ 194 h 330"/>
                      <a:gd name="T66" fmla="*/ 32 w 330"/>
                      <a:gd name="T67" fmla="*/ 219 h 330"/>
                      <a:gd name="T68" fmla="*/ 0 w 330"/>
                      <a:gd name="T69" fmla="*/ 227 h 330"/>
                      <a:gd name="T70" fmla="*/ 32 w 330"/>
                      <a:gd name="T71" fmla="*/ 235 h 330"/>
                      <a:gd name="T72" fmla="*/ 46 w 330"/>
                      <a:gd name="T73" fmla="*/ 243 h 330"/>
                      <a:gd name="T74" fmla="*/ 95 w 330"/>
                      <a:gd name="T75" fmla="*/ 284 h 330"/>
                      <a:gd name="T76" fmla="*/ 86 w 330"/>
                      <a:gd name="T77" fmla="*/ 313 h 330"/>
                      <a:gd name="T78" fmla="*/ 120 w 330"/>
                      <a:gd name="T79" fmla="*/ 313 h 330"/>
                      <a:gd name="T80" fmla="*/ 111 w 330"/>
                      <a:gd name="T81" fmla="*/ 284 h 330"/>
                      <a:gd name="T82" fmla="*/ 137 w 330"/>
                      <a:gd name="T83" fmla="*/ 298 h 330"/>
                      <a:gd name="T84" fmla="*/ 144 w 330"/>
                      <a:gd name="T85" fmla="*/ 330 h 330"/>
                      <a:gd name="T86" fmla="*/ 152 w 330"/>
                      <a:gd name="T87" fmla="*/ 298 h 330"/>
                      <a:gd name="T88" fmla="*/ 178 w 330"/>
                      <a:gd name="T89" fmla="*/ 284 h 330"/>
                      <a:gd name="T90" fmla="*/ 169 w 330"/>
                      <a:gd name="T91" fmla="*/ 313 h 330"/>
                      <a:gd name="T92" fmla="*/ 203 w 330"/>
                      <a:gd name="T93" fmla="*/ 313 h 330"/>
                      <a:gd name="T94" fmla="*/ 194 w 330"/>
                      <a:gd name="T95" fmla="*/ 284 h 330"/>
                      <a:gd name="T96" fmla="*/ 219 w 330"/>
                      <a:gd name="T97" fmla="*/ 298 h 330"/>
                      <a:gd name="T98" fmla="*/ 227 w 330"/>
                      <a:gd name="T99" fmla="*/ 330 h 330"/>
                      <a:gd name="T100" fmla="*/ 235 w 330"/>
                      <a:gd name="T101" fmla="*/ 298 h 330"/>
                      <a:gd name="T102" fmla="*/ 243 w 330"/>
                      <a:gd name="T103" fmla="*/ 284 h 330"/>
                      <a:gd name="T104" fmla="*/ 284 w 330"/>
                      <a:gd name="T105" fmla="*/ 235 h 330"/>
                      <a:gd name="T106" fmla="*/ 313 w 330"/>
                      <a:gd name="T107" fmla="*/ 244 h 330"/>
                      <a:gd name="T108" fmla="*/ 313 w 330"/>
                      <a:gd name="T109" fmla="*/ 211 h 330"/>
                      <a:gd name="T110" fmla="*/ 284 w 330"/>
                      <a:gd name="T111" fmla="*/ 219 h 330"/>
                      <a:gd name="T112" fmla="*/ 298 w 330"/>
                      <a:gd name="T113" fmla="*/ 194 h 330"/>
                      <a:gd name="T114" fmla="*/ 330 w 330"/>
                      <a:gd name="T115" fmla="*/ 186 h 330"/>
                      <a:gd name="T116" fmla="*/ 298 w 330"/>
                      <a:gd name="T117" fmla="*/ 178 h 330"/>
                      <a:gd name="T118" fmla="*/ 284 w 330"/>
                      <a:gd name="T119" fmla="*/ 152 h 330"/>
                      <a:gd name="T120" fmla="*/ 165 w 330"/>
                      <a:gd name="T121" fmla="*/ 267 h 330"/>
                      <a:gd name="T122" fmla="*/ 165 w 330"/>
                      <a:gd name="T123" fmla="*/ 63 h 330"/>
                      <a:gd name="T124" fmla="*/ 165 w 330"/>
                      <a:gd name="T125" fmla="*/ 267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30" h="330">
                        <a:moveTo>
                          <a:pt x="298" y="152"/>
                        </a:moveTo>
                        <a:cubicBezTo>
                          <a:pt x="301" y="158"/>
                          <a:pt x="307" y="161"/>
                          <a:pt x="313" y="161"/>
                        </a:cubicBezTo>
                        <a:cubicBezTo>
                          <a:pt x="322" y="161"/>
                          <a:pt x="330" y="154"/>
                          <a:pt x="330" y="144"/>
                        </a:cubicBezTo>
                        <a:cubicBezTo>
                          <a:pt x="330" y="135"/>
                          <a:pt x="322" y="128"/>
                          <a:pt x="313" y="128"/>
                        </a:cubicBezTo>
                        <a:cubicBezTo>
                          <a:pt x="307" y="128"/>
                          <a:pt x="301" y="131"/>
                          <a:pt x="298" y="137"/>
                        </a:cubicBezTo>
                        <a:cubicBezTo>
                          <a:pt x="284" y="137"/>
                          <a:pt x="284" y="137"/>
                          <a:pt x="284" y="137"/>
                        </a:cubicBezTo>
                        <a:cubicBezTo>
                          <a:pt x="284" y="111"/>
                          <a:pt x="284" y="111"/>
                          <a:pt x="284" y="111"/>
                        </a:cubicBezTo>
                        <a:cubicBezTo>
                          <a:pt x="298" y="111"/>
                          <a:pt x="298" y="111"/>
                          <a:pt x="298" y="111"/>
                        </a:cubicBezTo>
                        <a:cubicBezTo>
                          <a:pt x="301" y="116"/>
                          <a:pt x="307" y="120"/>
                          <a:pt x="313" y="120"/>
                        </a:cubicBezTo>
                        <a:cubicBezTo>
                          <a:pt x="322" y="120"/>
                          <a:pt x="330" y="112"/>
                          <a:pt x="330" y="103"/>
                        </a:cubicBezTo>
                        <a:cubicBezTo>
                          <a:pt x="330" y="94"/>
                          <a:pt x="322" y="86"/>
                          <a:pt x="313" y="86"/>
                        </a:cubicBezTo>
                        <a:cubicBezTo>
                          <a:pt x="307" y="86"/>
                          <a:pt x="301" y="90"/>
                          <a:pt x="298" y="95"/>
                        </a:cubicBezTo>
                        <a:cubicBezTo>
                          <a:pt x="284" y="95"/>
                          <a:pt x="284" y="95"/>
                          <a:pt x="284" y="95"/>
                        </a:cubicBezTo>
                        <a:cubicBezTo>
                          <a:pt x="284" y="87"/>
                          <a:pt x="284" y="87"/>
                          <a:pt x="284" y="87"/>
                        </a:cubicBezTo>
                        <a:cubicBezTo>
                          <a:pt x="284" y="65"/>
                          <a:pt x="266" y="46"/>
                          <a:pt x="243" y="46"/>
                        </a:cubicBezTo>
                        <a:cubicBezTo>
                          <a:pt x="235" y="46"/>
                          <a:pt x="235" y="46"/>
                          <a:pt x="235" y="46"/>
                        </a:cubicBezTo>
                        <a:cubicBezTo>
                          <a:pt x="235" y="32"/>
                          <a:pt x="235" y="32"/>
                          <a:pt x="235" y="32"/>
                        </a:cubicBezTo>
                        <a:cubicBezTo>
                          <a:pt x="240" y="29"/>
                          <a:pt x="244" y="23"/>
                          <a:pt x="244" y="17"/>
                        </a:cubicBezTo>
                        <a:cubicBezTo>
                          <a:pt x="244" y="8"/>
                          <a:pt x="237" y="0"/>
                          <a:pt x="227" y="0"/>
                        </a:cubicBezTo>
                        <a:cubicBezTo>
                          <a:pt x="218" y="0"/>
                          <a:pt x="211" y="8"/>
                          <a:pt x="211" y="17"/>
                        </a:cubicBezTo>
                        <a:cubicBezTo>
                          <a:pt x="211" y="23"/>
                          <a:pt x="214" y="29"/>
                          <a:pt x="219" y="32"/>
                        </a:cubicBezTo>
                        <a:cubicBezTo>
                          <a:pt x="219" y="46"/>
                          <a:pt x="219" y="46"/>
                          <a:pt x="219" y="46"/>
                        </a:cubicBezTo>
                        <a:cubicBezTo>
                          <a:pt x="194" y="46"/>
                          <a:pt x="194" y="46"/>
                          <a:pt x="194" y="46"/>
                        </a:cubicBezTo>
                        <a:cubicBezTo>
                          <a:pt x="194" y="32"/>
                          <a:pt x="194" y="32"/>
                          <a:pt x="194" y="32"/>
                        </a:cubicBezTo>
                        <a:cubicBezTo>
                          <a:pt x="199" y="29"/>
                          <a:pt x="203" y="23"/>
                          <a:pt x="203" y="17"/>
                        </a:cubicBezTo>
                        <a:cubicBezTo>
                          <a:pt x="203" y="8"/>
                          <a:pt x="195" y="0"/>
                          <a:pt x="186" y="0"/>
                        </a:cubicBezTo>
                        <a:cubicBezTo>
                          <a:pt x="177" y="0"/>
                          <a:pt x="169" y="8"/>
                          <a:pt x="169" y="17"/>
                        </a:cubicBezTo>
                        <a:cubicBezTo>
                          <a:pt x="169" y="23"/>
                          <a:pt x="173" y="29"/>
                          <a:pt x="178" y="32"/>
                        </a:cubicBezTo>
                        <a:cubicBezTo>
                          <a:pt x="178" y="46"/>
                          <a:pt x="178" y="46"/>
                          <a:pt x="178" y="46"/>
                        </a:cubicBezTo>
                        <a:cubicBezTo>
                          <a:pt x="152" y="46"/>
                          <a:pt x="152" y="46"/>
                          <a:pt x="152" y="46"/>
                        </a:cubicBezTo>
                        <a:cubicBezTo>
                          <a:pt x="152" y="32"/>
                          <a:pt x="152" y="32"/>
                          <a:pt x="152" y="32"/>
                        </a:cubicBezTo>
                        <a:cubicBezTo>
                          <a:pt x="158" y="29"/>
                          <a:pt x="161" y="23"/>
                          <a:pt x="161" y="17"/>
                        </a:cubicBezTo>
                        <a:cubicBezTo>
                          <a:pt x="161" y="8"/>
                          <a:pt x="154" y="0"/>
                          <a:pt x="144" y="0"/>
                        </a:cubicBezTo>
                        <a:cubicBezTo>
                          <a:pt x="135" y="0"/>
                          <a:pt x="128" y="8"/>
                          <a:pt x="128" y="17"/>
                        </a:cubicBezTo>
                        <a:cubicBezTo>
                          <a:pt x="128" y="23"/>
                          <a:pt x="131" y="29"/>
                          <a:pt x="137" y="32"/>
                        </a:cubicBezTo>
                        <a:cubicBezTo>
                          <a:pt x="137" y="46"/>
                          <a:pt x="137" y="46"/>
                          <a:pt x="137" y="46"/>
                        </a:cubicBezTo>
                        <a:cubicBezTo>
                          <a:pt x="111" y="46"/>
                          <a:pt x="111" y="46"/>
                          <a:pt x="111" y="46"/>
                        </a:cubicBezTo>
                        <a:cubicBezTo>
                          <a:pt x="111" y="32"/>
                          <a:pt x="111" y="32"/>
                          <a:pt x="111" y="32"/>
                        </a:cubicBezTo>
                        <a:cubicBezTo>
                          <a:pt x="116" y="29"/>
                          <a:pt x="120" y="23"/>
                          <a:pt x="120" y="17"/>
                        </a:cubicBezTo>
                        <a:cubicBezTo>
                          <a:pt x="120" y="8"/>
                          <a:pt x="112" y="0"/>
                          <a:pt x="103" y="0"/>
                        </a:cubicBezTo>
                        <a:cubicBezTo>
                          <a:pt x="94" y="0"/>
                          <a:pt x="86" y="8"/>
                          <a:pt x="86" y="17"/>
                        </a:cubicBezTo>
                        <a:cubicBezTo>
                          <a:pt x="86" y="23"/>
                          <a:pt x="90" y="29"/>
                          <a:pt x="95" y="32"/>
                        </a:cubicBezTo>
                        <a:cubicBezTo>
                          <a:pt x="95" y="46"/>
                          <a:pt x="95" y="46"/>
                          <a:pt x="95" y="46"/>
                        </a:cubicBezTo>
                        <a:cubicBezTo>
                          <a:pt x="87" y="46"/>
                          <a:pt x="87" y="46"/>
                          <a:pt x="87" y="46"/>
                        </a:cubicBezTo>
                        <a:cubicBezTo>
                          <a:pt x="65" y="46"/>
                          <a:pt x="46" y="65"/>
                          <a:pt x="46" y="87"/>
                        </a:cubicBezTo>
                        <a:cubicBezTo>
                          <a:pt x="46" y="95"/>
                          <a:pt x="46" y="95"/>
                          <a:pt x="46" y="95"/>
                        </a:cubicBezTo>
                        <a:cubicBezTo>
                          <a:pt x="32" y="95"/>
                          <a:pt x="32" y="95"/>
                          <a:pt x="32" y="95"/>
                        </a:cubicBezTo>
                        <a:cubicBezTo>
                          <a:pt x="29" y="90"/>
                          <a:pt x="23" y="86"/>
                          <a:pt x="17" y="86"/>
                        </a:cubicBezTo>
                        <a:cubicBezTo>
                          <a:pt x="8" y="86"/>
                          <a:pt x="0" y="94"/>
                          <a:pt x="0" y="103"/>
                        </a:cubicBezTo>
                        <a:cubicBezTo>
                          <a:pt x="0" y="112"/>
                          <a:pt x="8" y="120"/>
                          <a:pt x="17" y="120"/>
                        </a:cubicBezTo>
                        <a:cubicBezTo>
                          <a:pt x="23" y="120"/>
                          <a:pt x="29" y="116"/>
                          <a:pt x="32" y="111"/>
                        </a:cubicBezTo>
                        <a:cubicBezTo>
                          <a:pt x="46" y="111"/>
                          <a:pt x="46" y="111"/>
                          <a:pt x="46" y="111"/>
                        </a:cubicBezTo>
                        <a:cubicBezTo>
                          <a:pt x="46" y="137"/>
                          <a:pt x="46" y="137"/>
                          <a:pt x="46" y="137"/>
                        </a:cubicBezTo>
                        <a:cubicBezTo>
                          <a:pt x="32" y="137"/>
                          <a:pt x="32" y="137"/>
                          <a:pt x="32" y="137"/>
                        </a:cubicBezTo>
                        <a:cubicBezTo>
                          <a:pt x="29" y="131"/>
                          <a:pt x="23" y="128"/>
                          <a:pt x="17" y="128"/>
                        </a:cubicBezTo>
                        <a:cubicBezTo>
                          <a:pt x="8" y="128"/>
                          <a:pt x="0" y="135"/>
                          <a:pt x="0" y="144"/>
                        </a:cubicBezTo>
                        <a:cubicBezTo>
                          <a:pt x="0" y="154"/>
                          <a:pt x="8" y="161"/>
                          <a:pt x="17" y="161"/>
                        </a:cubicBezTo>
                        <a:cubicBezTo>
                          <a:pt x="23" y="161"/>
                          <a:pt x="29" y="158"/>
                          <a:pt x="32" y="152"/>
                        </a:cubicBezTo>
                        <a:cubicBezTo>
                          <a:pt x="46" y="152"/>
                          <a:pt x="46" y="152"/>
                          <a:pt x="46" y="152"/>
                        </a:cubicBezTo>
                        <a:cubicBezTo>
                          <a:pt x="46" y="178"/>
                          <a:pt x="46" y="178"/>
                          <a:pt x="46" y="178"/>
                        </a:cubicBezTo>
                        <a:cubicBezTo>
                          <a:pt x="32" y="178"/>
                          <a:pt x="32" y="178"/>
                          <a:pt x="32" y="178"/>
                        </a:cubicBezTo>
                        <a:cubicBezTo>
                          <a:pt x="29" y="173"/>
                          <a:pt x="23" y="169"/>
                          <a:pt x="17" y="169"/>
                        </a:cubicBezTo>
                        <a:cubicBezTo>
                          <a:pt x="8" y="169"/>
                          <a:pt x="0" y="177"/>
                          <a:pt x="0" y="186"/>
                        </a:cubicBezTo>
                        <a:cubicBezTo>
                          <a:pt x="0" y="195"/>
                          <a:pt x="8" y="203"/>
                          <a:pt x="17" y="203"/>
                        </a:cubicBezTo>
                        <a:cubicBezTo>
                          <a:pt x="23" y="203"/>
                          <a:pt x="29" y="199"/>
                          <a:pt x="32" y="194"/>
                        </a:cubicBezTo>
                        <a:cubicBezTo>
                          <a:pt x="46" y="194"/>
                          <a:pt x="46" y="194"/>
                          <a:pt x="46" y="194"/>
                        </a:cubicBezTo>
                        <a:cubicBezTo>
                          <a:pt x="46" y="219"/>
                          <a:pt x="46" y="219"/>
                          <a:pt x="46" y="219"/>
                        </a:cubicBezTo>
                        <a:cubicBezTo>
                          <a:pt x="32" y="219"/>
                          <a:pt x="32" y="219"/>
                          <a:pt x="32" y="219"/>
                        </a:cubicBezTo>
                        <a:cubicBezTo>
                          <a:pt x="29" y="214"/>
                          <a:pt x="23" y="211"/>
                          <a:pt x="17" y="211"/>
                        </a:cubicBezTo>
                        <a:cubicBezTo>
                          <a:pt x="8" y="211"/>
                          <a:pt x="0" y="218"/>
                          <a:pt x="0" y="227"/>
                        </a:cubicBezTo>
                        <a:cubicBezTo>
                          <a:pt x="0" y="237"/>
                          <a:pt x="8" y="244"/>
                          <a:pt x="17" y="244"/>
                        </a:cubicBezTo>
                        <a:cubicBezTo>
                          <a:pt x="23" y="244"/>
                          <a:pt x="29" y="240"/>
                          <a:pt x="32" y="235"/>
                        </a:cubicBezTo>
                        <a:cubicBezTo>
                          <a:pt x="46" y="235"/>
                          <a:pt x="46" y="235"/>
                          <a:pt x="46" y="235"/>
                        </a:cubicBezTo>
                        <a:cubicBezTo>
                          <a:pt x="46" y="243"/>
                          <a:pt x="46" y="243"/>
                          <a:pt x="46" y="243"/>
                        </a:cubicBezTo>
                        <a:cubicBezTo>
                          <a:pt x="46" y="266"/>
                          <a:pt x="65" y="284"/>
                          <a:pt x="87" y="284"/>
                        </a:cubicBezTo>
                        <a:cubicBezTo>
                          <a:pt x="95" y="284"/>
                          <a:pt x="95" y="284"/>
                          <a:pt x="95" y="284"/>
                        </a:cubicBezTo>
                        <a:cubicBezTo>
                          <a:pt x="95" y="298"/>
                          <a:pt x="95" y="298"/>
                          <a:pt x="95" y="298"/>
                        </a:cubicBezTo>
                        <a:cubicBezTo>
                          <a:pt x="90" y="301"/>
                          <a:pt x="86" y="307"/>
                          <a:pt x="86" y="313"/>
                        </a:cubicBezTo>
                        <a:cubicBezTo>
                          <a:pt x="86" y="322"/>
                          <a:pt x="94" y="330"/>
                          <a:pt x="103" y="330"/>
                        </a:cubicBezTo>
                        <a:cubicBezTo>
                          <a:pt x="112" y="330"/>
                          <a:pt x="120" y="322"/>
                          <a:pt x="120" y="313"/>
                        </a:cubicBezTo>
                        <a:cubicBezTo>
                          <a:pt x="120" y="307"/>
                          <a:pt x="116" y="301"/>
                          <a:pt x="111" y="298"/>
                        </a:cubicBezTo>
                        <a:cubicBezTo>
                          <a:pt x="111" y="284"/>
                          <a:pt x="111" y="284"/>
                          <a:pt x="111" y="284"/>
                        </a:cubicBezTo>
                        <a:cubicBezTo>
                          <a:pt x="137" y="284"/>
                          <a:pt x="137" y="284"/>
                          <a:pt x="137" y="284"/>
                        </a:cubicBezTo>
                        <a:cubicBezTo>
                          <a:pt x="137" y="298"/>
                          <a:pt x="137" y="298"/>
                          <a:pt x="137" y="298"/>
                        </a:cubicBezTo>
                        <a:cubicBezTo>
                          <a:pt x="131" y="301"/>
                          <a:pt x="128" y="307"/>
                          <a:pt x="128" y="313"/>
                        </a:cubicBezTo>
                        <a:cubicBezTo>
                          <a:pt x="128" y="322"/>
                          <a:pt x="135" y="330"/>
                          <a:pt x="144" y="330"/>
                        </a:cubicBezTo>
                        <a:cubicBezTo>
                          <a:pt x="154" y="330"/>
                          <a:pt x="161" y="322"/>
                          <a:pt x="161" y="313"/>
                        </a:cubicBezTo>
                        <a:cubicBezTo>
                          <a:pt x="161" y="307"/>
                          <a:pt x="158" y="301"/>
                          <a:pt x="152" y="298"/>
                        </a:cubicBezTo>
                        <a:cubicBezTo>
                          <a:pt x="152" y="284"/>
                          <a:pt x="152" y="284"/>
                          <a:pt x="152" y="284"/>
                        </a:cubicBezTo>
                        <a:cubicBezTo>
                          <a:pt x="178" y="284"/>
                          <a:pt x="178" y="284"/>
                          <a:pt x="178" y="284"/>
                        </a:cubicBezTo>
                        <a:cubicBezTo>
                          <a:pt x="178" y="298"/>
                          <a:pt x="178" y="298"/>
                          <a:pt x="178" y="298"/>
                        </a:cubicBezTo>
                        <a:cubicBezTo>
                          <a:pt x="173" y="301"/>
                          <a:pt x="169" y="307"/>
                          <a:pt x="169" y="313"/>
                        </a:cubicBezTo>
                        <a:cubicBezTo>
                          <a:pt x="169" y="322"/>
                          <a:pt x="177" y="330"/>
                          <a:pt x="186" y="330"/>
                        </a:cubicBezTo>
                        <a:cubicBezTo>
                          <a:pt x="195" y="330"/>
                          <a:pt x="203" y="322"/>
                          <a:pt x="203" y="313"/>
                        </a:cubicBezTo>
                        <a:cubicBezTo>
                          <a:pt x="203" y="307"/>
                          <a:pt x="199" y="301"/>
                          <a:pt x="194" y="298"/>
                        </a:cubicBezTo>
                        <a:cubicBezTo>
                          <a:pt x="194" y="284"/>
                          <a:pt x="194" y="284"/>
                          <a:pt x="194" y="284"/>
                        </a:cubicBezTo>
                        <a:cubicBezTo>
                          <a:pt x="219" y="284"/>
                          <a:pt x="219" y="284"/>
                          <a:pt x="219" y="284"/>
                        </a:cubicBezTo>
                        <a:cubicBezTo>
                          <a:pt x="219" y="298"/>
                          <a:pt x="219" y="298"/>
                          <a:pt x="219" y="298"/>
                        </a:cubicBezTo>
                        <a:cubicBezTo>
                          <a:pt x="214" y="301"/>
                          <a:pt x="211" y="307"/>
                          <a:pt x="211" y="313"/>
                        </a:cubicBezTo>
                        <a:cubicBezTo>
                          <a:pt x="211" y="322"/>
                          <a:pt x="218" y="330"/>
                          <a:pt x="227" y="330"/>
                        </a:cubicBezTo>
                        <a:cubicBezTo>
                          <a:pt x="237" y="330"/>
                          <a:pt x="244" y="322"/>
                          <a:pt x="244" y="313"/>
                        </a:cubicBezTo>
                        <a:cubicBezTo>
                          <a:pt x="244" y="307"/>
                          <a:pt x="240" y="301"/>
                          <a:pt x="235" y="298"/>
                        </a:cubicBezTo>
                        <a:cubicBezTo>
                          <a:pt x="235" y="284"/>
                          <a:pt x="235" y="284"/>
                          <a:pt x="235" y="284"/>
                        </a:cubicBezTo>
                        <a:cubicBezTo>
                          <a:pt x="243" y="284"/>
                          <a:pt x="243" y="284"/>
                          <a:pt x="243" y="284"/>
                        </a:cubicBezTo>
                        <a:cubicBezTo>
                          <a:pt x="266" y="284"/>
                          <a:pt x="284" y="266"/>
                          <a:pt x="284" y="243"/>
                        </a:cubicBezTo>
                        <a:cubicBezTo>
                          <a:pt x="284" y="235"/>
                          <a:pt x="284" y="235"/>
                          <a:pt x="284" y="235"/>
                        </a:cubicBezTo>
                        <a:cubicBezTo>
                          <a:pt x="298" y="235"/>
                          <a:pt x="298" y="235"/>
                          <a:pt x="298" y="235"/>
                        </a:cubicBezTo>
                        <a:cubicBezTo>
                          <a:pt x="301" y="240"/>
                          <a:pt x="307" y="244"/>
                          <a:pt x="313" y="244"/>
                        </a:cubicBezTo>
                        <a:cubicBezTo>
                          <a:pt x="322" y="244"/>
                          <a:pt x="330" y="237"/>
                          <a:pt x="330" y="227"/>
                        </a:cubicBezTo>
                        <a:cubicBezTo>
                          <a:pt x="330" y="218"/>
                          <a:pt x="322" y="211"/>
                          <a:pt x="313" y="211"/>
                        </a:cubicBezTo>
                        <a:cubicBezTo>
                          <a:pt x="307" y="211"/>
                          <a:pt x="301" y="214"/>
                          <a:pt x="298" y="219"/>
                        </a:cubicBezTo>
                        <a:cubicBezTo>
                          <a:pt x="284" y="219"/>
                          <a:pt x="284" y="219"/>
                          <a:pt x="284" y="219"/>
                        </a:cubicBezTo>
                        <a:cubicBezTo>
                          <a:pt x="284" y="194"/>
                          <a:pt x="284" y="194"/>
                          <a:pt x="284" y="194"/>
                        </a:cubicBezTo>
                        <a:cubicBezTo>
                          <a:pt x="298" y="194"/>
                          <a:pt x="298" y="194"/>
                          <a:pt x="298" y="194"/>
                        </a:cubicBezTo>
                        <a:cubicBezTo>
                          <a:pt x="301" y="199"/>
                          <a:pt x="307" y="203"/>
                          <a:pt x="313" y="203"/>
                        </a:cubicBezTo>
                        <a:cubicBezTo>
                          <a:pt x="322" y="203"/>
                          <a:pt x="330" y="195"/>
                          <a:pt x="330" y="186"/>
                        </a:cubicBezTo>
                        <a:cubicBezTo>
                          <a:pt x="330" y="177"/>
                          <a:pt x="322" y="169"/>
                          <a:pt x="313" y="169"/>
                        </a:cubicBezTo>
                        <a:cubicBezTo>
                          <a:pt x="307" y="169"/>
                          <a:pt x="301" y="173"/>
                          <a:pt x="298" y="178"/>
                        </a:cubicBezTo>
                        <a:cubicBezTo>
                          <a:pt x="284" y="178"/>
                          <a:pt x="284" y="178"/>
                          <a:pt x="284" y="178"/>
                        </a:cubicBezTo>
                        <a:cubicBezTo>
                          <a:pt x="284" y="152"/>
                          <a:pt x="284" y="152"/>
                          <a:pt x="284" y="152"/>
                        </a:cubicBezTo>
                        <a:lnTo>
                          <a:pt x="298" y="152"/>
                        </a:lnTo>
                        <a:close/>
                        <a:moveTo>
                          <a:pt x="165" y="267"/>
                        </a:moveTo>
                        <a:cubicBezTo>
                          <a:pt x="109" y="267"/>
                          <a:pt x="63" y="221"/>
                          <a:pt x="63" y="165"/>
                        </a:cubicBezTo>
                        <a:cubicBezTo>
                          <a:pt x="63" y="109"/>
                          <a:pt x="109" y="63"/>
                          <a:pt x="165" y="63"/>
                        </a:cubicBezTo>
                        <a:cubicBezTo>
                          <a:pt x="221" y="63"/>
                          <a:pt x="267" y="109"/>
                          <a:pt x="267" y="165"/>
                        </a:cubicBezTo>
                        <a:cubicBezTo>
                          <a:pt x="267" y="221"/>
                          <a:pt x="221" y="267"/>
                          <a:pt x="165" y="267"/>
                        </a:cubicBezTo>
                        <a:close/>
                      </a:path>
                    </a:pathLst>
                  </a:custGeom>
                  <a:solidFill>
                    <a:schemeClr val="bg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505050">
                          <a:lumMod val="75000"/>
                        </a:srgbClr>
                      </a:solidFill>
                      <a:effectLst/>
                      <a:uLnTx/>
                      <a:uFillTx/>
                      <a:latin typeface="Segoe UI Semibold" panose="020B0702040204020203" pitchFamily="34" charset="0"/>
                      <a:ea typeface="Segoe UI" pitchFamily="34" charset="0"/>
                      <a:cs typeface="Segoe UI Semibold" panose="020B0702040204020203" pitchFamily="34" charset="0"/>
                    </a:endParaRPr>
                  </a:p>
                </p:txBody>
              </p:sp>
              <p:sp>
                <p:nvSpPr>
                  <p:cNvPr id="102" name="Freeform 73">
                    <a:extLst>
                      <a:ext uri="{FF2B5EF4-FFF2-40B4-BE49-F238E27FC236}">
                        <a16:creationId xmlns:a16="http://schemas.microsoft.com/office/drawing/2014/main" id="{0EFD7035-E08E-4716-8C21-6E8ECFE88699}"/>
                      </a:ext>
                    </a:extLst>
                  </p:cNvPr>
                  <p:cNvSpPr>
                    <a:spLocks noChangeAspect="1" noEditPoints="1"/>
                  </p:cNvSpPr>
                  <p:nvPr/>
                </p:nvSpPr>
                <p:spPr bwMode="black">
                  <a:xfrm>
                    <a:off x="7215978" y="3252652"/>
                    <a:ext cx="307129" cy="307128"/>
                  </a:xfrm>
                  <a:custGeom>
                    <a:avLst/>
                    <a:gdLst>
                      <a:gd name="T0" fmla="*/ 313 w 330"/>
                      <a:gd name="T1" fmla="*/ 161 h 330"/>
                      <a:gd name="T2" fmla="*/ 313 w 330"/>
                      <a:gd name="T3" fmla="*/ 128 h 330"/>
                      <a:gd name="T4" fmla="*/ 284 w 330"/>
                      <a:gd name="T5" fmla="*/ 137 h 330"/>
                      <a:gd name="T6" fmla="*/ 298 w 330"/>
                      <a:gd name="T7" fmla="*/ 111 h 330"/>
                      <a:gd name="T8" fmla="*/ 330 w 330"/>
                      <a:gd name="T9" fmla="*/ 103 h 330"/>
                      <a:gd name="T10" fmla="*/ 298 w 330"/>
                      <a:gd name="T11" fmla="*/ 95 h 330"/>
                      <a:gd name="T12" fmla="*/ 284 w 330"/>
                      <a:gd name="T13" fmla="*/ 87 h 330"/>
                      <a:gd name="T14" fmla="*/ 235 w 330"/>
                      <a:gd name="T15" fmla="*/ 46 h 330"/>
                      <a:gd name="T16" fmla="*/ 244 w 330"/>
                      <a:gd name="T17" fmla="*/ 17 h 330"/>
                      <a:gd name="T18" fmla="*/ 211 w 330"/>
                      <a:gd name="T19" fmla="*/ 17 h 330"/>
                      <a:gd name="T20" fmla="*/ 219 w 330"/>
                      <a:gd name="T21" fmla="*/ 46 h 330"/>
                      <a:gd name="T22" fmla="*/ 194 w 330"/>
                      <a:gd name="T23" fmla="*/ 32 h 330"/>
                      <a:gd name="T24" fmla="*/ 186 w 330"/>
                      <a:gd name="T25" fmla="*/ 0 h 330"/>
                      <a:gd name="T26" fmla="*/ 178 w 330"/>
                      <a:gd name="T27" fmla="*/ 32 h 330"/>
                      <a:gd name="T28" fmla="*/ 152 w 330"/>
                      <a:gd name="T29" fmla="*/ 46 h 330"/>
                      <a:gd name="T30" fmla="*/ 161 w 330"/>
                      <a:gd name="T31" fmla="*/ 17 h 330"/>
                      <a:gd name="T32" fmla="*/ 128 w 330"/>
                      <a:gd name="T33" fmla="*/ 17 h 330"/>
                      <a:gd name="T34" fmla="*/ 137 w 330"/>
                      <a:gd name="T35" fmla="*/ 46 h 330"/>
                      <a:gd name="T36" fmla="*/ 111 w 330"/>
                      <a:gd name="T37" fmla="*/ 32 h 330"/>
                      <a:gd name="T38" fmla="*/ 103 w 330"/>
                      <a:gd name="T39" fmla="*/ 0 h 330"/>
                      <a:gd name="T40" fmla="*/ 95 w 330"/>
                      <a:gd name="T41" fmla="*/ 32 h 330"/>
                      <a:gd name="T42" fmla="*/ 87 w 330"/>
                      <a:gd name="T43" fmla="*/ 46 h 330"/>
                      <a:gd name="T44" fmla="*/ 46 w 330"/>
                      <a:gd name="T45" fmla="*/ 95 h 330"/>
                      <a:gd name="T46" fmla="*/ 17 w 330"/>
                      <a:gd name="T47" fmla="*/ 86 h 330"/>
                      <a:gd name="T48" fmla="*/ 17 w 330"/>
                      <a:gd name="T49" fmla="*/ 120 h 330"/>
                      <a:gd name="T50" fmla="*/ 46 w 330"/>
                      <a:gd name="T51" fmla="*/ 111 h 330"/>
                      <a:gd name="T52" fmla="*/ 32 w 330"/>
                      <a:gd name="T53" fmla="*/ 137 h 330"/>
                      <a:gd name="T54" fmla="*/ 0 w 330"/>
                      <a:gd name="T55" fmla="*/ 144 h 330"/>
                      <a:gd name="T56" fmla="*/ 32 w 330"/>
                      <a:gd name="T57" fmla="*/ 152 h 330"/>
                      <a:gd name="T58" fmla="*/ 46 w 330"/>
                      <a:gd name="T59" fmla="*/ 178 h 330"/>
                      <a:gd name="T60" fmla="*/ 17 w 330"/>
                      <a:gd name="T61" fmla="*/ 169 h 330"/>
                      <a:gd name="T62" fmla="*/ 17 w 330"/>
                      <a:gd name="T63" fmla="*/ 203 h 330"/>
                      <a:gd name="T64" fmla="*/ 46 w 330"/>
                      <a:gd name="T65" fmla="*/ 194 h 330"/>
                      <a:gd name="T66" fmla="*/ 32 w 330"/>
                      <a:gd name="T67" fmla="*/ 219 h 330"/>
                      <a:gd name="T68" fmla="*/ 0 w 330"/>
                      <a:gd name="T69" fmla="*/ 227 h 330"/>
                      <a:gd name="T70" fmla="*/ 32 w 330"/>
                      <a:gd name="T71" fmla="*/ 235 h 330"/>
                      <a:gd name="T72" fmla="*/ 46 w 330"/>
                      <a:gd name="T73" fmla="*/ 243 h 330"/>
                      <a:gd name="T74" fmla="*/ 95 w 330"/>
                      <a:gd name="T75" fmla="*/ 284 h 330"/>
                      <a:gd name="T76" fmla="*/ 86 w 330"/>
                      <a:gd name="T77" fmla="*/ 313 h 330"/>
                      <a:gd name="T78" fmla="*/ 120 w 330"/>
                      <a:gd name="T79" fmla="*/ 313 h 330"/>
                      <a:gd name="T80" fmla="*/ 111 w 330"/>
                      <a:gd name="T81" fmla="*/ 284 h 330"/>
                      <a:gd name="T82" fmla="*/ 137 w 330"/>
                      <a:gd name="T83" fmla="*/ 298 h 330"/>
                      <a:gd name="T84" fmla="*/ 144 w 330"/>
                      <a:gd name="T85" fmla="*/ 330 h 330"/>
                      <a:gd name="T86" fmla="*/ 152 w 330"/>
                      <a:gd name="T87" fmla="*/ 298 h 330"/>
                      <a:gd name="T88" fmla="*/ 178 w 330"/>
                      <a:gd name="T89" fmla="*/ 284 h 330"/>
                      <a:gd name="T90" fmla="*/ 169 w 330"/>
                      <a:gd name="T91" fmla="*/ 313 h 330"/>
                      <a:gd name="T92" fmla="*/ 203 w 330"/>
                      <a:gd name="T93" fmla="*/ 313 h 330"/>
                      <a:gd name="T94" fmla="*/ 194 w 330"/>
                      <a:gd name="T95" fmla="*/ 284 h 330"/>
                      <a:gd name="T96" fmla="*/ 219 w 330"/>
                      <a:gd name="T97" fmla="*/ 298 h 330"/>
                      <a:gd name="T98" fmla="*/ 227 w 330"/>
                      <a:gd name="T99" fmla="*/ 330 h 330"/>
                      <a:gd name="T100" fmla="*/ 235 w 330"/>
                      <a:gd name="T101" fmla="*/ 298 h 330"/>
                      <a:gd name="T102" fmla="*/ 243 w 330"/>
                      <a:gd name="T103" fmla="*/ 284 h 330"/>
                      <a:gd name="T104" fmla="*/ 284 w 330"/>
                      <a:gd name="T105" fmla="*/ 235 h 330"/>
                      <a:gd name="T106" fmla="*/ 313 w 330"/>
                      <a:gd name="T107" fmla="*/ 244 h 330"/>
                      <a:gd name="T108" fmla="*/ 313 w 330"/>
                      <a:gd name="T109" fmla="*/ 211 h 330"/>
                      <a:gd name="T110" fmla="*/ 284 w 330"/>
                      <a:gd name="T111" fmla="*/ 219 h 330"/>
                      <a:gd name="T112" fmla="*/ 298 w 330"/>
                      <a:gd name="T113" fmla="*/ 194 h 330"/>
                      <a:gd name="T114" fmla="*/ 330 w 330"/>
                      <a:gd name="T115" fmla="*/ 186 h 330"/>
                      <a:gd name="T116" fmla="*/ 298 w 330"/>
                      <a:gd name="T117" fmla="*/ 178 h 330"/>
                      <a:gd name="T118" fmla="*/ 284 w 330"/>
                      <a:gd name="T119" fmla="*/ 152 h 330"/>
                      <a:gd name="T120" fmla="*/ 165 w 330"/>
                      <a:gd name="T121" fmla="*/ 267 h 330"/>
                      <a:gd name="T122" fmla="*/ 165 w 330"/>
                      <a:gd name="T123" fmla="*/ 63 h 330"/>
                      <a:gd name="T124" fmla="*/ 165 w 330"/>
                      <a:gd name="T125" fmla="*/ 267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30" h="330">
                        <a:moveTo>
                          <a:pt x="298" y="152"/>
                        </a:moveTo>
                        <a:cubicBezTo>
                          <a:pt x="301" y="158"/>
                          <a:pt x="307" y="161"/>
                          <a:pt x="313" y="161"/>
                        </a:cubicBezTo>
                        <a:cubicBezTo>
                          <a:pt x="322" y="161"/>
                          <a:pt x="330" y="154"/>
                          <a:pt x="330" y="144"/>
                        </a:cubicBezTo>
                        <a:cubicBezTo>
                          <a:pt x="330" y="135"/>
                          <a:pt x="322" y="128"/>
                          <a:pt x="313" y="128"/>
                        </a:cubicBezTo>
                        <a:cubicBezTo>
                          <a:pt x="307" y="128"/>
                          <a:pt x="301" y="131"/>
                          <a:pt x="298" y="137"/>
                        </a:cubicBezTo>
                        <a:cubicBezTo>
                          <a:pt x="284" y="137"/>
                          <a:pt x="284" y="137"/>
                          <a:pt x="284" y="137"/>
                        </a:cubicBezTo>
                        <a:cubicBezTo>
                          <a:pt x="284" y="111"/>
                          <a:pt x="284" y="111"/>
                          <a:pt x="284" y="111"/>
                        </a:cubicBezTo>
                        <a:cubicBezTo>
                          <a:pt x="298" y="111"/>
                          <a:pt x="298" y="111"/>
                          <a:pt x="298" y="111"/>
                        </a:cubicBezTo>
                        <a:cubicBezTo>
                          <a:pt x="301" y="116"/>
                          <a:pt x="307" y="120"/>
                          <a:pt x="313" y="120"/>
                        </a:cubicBezTo>
                        <a:cubicBezTo>
                          <a:pt x="322" y="120"/>
                          <a:pt x="330" y="112"/>
                          <a:pt x="330" y="103"/>
                        </a:cubicBezTo>
                        <a:cubicBezTo>
                          <a:pt x="330" y="94"/>
                          <a:pt x="322" y="86"/>
                          <a:pt x="313" y="86"/>
                        </a:cubicBezTo>
                        <a:cubicBezTo>
                          <a:pt x="307" y="86"/>
                          <a:pt x="301" y="90"/>
                          <a:pt x="298" y="95"/>
                        </a:cubicBezTo>
                        <a:cubicBezTo>
                          <a:pt x="284" y="95"/>
                          <a:pt x="284" y="95"/>
                          <a:pt x="284" y="95"/>
                        </a:cubicBezTo>
                        <a:cubicBezTo>
                          <a:pt x="284" y="87"/>
                          <a:pt x="284" y="87"/>
                          <a:pt x="284" y="87"/>
                        </a:cubicBezTo>
                        <a:cubicBezTo>
                          <a:pt x="284" y="65"/>
                          <a:pt x="266" y="46"/>
                          <a:pt x="243" y="46"/>
                        </a:cubicBezTo>
                        <a:cubicBezTo>
                          <a:pt x="235" y="46"/>
                          <a:pt x="235" y="46"/>
                          <a:pt x="235" y="46"/>
                        </a:cubicBezTo>
                        <a:cubicBezTo>
                          <a:pt x="235" y="32"/>
                          <a:pt x="235" y="32"/>
                          <a:pt x="235" y="32"/>
                        </a:cubicBezTo>
                        <a:cubicBezTo>
                          <a:pt x="240" y="29"/>
                          <a:pt x="244" y="23"/>
                          <a:pt x="244" y="17"/>
                        </a:cubicBezTo>
                        <a:cubicBezTo>
                          <a:pt x="244" y="8"/>
                          <a:pt x="237" y="0"/>
                          <a:pt x="227" y="0"/>
                        </a:cubicBezTo>
                        <a:cubicBezTo>
                          <a:pt x="218" y="0"/>
                          <a:pt x="211" y="8"/>
                          <a:pt x="211" y="17"/>
                        </a:cubicBezTo>
                        <a:cubicBezTo>
                          <a:pt x="211" y="23"/>
                          <a:pt x="214" y="29"/>
                          <a:pt x="219" y="32"/>
                        </a:cubicBezTo>
                        <a:cubicBezTo>
                          <a:pt x="219" y="46"/>
                          <a:pt x="219" y="46"/>
                          <a:pt x="219" y="46"/>
                        </a:cubicBezTo>
                        <a:cubicBezTo>
                          <a:pt x="194" y="46"/>
                          <a:pt x="194" y="46"/>
                          <a:pt x="194" y="46"/>
                        </a:cubicBezTo>
                        <a:cubicBezTo>
                          <a:pt x="194" y="32"/>
                          <a:pt x="194" y="32"/>
                          <a:pt x="194" y="32"/>
                        </a:cubicBezTo>
                        <a:cubicBezTo>
                          <a:pt x="199" y="29"/>
                          <a:pt x="203" y="23"/>
                          <a:pt x="203" y="17"/>
                        </a:cubicBezTo>
                        <a:cubicBezTo>
                          <a:pt x="203" y="8"/>
                          <a:pt x="195" y="0"/>
                          <a:pt x="186" y="0"/>
                        </a:cubicBezTo>
                        <a:cubicBezTo>
                          <a:pt x="177" y="0"/>
                          <a:pt x="169" y="8"/>
                          <a:pt x="169" y="17"/>
                        </a:cubicBezTo>
                        <a:cubicBezTo>
                          <a:pt x="169" y="23"/>
                          <a:pt x="173" y="29"/>
                          <a:pt x="178" y="32"/>
                        </a:cubicBezTo>
                        <a:cubicBezTo>
                          <a:pt x="178" y="46"/>
                          <a:pt x="178" y="46"/>
                          <a:pt x="178" y="46"/>
                        </a:cubicBezTo>
                        <a:cubicBezTo>
                          <a:pt x="152" y="46"/>
                          <a:pt x="152" y="46"/>
                          <a:pt x="152" y="46"/>
                        </a:cubicBezTo>
                        <a:cubicBezTo>
                          <a:pt x="152" y="32"/>
                          <a:pt x="152" y="32"/>
                          <a:pt x="152" y="32"/>
                        </a:cubicBezTo>
                        <a:cubicBezTo>
                          <a:pt x="158" y="29"/>
                          <a:pt x="161" y="23"/>
                          <a:pt x="161" y="17"/>
                        </a:cubicBezTo>
                        <a:cubicBezTo>
                          <a:pt x="161" y="8"/>
                          <a:pt x="154" y="0"/>
                          <a:pt x="144" y="0"/>
                        </a:cubicBezTo>
                        <a:cubicBezTo>
                          <a:pt x="135" y="0"/>
                          <a:pt x="128" y="8"/>
                          <a:pt x="128" y="17"/>
                        </a:cubicBezTo>
                        <a:cubicBezTo>
                          <a:pt x="128" y="23"/>
                          <a:pt x="131" y="29"/>
                          <a:pt x="137" y="32"/>
                        </a:cubicBezTo>
                        <a:cubicBezTo>
                          <a:pt x="137" y="46"/>
                          <a:pt x="137" y="46"/>
                          <a:pt x="137" y="46"/>
                        </a:cubicBezTo>
                        <a:cubicBezTo>
                          <a:pt x="111" y="46"/>
                          <a:pt x="111" y="46"/>
                          <a:pt x="111" y="46"/>
                        </a:cubicBezTo>
                        <a:cubicBezTo>
                          <a:pt x="111" y="32"/>
                          <a:pt x="111" y="32"/>
                          <a:pt x="111" y="32"/>
                        </a:cubicBezTo>
                        <a:cubicBezTo>
                          <a:pt x="116" y="29"/>
                          <a:pt x="120" y="23"/>
                          <a:pt x="120" y="17"/>
                        </a:cubicBezTo>
                        <a:cubicBezTo>
                          <a:pt x="120" y="8"/>
                          <a:pt x="112" y="0"/>
                          <a:pt x="103" y="0"/>
                        </a:cubicBezTo>
                        <a:cubicBezTo>
                          <a:pt x="94" y="0"/>
                          <a:pt x="86" y="8"/>
                          <a:pt x="86" y="17"/>
                        </a:cubicBezTo>
                        <a:cubicBezTo>
                          <a:pt x="86" y="23"/>
                          <a:pt x="90" y="29"/>
                          <a:pt x="95" y="32"/>
                        </a:cubicBezTo>
                        <a:cubicBezTo>
                          <a:pt x="95" y="46"/>
                          <a:pt x="95" y="46"/>
                          <a:pt x="95" y="46"/>
                        </a:cubicBezTo>
                        <a:cubicBezTo>
                          <a:pt x="87" y="46"/>
                          <a:pt x="87" y="46"/>
                          <a:pt x="87" y="46"/>
                        </a:cubicBezTo>
                        <a:cubicBezTo>
                          <a:pt x="65" y="46"/>
                          <a:pt x="46" y="65"/>
                          <a:pt x="46" y="87"/>
                        </a:cubicBezTo>
                        <a:cubicBezTo>
                          <a:pt x="46" y="95"/>
                          <a:pt x="46" y="95"/>
                          <a:pt x="46" y="95"/>
                        </a:cubicBezTo>
                        <a:cubicBezTo>
                          <a:pt x="32" y="95"/>
                          <a:pt x="32" y="95"/>
                          <a:pt x="32" y="95"/>
                        </a:cubicBezTo>
                        <a:cubicBezTo>
                          <a:pt x="29" y="90"/>
                          <a:pt x="23" y="86"/>
                          <a:pt x="17" y="86"/>
                        </a:cubicBezTo>
                        <a:cubicBezTo>
                          <a:pt x="8" y="86"/>
                          <a:pt x="0" y="94"/>
                          <a:pt x="0" y="103"/>
                        </a:cubicBezTo>
                        <a:cubicBezTo>
                          <a:pt x="0" y="112"/>
                          <a:pt x="8" y="120"/>
                          <a:pt x="17" y="120"/>
                        </a:cubicBezTo>
                        <a:cubicBezTo>
                          <a:pt x="23" y="120"/>
                          <a:pt x="29" y="116"/>
                          <a:pt x="32" y="111"/>
                        </a:cubicBezTo>
                        <a:cubicBezTo>
                          <a:pt x="46" y="111"/>
                          <a:pt x="46" y="111"/>
                          <a:pt x="46" y="111"/>
                        </a:cubicBezTo>
                        <a:cubicBezTo>
                          <a:pt x="46" y="137"/>
                          <a:pt x="46" y="137"/>
                          <a:pt x="46" y="137"/>
                        </a:cubicBezTo>
                        <a:cubicBezTo>
                          <a:pt x="32" y="137"/>
                          <a:pt x="32" y="137"/>
                          <a:pt x="32" y="137"/>
                        </a:cubicBezTo>
                        <a:cubicBezTo>
                          <a:pt x="29" y="131"/>
                          <a:pt x="23" y="128"/>
                          <a:pt x="17" y="128"/>
                        </a:cubicBezTo>
                        <a:cubicBezTo>
                          <a:pt x="8" y="128"/>
                          <a:pt x="0" y="135"/>
                          <a:pt x="0" y="144"/>
                        </a:cubicBezTo>
                        <a:cubicBezTo>
                          <a:pt x="0" y="154"/>
                          <a:pt x="8" y="161"/>
                          <a:pt x="17" y="161"/>
                        </a:cubicBezTo>
                        <a:cubicBezTo>
                          <a:pt x="23" y="161"/>
                          <a:pt x="29" y="158"/>
                          <a:pt x="32" y="152"/>
                        </a:cubicBezTo>
                        <a:cubicBezTo>
                          <a:pt x="46" y="152"/>
                          <a:pt x="46" y="152"/>
                          <a:pt x="46" y="152"/>
                        </a:cubicBezTo>
                        <a:cubicBezTo>
                          <a:pt x="46" y="178"/>
                          <a:pt x="46" y="178"/>
                          <a:pt x="46" y="178"/>
                        </a:cubicBezTo>
                        <a:cubicBezTo>
                          <a:pt x="32" y="178"/>
                          <a:pt x="32" y="178"/>
                          <a:pt x="32" y="178"/>
                        </a:cubicBezTo>
                        <a:cubicBezTo>
                          <a:pt x="29" y="173"/>
                          <a:pt x="23" y="169"/>
                          <a:pt x="17" y="169"/>
                        </a:cubicBezTo>
                        <a:cubicBezTo>
                          <a:pt x="8" y="169"/>
                          <a:pt x="0" y="177"/>
                          <a:pt x="0" y="186"/>
                        </a:cubicBezTo>
                        <a:cubicBezTo>
                          <a:pt x="0" y="195"/>
                          <a:pt x="8" y="203"/>
                          <a:pt x="17" y="203"/>
                        </a:cubicBezTo>
                        <a:cubicBezTo>
                          <a:pt x="23" y="203"/>
                          <a:pt x="29" y="199"/>
                          <a:pt x="32" y="194"/>
                        </a:cubicBezTo>
                        <a:cubicBezTo>
                          <a:pt x="46" y="194"/>
                          <a:pt x="46" y="194"/>
                          <a:pt x="46" y="194"/>
                        </a:cubicBezTo>
                        <a:cubicBezTo>
                          <a:pt x="46" y="219"/>
                          <a:pt x="46" y="219"/>
                          <a:pt x="46" y="219"/>
                        </a:cubicBezTo>
                        <a:cubicBezTo>
                          <a:pt x="32" y="219"/>
                          <a:pt x="32" y="219"/>
                          <a:pt x="32" y="219"/>
                        </a:cubicBezTo>
                        <a:cubicBezTo>
                          <a:pt x="29" y="214"/>
                          <a:pt x="23" y="211"/>
                          <a:pt x="17" y="211"/>
                        </a:cubicBezTo>
                        <a:cubicBezTo>
                          <a:pt x="8" y="211"/>
                          <a:pt x="0" y="218"/>
                          <a:pt x="0" y="227"/>
                        </a:cubicBezTo>
                        <a:cubicBezTo>
                          <a:pt x="0" y="237"/>
                          <a:pt x="8" y="244"/>
                          <a:pt x="17" y="244"/>
                        </a:cubicBezTo>
                        <a:cubicBezTo>
                          <a:pt x="23" y="244"/>
                          <a:pt x="29" y="240"/>
                          <a:pt x="32" y="235"/>
                        </a:cubicBezTo>
                        <a:cubicBezTo>
                          <a:pt x="46" y="235"/>
                          <a:pt x="46" y="235"/>
                          <a:pt x="46" y="235"/>
                        </a:cubicBezTo>
                        <a:cubicBezTo>
                          <a:pt x="46" y="243"/>
                          <a:pt x="46" y="243"/>
                          <a:pt x="46" y="243"/>
                        </a:cubicBezTo>
                        <a:cubicBezTo>
                          <a:pt x="46" y="266"/>
                          <a:pt x="65" y="284"/>
                          <a:pt x="87" y="284"/>
                        </a:cubicBezTo>
                        <a:cubicBezTo>
                          <a:pt x="95" y="284"/>
                          <a:pt x="95" y="284"/>
                          <a:pt x="95" y="284"/>
                        </a:cubicBezTo>
                        <a:cubicBezTo>
                          <a:pt x="95" y="298"/>
                          <a:pt x="95" y="298"/>
                          <a:pt x="95" y="298"/>
                        </a:cubicBezTo>
                        <a:cubicBezTo>
                          <a:pt x="90" y="301"/>
                          <a:pt x="86" y="307"/>
                          <a:pt x="86" y="313"/>
                        </a:cubicBezTo>
                        <a:cubicBezTo>
                          <a:pt x="86" y="322"/>
                          <a:pt x="94" y="330"/>
                          <a:pt x="103" y="330"/>
                        </a:cubicBezTo>
                        <a:cubicBezTo>
                          <a:pt x="112" y="330"/>
                          <a:pt x="120" y="322"/>
                          <a:pt x="120" y="313"/>
                        </a:cubicBezTo>
                        <a:cubicBezTo>
                          <a:pt x="120" y="307"/>
                          <a:pt x="116" y="301"/>
                          <a:pt x="111" y="298"/>
                        </a:cubicBezTo>
                        <a:cubicBezTo>
                          <a:pt x="111" y="284"/>
                          <a:pt x="111" y="284"/>
                          <a:pt x="111" y="284"/>
                        </a:cubicBezTo>
                        <a:cubicBezTo>
                          <a:pt x="137" y="284"/>
                          <a:pt x="137" y="284"/>
                          <a:pt x="137" y="284"/>
                        </a:cubicBezTo>
                        <a:cubicBezTo>
                          <a:pt x="137" y="298"/>
                          <a:pt x="137" y="298"/>
                          <a:pt x="137" y="298"/>
                        </a:cubicBezTo>
                        <a:cubicBezTo>
                          <a:pt x="131" y="301"/>
                          <a:pt x="128" y="307"/>
                          <a:pt x="128" y="313"/>
                        </a:cubicBezTo>
                        <a:cubicBezTo>
                          <a:pt x="128" y="322"/>
                          <a:pt x="135" y="330"/>
                          <a:pt x="144" y="330"/>
                        </a:cubicBezTo>
                        <a:cubicBezTo>
                          <a:pt x="154" y="330"/>
                          <a:pt x="161" y="322"/>
                          <a:pt x="161" y="313"/>
                        </a:cubicBezTo>
                        <a:cubicBezTo>
                          <a:pt x="161" y="307"/>
                          <a:pt x="158" y="301"/>
                          <a:pt x="152" y="298"/>
                        </a:cubicBezTo>
                        <a:cubicBezTo>
                          <a:pt x="152" y="284"/>
                          <a:pt x="152" y="284"/>
                          <a:pt x="152" y="284"/>
                        </a:cubicBezTo>
                        <a:cubicBezTo>
                          <a:pt x="178" y="284"/>
                          <a:pt x="178" y="284"/>
                          <a:pt x="178" y="284"/>
                        </a:cubicBezTo>
                        <a:cubicBezTo>
                          <a:pt x="178" y="298"/>
                          <a:pt x="178" y="298"/>
                          <a:pt x="178" y="298"/>
                        </a:cubicBezTo>
                        <a:cubicBezTo>
                          <a:pt x="173" y="301"/>
                          <a:pt x="169" y="307"/>
                          <a:pt x="169" y="313"/>
                        </a:cubicBezTo>
                        <a:cubicBezTo>
                          <a:pt x="169" y="322"/>
                          <a:pt x="177" y="330"/>
                          <a:pt x="186" y="330"/>
                        </a:cubicBezTo>
                        <a:cubicBezTo>
                          <a:pt x="195" y="330"/>
                          <a:pt x="203" y="322"/>
                          <a:pt x="203" y="313"/>
                        </a:cubicBezTo>
                        <a:cubicBezTo>
                          <a:pt x="203" y="307"/>
                          <a:pt x="199" y="301"/>
                          <a:pt x="194" y="298"/>
                        </a:cubicBezTo>
                        <a:cubicBezTo>
                          <a:pt x="194" y="284"/>
                          <a:pt x="194" y="284"/>
                          <a:pt x="194" y="284"/>
                        </a:cubicBezTo>
                        <a:cubicBezTo>
                          <a:pt x="219" y="284"/>
                          <a:pt x="219" y="284"/>
                          <a:pt x="219" y="284"/>
                        </a:cubicBezTo>
                        <a:cubicBezTo>
                          <a:pt x="219" y="298"/>
                          <a:pt x="219" y="298"/>
                          <a:pt x="219" y="298"/>
                        </a:cubicBezTo>
                        <a:cubicBezTo>
                          <a:pt x="214" y="301"/>
                          <a:pt x="211" y="307"/>
                          <a:pt x="211" y="313"/>
                        </a:cubicBezTo>
                        <a:cubicBezTo>
                          <a:pt x="211" y="322"/>
                          <a:pt x="218" y="330"/>
                          <a:pt x="227" y="330"/>
                        </a:cubicBezTo>
                        <a:cubicBezTo>
                          <a:pt x="237" y="330"/>
                          <a:pt x="244" y="322"/>
                          <a:pt x="244" y="313"/>
                        </a:cubicBezTo>
                        <a:cubicBezTo>
                          <a:pt x="244" y="307"/>
                          <a:pt x="240" y="301"/>
                          <a:pt x="235" y="298"/>
                        </a:cubicBezTo>
                        <a:cubicBezTo>
                          <a:pt x="235" y="284"/>
                          <a:pt x="235" y="284"/>
                          <a:pt x="235" y="284"/>
                        </a:cubicBezTo>
                        <a:cubicBezTo>
                          <a:pt x="243" y="284"/>
                          <a:pt x="243" y="284"/>
                          <a:pt x="243" y="284"/>
                        </a:cubicBezTo>
                        <a:cubicBezTo>
                          <a:pt x="266" y="284"/>
                          <a:pt x="284" y="266"/>
                          <a:pt x="284" y="243"/>
                        </a:cubicBezTo>
                        <a:cubicBezTo>
                          <a:pt x="284" y="235"/>
                          <a:pt x="284" y="235"/>
                          <a:pt x="284" y="235"/>
                        </a:cubicBezTo>
                        <a:cubicBezTo>
                          <a:pt x="298" y="235"/>
                          <a:pt x="298" y="235"/>
                          <a:pt x="298" y="235"/>
                        </a:cubicBezTo>
                        <a:cubicBezTo>
                          <a:pt x="301" y="240"/>
                          <a:pt x="307" y="244"/>
                          <a:pt x="313" y="244"/>
                        </a:cubicBezTo>
                        <a:cubicBezTo>
                          <a:pt x="322" y="244"/>
                          <a:pt x="330" y="237"/>
                          <a:pt x="330" y="227"/>
                        </a:cubicBezTo>
                        <a:cubicBezTo>
                          <a:pt x="330" y="218"/>
                          <a:pt x="322" y="211"/>
                          <a:pt x="313" y="211"/>
                        </a:cubicBezTo>
                        <a:cubicBezTo>
                          <a:pt x="307" y="211"/>
                          <a:pt x="301" y="214"/>
                          <a:pt x="298" y="219"/>
                        </a:cubicBezTo>
                        <a:cubicBezTo>
                          <a:pt x="284" y="219"/>
                          <a:pt x="284" y="219"/>
                          <a:pt x="284" y="219"/>
                        </a:cubicBezTo>
                        <a:cubicBezTo>
                          <a:pt x="284" y="194"/>
                          <a:pt x="284" y="194"/>
                          <a:pt x="284" y="194"/>
                        </a:cubicBezTo>
                        <a:cubicBezTo>
                          <a:pt x="298" y="194"/>
                          <a:pt x="298" y="194"/>
                          <a:pt x="298" y="194"/>
                        </a:cubicBezTo>
                        <a:cubicBezTo>
                          <a:pt x="301" y="199"/>
                          <a:pt x="307" y="203"/>
                          <a:pt x="313" y="203"/>
                        </a:cubicBezTo>
                        <a:cubicBezTo>
                          <a:pt x="322" y="203"/>
                          <a:pt x="330" y="195"/>
                          <a:pt x="330" y="186"/>
                        </a:cubicBezTo>
                        <a:cubicBezTo>
                          <a:pt x="330" y="177"/>
                          <a:pt x="322" y="169"/>
                          <a:pt x="313" y="169"/>
                        </a:cubicBezTo>
                        <a:cubicBezTo>
                          <a:pt x="307" y="169"/>
                          <a:pt x="301" y="173"/>
                          <a:pt x="298" y="178"/>
                        </a:cubicBezTo>
                        <a:cubicBezTo>
                          <a:pt x="284" y="178"/>
                          <a:pt x="284" y="178"/>
                          <a:pt x="284" y="178"/>
                        </a:cubicBezTo>
                        <a:cubicBezTo>
                          <a:pt x="284" y="152"/>
                          <a:pt x="284" y="152"/>
                          <a:pt x="284" y="152"/>
                        </a:cubicBezTo>
                        <a:lnTo>
                          <a:pt x="298" y="152"/>
                        </a:lnTo>
                        <a:close/>
                        <a:moveTo>
                          <a:pt x="165" y="267"/>
                        </a:moveTo>
                        <a:cubicBezTo>
                          <a:pt x="109" y="267"/>
                          <a:pt x="63" y="221"/>
                          <a:pt x="63" y="165"/>
                        </a:cubicBezTo>
                        <a:cubicBezTo>
                          <a:pt x="63" y="109"/>
                          <a:pt x="109" y="63"/>
                          <a:pt x="165" y="63"/>
                        </a:cubicBezTo>
                        <a:cubicBezTo>
                          <a:pt x="221" y="63"/>
                          <a:pt x="267" y="109"/>
                          <a:pt x="267" y="165"/>
                        </a:cubicBezTo>
                        <a:cubicBezTo>
                          <a:pt x="267" y="221"/>
                          <a:pt x="221" y="267"/>
                          <a:pt x="165" y="267"/>
                        </a:cubicBezTo>
                        <a:close/>
                      </a:path>
                    </a:pathLst>
                  </a:custGeom>
                  <a:solidFill>
                    <a:schemeClr val="bg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505050">
                          <a:lumMod val="75000"/>
                        </a:srgbClr>
                      </a:solidFill>
                      <a:effectLst/>
                      <a:uLnTx/>
                      <a:uFillTx/>
                      <a:latin typeface="Segoe UI Semibold" panose="020B0702040204020203" pitchFamily="34" charset="0"/>
                      <a:ea typeface="Segoe UI" pitchFamily="34" charset="0"/>
                      <a:cs typeface="Segoe UI Semibold" panose="020B0702040204020203" pitchFamily="34" charset="0"/>
                    </a:endParaRPr>
                  </a:p>
                </p:txBody>
              </p:sp>
              <p:sp>
                <p:nvSpPr>
                  <p:cNvPr id="103" name="Freeform 73">
                    <a:extLst>
                      <a:ext uri="{FF2B5EF4-FFF2-40B4-BE49-F238E27FC236}">
                        <a16:creationId xmlns:a16="http://schemas.microsoft.com/office/drawing/2014/main" id="{D76F5D21-9519-4EBE-85F9-C954B2EA53ED}"/>
                      </a:ext>
                    </a:extLst>
                  </p:cNvPr>
                  <p:cNvSpPr>
                    <a:spLocks noChangeAspect="1" noEditPoints="1"/>
                  </p:cNvSpPr>
                  <p:nvPr/>
                </p:nvSpPr>
                <p:spPr bwMode="black">
                  <a:xfrm>
                    <a:off x="6218496" y="3252652"/>
                    <a:ext cx="307129" cy="307128"/>
                  </a:xfrm>
                  <a:custGeom>
                    <a:avLst/>
                    <a:gdLst>
                      <a:gd name="T0" fmla="*/ 313 w 330"/>
                      <a:gd name="T1" fmla="*/ 161 h 330"/>
                      <a:gd name="T2" fmla="*/ 313 w 330"/>
                      <a:gd name="T3" fmla="*/ 128 h 330"/>
                      <a:gd name="T4" fmla="*/ 284 w 330"/>
                      <a:gd name="T5" fmla="*/ 137 h 330"/>
                      <a:gd name="T6" fmla="*/ 298 w 330"/>
                      <a:gd name="T7" fmla="*/ 111 h 330"/>
                      <a:gd name="T8" fmla="*/ 330 w 330"/>
                      <a:gd name="T9" fmla="*/ 103 h 330"/>
                      <a:gd name="T10" fmla="*/ 298 w 330"/>
                      <a:gd name="T11" fmla="*/ 95 h 330"/>
                      <a:gd name="T12" fmla="*/ 284 w 330"/>
                      <a:gd name="T13" fmla="*/ 87 h 330"/>
                      <a:gd name="T14" fmla="*/ 235 w 330"/>
                      <a:gd name="T15" fmla="*/ 46 h 330"/>
                      <a:gd name="T16" fmla="*/ 244 w 330"/>
                      <a:gd name="T17" fmla="*/ 17 h 330"/>
                      <a:gd name="T18" fmla="*/ 211 w 330"/>
                      <a:gd name="T19" fmla="*/ 17 h 330"/>
                      <a:gd name="T20" fmla="*/ 219 w 330"/>
                      <a:gd name="T21" fmla="*/ 46 h 330"/>
                      <a:gd name="T22" fmla="*/ 194 w 330"/>
                      <a:gd name="T23" fmla="*/ 32 h 330"/>
                      <a:gd name="T24" fmla="*/ 186 w 330"/>
                      <a:gd name="T25" fmla="*/ 0 h 330"/>
                      <a:gd name="T26" fmla="*/ 178 w 330"/>
                      <a:gd name="T27" fmla="*/ 32 h 330"/>
                      <a:gd name="T28" fmla="*/ 152 w 330"/>
                      <a:gd name="T29" fmla="*/ 46 h 330"/>
                      <a:gd name="T30" fmla="*/ 161 w 330"/>
                      <a:gd name="T31" fmla="*/ 17 h 330"/>
                      <a:gd name="T32" fmla="*/ 128 w 330"/>
                      <a:gd name="T33" fmla="*/ 17 h 330"/>
                      <a:gd name="T34" fmla="*/ 137 w 330"/>
                      <a:gd name="T35" fmla="*/ 46 h 330"/>
                      <a:gd name="T36" fmla="*/ 111 w 330"/>
                      <a:gd name="T37" fmla="*/ 32 h 330"/>
                      <a:gd name="T38" fmla="*/ 103 w 330"/>
                      <a:gd name="T39" fmla="*/ 0 h 330"/>
                      <a:gd name="T40" fmla="*/ 95 w 330"/>
                      <a:gd name="T41" fmla="*/ 32 h 330"/>
                      <a:gd name="T42" fmla="*/ 87 w 330"/>
                      <a:gd name="T43" fmla="*/ 46 h 330"/>
                      <a:gd name="T44" fmla="*/ 46 w 330"/>
                      <a:gd name="T45" fmla="*/ 95 h 330"/>
                      <a:gd name="T46" fmla="*/ 17 w 330"/>
                      <a:gd name="T47" fmla="*/ 86 h 330"/>
                      <a:gd name="T48" fmla="*/ 17 w 330"/>
                      <a:gd name="T49" fmla="*/ 120 h 330"/>
                      <a:gd name="T50" fmla="*/ 46 w 330"/>
                      <a:gd name="T51" fmla="*/ 111 h 330"/>
                      <a:gd name="T52" fmla="*/ 32 w 330"/>
                      <a:gd name="T53" fmla="*/ 137 h 330"/>
                      <a:gd name="T54" fmla="*/ 0 w 330"/>
                      <a:gd name="T55" fmla="*/ 144 h 330"/>
                      <a:gd name="T56" fmla="*/ 32 w 330"/>
                      <a:gd name="T57" fmla="*/ 152 h 330"/>
                      <a:gd name="T58" fmla="*/ 46 w 330"/>
                      <a:gd name="T59" fmla="*/ 178 h 330"/>
                      <a:gd name="T60" fmla="*/ 17 w 330"/>
                      <a:gd name="T61" fmla="*/ 169 h 330"/>
                      <a:gd name="T62" fmla="*/ 17 w 330"/>
                      <a:gd name="T63" fmla="*/ 203 h 330"/>
                      <a:gd name="T64" fmla="*/ 46 w 330"/>
                      <a:gd name="T65" fmla="*/ 194 h 330"/>
                      <a:gd name="T66" fmla="*/ 32 w 330"/>
                      <a:gd name="T67" fmla="*/ 219 h 330"/>
                      <a:gd name="T68" fmla="*/ 0 w 330"/>
                      <a:gd name="T69" fmla="*/ 227 h 330"/>
                      <a:gd name="T70" fmla="*/ 32 w 330"/>
                      <a:gd name="T71" fmla="*/ 235 h 330"/>
                      <a:gd name="T72" fmla="*/ 46 w 330"/>
                      <a:gd name="T73" fmla="*/ 243 h 330"/>
                      <a:gd name="T74" fmla="*/ 95 w 330"/>
                      <a:gd name="T75" fmla="*/ 284 h 330"/>
                      <a:gd name="T76" fmla="*/ 86 w 330"/>
                      <a:gd name="T77" fmla="*/ 313 h 330"/>
                      <a:gd name="T78" fmla="*/ 120 w 330"/>
                      <a:gd name="T79" fmla="*/ 313 h 330"/>
                      <a:gd name="T80" fmla="*/ 111 w 330"/>
                      <a:gd name="T81" fmla="*/ 284 h 330"/>
                      <a:gd name="T82" fmla="*/ 137 w 330"/>
                      <a:gd name="T83" fmla="*/ 298 h 330"/>
                      <a:gd name="T84" fmla="*/ 144 w 330"/>
                      <a:gd name="T85" fmla="*/ 330 h 330"/>
                      <a:gd name="T86" fmla="*/ 152 w 330"/>
                      <a:gd name="T87" fmla="*/ 298 h 330"/>
                      <a:gd name="T88" fmla="*/ 178 w 330"/>
                      <a:gd name="T89" fmla="*/ 284 h 330"/>
                      <a:gd name="T90" fmla="*/ 169 w 330"/>
                      <a:gd name="T91" fmla="*/ 313 h 330"/>
                      <a:gd name="T92" fmla="*/ 203 w 330"/>
                      <a:gd name="T93" fmla="*/ 313 h 330"/>
                      <a:gd name="T94" fmla="*/ 194 w 330"/>
                      <a:gd name="T95" fmla="*/ 284 h 330"/>
                      <a:gd name="T96" fmla="*/ 219 w 330"/>
                      <a:gd name="T97" fmla="*/ 298 h 330"/>
                      <a:gd name="T98" fmla="*/ 227 w 330"/>
                      <a:gd name="T99" fmla="*/ 330 h 330"/>
                      <a:gd name="T100" fmla="*/ 235 w 330"/>
                      <a:gd name="T101" fmla="*/ 298 h 330"/>
                      <a:gd name="T102" fmla="*/ 243 w 330"/>
                      <a:gd name="T103" fmla="*/ 284 h 330"/>
                      <a:gd name="T104" fmla="*/ 284 w 330"/>
                      <a:gd name="T105" fmla="*/ 235 h 330"/>
                      <a:gd name="T106" fmla="*/ 313 w 330"/>
                      <a:gd name="T107" fmla="*/ 244 h 330"/>
                      <a:gd name="T108" fmla="*/ 313 w 330"/>
                      <a:gd name="T109" fmla="*/ 211 h 330"/>
                      <a:gd name="T110" fmla="*/ 284 w 330"/>
                      <a:gd name="T111" fmla="*/ 219 h 330"/>
                      <a:gd name="T112" fmla="*/ 298 w 330"/>
                      <a:gd name="T113" fmla="*/ 194 h 330"/>
                      <a:gd name="T114" fmla="*/ 330 w 330"/>
                      <a:gd name="T115" fmla="*/ 186 h 330"/>
                      <a:gd name="T116" fmla="*/ 298 w 330"/>
                      <a:gd name="T117" fmla="*/ 178 h 330"/>
                      <a:gd name="T118" fmla="*/ 284 w 330"/>
                      <a:gd name="T119" fmla="*/ 152 h 330"/>
                      <a:gd name="T120" fmla="*/ 165 w 330"/>
                      <a:gd name="T121" fmla="*/ 267 h 330"/>
                      <a:gd name="T122" fmla="*/ 165 w 330"/>
                      <a:gd name="T123" fmla="*/ 63 h 330"/>
                      <a:gd name="T124" fmla="*/ 165 w 330"/>
                      <a:gd name="T125" fmla="*/ 267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30" h="330">
                        <a:moveTo>
                          <a:pt x="298" y="152"/>
                        </a:moveTo>
                        <a:cubicBezTo>
                          <a:pt x="301" y="158"/>
                          <a:pt x="307" y="161"/>
                          <a:pt x="313" y="161"/>
                        </a:cubicBezTo>
                        <a:cubicBezTo>
                          <a:pt x="322" y="161"/>
                          <a:pt x="330" y="154"/>
                          <a:pt x="330" y="144"/>
                        </a:cubicBezTo>
                        <a:cubicBezTo>
                          <a:pt x="330" y="135"/>
                          <a:pt x="322" y="128"/>
                          <a:pt x="313" y="128"/>
                        </a:cubicBezTo>
                        <a:cubicBezTo>
                          <a:pt x="307" y="128"/>
                          <a:pt x="301" y="131"/>
                          <a:pt x="298" y="137"/>
                        </a:cubicBezTo>
                        <a:cubicBezTo>
                          <a:pt x="284" y="137"/>
                          <a:pt x="284" y="137"/>
                          <a:pt x="284" y="137"/>
                        </a:cubicBezTo>
                        <a:cubicBezTo>
                          <a:pt x="284" y="111"/>
                          <a:pt x="284" y="111"/>
                          <a:pt x="284" y="111"/>
                        </a:cubicBezTo>
                        <a:cubicBezTo>
                          <a:pt x="298" y="111"/>
                          <a:pt x="298" y="111"/>
                          <a:pt x="298" y="111"/>
                        </a:cubicBezTo>
                        <a:cubicBezTo>
                          <a:pt x="301" y="116"/>
                          <a:pt x="307" y="120"/>
                          <a:pt x="313" y="120"/>
                        </a:cubicBezTo>
                        <a:cubicBezTo>
                          <a:pt x="322" y="120"/>
                          <a:pt x="330" y="112"/>
                          <a:pt x="330" y="103"/>
                        </a:cubicBezTo>
                        <a:cubicBezTo>
                          <a:pt x="330" y="94"/>
                          <a:pt x="322" y="86"/>
                          <a:pt x="313" y="86"/>
                        </a:cubicBezTo>
                        <a:cubicBezTo>
                          <a:pt x="307" y="86"/>
                          <a:pt x="301" y="90"/>
                          <a:pt x="298" y="95"/>
                        </a:cubicBezTo>
                        <a:cubicBezTo>
                          <a:pt x="284" y="95"/>
                          <a:pt x="284" y="95"/>
                          <a:pt x="284" y="95"/>
                        </a:cubicBezTo>
                        <a:cubicBezTo>
                          <a:pt x="284" y="87"/>
                          <a:pt x="284" y="87"/>
                          <a:pt x="284" y="87"/>
                        </a:cubicBezTo>
                        <a:cubicBezTo>
                          <a:pt x="284" y="65"/>
                          <a:pt x="266" y="46"/>
                          <a:pt x="243" y="46"/>
                        </a:cubicBezTo>
                        <a:cubicBezTo>
                          <a:pt x="235" y="46"/>
                          <a:pt x="235" y="46"/>
                          <a:pt x="235" y="46"/>
                        </a:cubicBezTo>
                        <a:cubicBezTo>
                          <a:pt x="235" y="32"/>
                          <a:pt x="235" y="32"/>
                          <a:pt x="235" y="32"/>
                        </a:cubicBezTo>
                        <a:cubicBezTo>
                          <a:pt x="240" y="29"/>
                          <a:pt x="244" y="23"/>
                          <a:pt x="244" y="17"/>
                        </a:cubicBezTo>
                        <a:cubicBezTo>
                          <a:pt x="244" y="8"/>
                          <a:pt x="237" y="0"/>
                          <a:pt x="227" y="0"/>
                        </a:cubicBezTo>
                        <a:cubicBezTo>
                          <a:pt x="218" y="0"/>
                          <a:pt x="211" y="8"/>
                          <a:pt x="211" y="17"/>
                        </a:cubicBezTo>
                        <a:cubicBezTo>
                          <a:pt x="211" y="23"/>
                          <a:pt x="214" y="29"/>
                          <a:pt x="219" y="32"/>
                        </a:cubicBezTo>
                        <a:cubicBezTo>
                          <a:pt x="219" y="46"/>
                          <a:pt x="219" y="46"/>
                          <a:pt x="219" y="46"/>
                        </a:cubicBezTo>
                        <a:cubicBezTo>
                          <a:pt x="194" y="46"/>
                          <a:pt x="194" y="46"/>
                          <a:pt x="194" y="46"/>
                        </a:cubicBezTo>
                        <a:cubicBezTo>
                          <a:pt x="194" y="32"/>
                          <a:pt x="194" y="32"/>
                          <a:pt x="194" y="32"/>
                        </a:cubicBezTo>
                        <a:cubicBezTo>
                          <a:pt x="199" y="29"/>
                          <a:pt x="203" y="23"/>
                          <a:pt x="203" y="17"/>
                        </a:cubicBezTo>
                        <a:cubicBezTo>
                          <a:pt x="203" y="8"/>
                          <a:pt x="195" y="0"/>
                          <a:pt x="186" y="0"/>
                        </a:cubicBezTo>
                        <a:cubicBezTo>
                          <a:pt x="177" y="0"/>
                          <a:pt x="169" y="8"/>
                          <a:pt x="169" y="17"/>
                        </a:cubicBezTo>
                        <a:cubicBezTo>
                          <a:pt x="169" y="23"/>
                          <a:pt x="173" y="29"/>
                          <a:pt x="178" y="32"/>
                        </a:cubicBezTo>
                        <a:cubicBezTo>
                          <a:pt x="178" y="46"/>
                          <a:pt x="178" y="46"/>
                          <a:pt x="178" y="46"/>
                        </a:cubicBezTo>
                        <a:cubicBezTo>
                          <a:pt x="152" y="46"/>
                          <a:pt x="152" y="46"/>
                          <a:pt x="152" y="46"/>
                        </a:cubicBezTo>
                        <a:cubicBezTo>
                          <a:pt x="152" y="32"/>
                          <a:pt x="152" y="32"/>
                          <a:pt x="152" y="32"/>
                        </a:cubicBezTo>
                        <a:cubicBezTo>
                          <a:pt x="158" y="29"/>
                          <a:pt x="161" y="23"/>
                          <a:pt x="161" y="17"/>
                        </a:cubicBezTo>
                        <a:cubicBezTo>
                          <a:pt x="161" y="8"/>
                          <a:pt x="154" y="0"/>
                          <a:pt x="144" y="0"/>
                        </a:cubicBezTo>
                        <a:cubicBezTo>
                          <a:pt x="135" y="0"/>
                          <a:pt x="128" y="8"/>
                          <a:pt x="128" y="17"/>
                        </a:cubicBezTo>
                        <a:cubicBezTo>
                          <a:pt x="128" y="23"/>
                          <a:pt x="131" y="29"/>
                          <a:pt x="137" y="32"/>
                        </a:cubicBezTo>
                        <a:cubicBezTo>
                          <a:pt x="137" y="46"/>
                          <a:pt x="137" y="46"/>
                          <a:pt x="137" y="46"/>
                        </a:cubicBezTo>
                        <a:cubicBezTo>
                          <a:pt x="111" y="46"/>
                          <a:pt x="111" y="46"/>
                          <a:pt x="111" y="46"/>
                        </a:cubicBezTo>
                        <a:cubicBezTo>
                          <a:pt x="111" y="32"/>
                          <a:pt x="111" y="32"/>
                          <a:pt x="111" y="32"/>
                        </a:cubicBezTo>
                        <a:cubicBezTo>
                          <a:pt x="116" y="29"/>
                          <a:pt x="120" y="23"/>
                          <a:pt x="120" y="17"/>
                        </a:cubicBezTo>
                        <a:cubicBezTo>
                          <a:pt x="120" y="8"/>
                          <a:pt x="112" y="0"/>
                          <a:pt x="103" y="0"/>
                        </a:cubicBezTo>
                        <a:cubicBezTo>
                          <a:pt x="94" y="0"/>
                          <a:pt x="86" y="8"/>
                          <a:pt x="86" y="17"/>
                        </a:cubicBezTo>
                        <a:cubicBezTo>
                          <a:pt x="86" y="23"/>
                          <a:pt x="90" y="29"/>
                          <a:pt x="95" y="32"/>
                        </a:cubicBezTo>
                        <a:cubicBezTo>
                          <a:pt x="95" y="46"/>
                          <a:pt x="95" y="46"/>
                          <a:pt x="95" y="46"/>
                        </a:cubicBezTo>
                        <a:cubicBezTo>
                          <a:pt x="87" y="46"/>
                          <a:pt x="87" y="46"/>
                          <a:pt x="87" y="46"/>
                        </a:cubicBezTo>
                        <a:cubicBezTo>
                          <a:pt x="65" y="46"/>
                          <a:pt x="46" y="65"/>
                          <a:pt x="46" y="87"/>
                        </a:cubicBezTo>
                        <a:cubicBezTo>
                          <a:pt x="46" y="95"/>
                          <a:pt x="46" y="95"/>
                          <a:pt x="46" y="95"/>
                        </a:cubicBezTo>
                        <a:cubicBezTo>
                          <a:pt x="32" y="95"/>
                          <a:pt x="32" y="95"/>
                          <a:pt x="32" y="95"/>
                        </a:cubicBezTo>
                        <a:cubicBezTo>
                          <a:pt x="29" y="90"/>
                          <a:pt x="23" y="86"/>
                          <a:pt x="17" y="86"/>
                        </a:cubicBezTo>
                        <a:cubicBezTo>
                          <a:pt x="8" y="86"/>
                          <a:pt x="0" y="94"/>
                          <a:pt x="0" y="103"/>
                        </a:cubicBezTo>
                        <a:cubicBezTo>
                          <a:pt x="0" y="112"/>
                          <a:pt x="8" y="120"/>
                          <a:pt x="17" y="120"/>
                        </a:cubicBezTo>
                        <a:cubicBezTo>
                          <a:pt x="23" y="120"/>
                          <a:pt x="29" y="116"/>
                          <a:pt x="32" y="111"/>
                        </a:cubicBezTo>
                        <a:cubicBezTo>
                          <a:pt x="46" y="111"/>
                          <a:pt x="46" y="111"/>
                          <a:pt x="46" y="111"/>
                        </a:cubicBezTo>
                        <a:cubicBezTo>
                          <a:pt x="46" y="137"/>
                          <a:pt x="46" y="137"/>
                          <a:pt x="46" y="137"/>
                        </a:cubicBezTo>
                        <a:cubicBezTo>
                          <a:pt x="32" y="137"/>
                          <a:pt x="32" y="137"/>
                          <a:pt x="32" y="137"/>
                        </a:cubicBezTo>
                        <a:cubicBezTo>
                          <a:pt x="29" y="131"/>
                          <a:pt x="23" y="128"/>
                          <a:pt x="17" y="128"/>
                        </a:cubicBezTo>
                        <a:cubicBezTo>
                          <a:pt x="8" y="128"/>
                          <a:pt x="0" y="135"/>
                          <a:pt x="0" y="144"/>
                        </a:cubicBezTo>
                        <a:cubicBezTo>
                          <a:pt x="0" y="154"/>
                          <a:pt x="8" y="161"/>
                          <a:pt x="17" y="161"/>
                        </a:cubicBezTo>
                        <a:cubicBezTo>
                          <a:pt x="23" y="161"/>
                          <a:pt x="29" y="158"/>
                          <a:pt x="32" y="152"/>
                        </a:cubicBezTo>
                        <a:cubicBezTo>
                          <a:pt x="46" y="152"/>
                          <a:pt x="46" y="152"/>
                          <a:pt x="46" y="152"/>
                        </a:cubicBezTo>
                        <a:cubicBezTo>
                          <a:pt x="46" y="178"/>
                          <a:pt x="46" y="178"/>
                          <a:pt x="46" y="178"/>
                        </a:cubicBezTo>
                        <a:cubicBezTo>
                          <a:pt x="32" y="178"/>
                          <a:pt x="32" y="178"/>
                          <a:pt x="32" y="178"/>
                        </a:cubicBezTo>
                        <a:cubicBezTo>
                          <a:pt x="29" y="173"/>
                          <a:pt x="23" y="169"/>
                          <a:pt x="17" y="169"/>
                        </a:cubicBezTo>
                        <a:cubicBezTo>
                          <a:pt x="8" y="169"/>
                          <a:pt x="0" y="177"/>
                          <a:pt x="0" y="186"/>
                        </a:cubicBezTo>
                        <a:cubicBezTo>
                          <a:pt x="0" y="195"/>
                          <a:pt x="8" y="203"/>
                          <a:pt x="17" y="203"/>
                        </a:cubicBezTo>
                        <a:cubicBezTo>
                          <a:pt x="23" y="203"/>
                          <a:pt x="29" y="199"/>
                          <a:pt x="32" y="194"/>
                        </a:cubicBezTo>
                        <a:cubicBezTo>
                          <a:pt x="46" y="194"/>
                          <a:pt x="46" y="194"/>
                          <a:pt x="46" y="194"/>
                        </a:cubicBezTo>
                        <a:cubicBezTo>
                          <a:pt x="46" y="219"/>
                          <a:pt x="46" y="219"/>
                          <a:pt x="46" y="219"/>
                        </a:cubicBezTo>
                        <a:cubicBezTo>
                          <a:pt x="32" y="219"/>
                          <a:pt x="32" y="219"/>
                          <a:pt x="32" y="219"/>
                        </a:cubicBezTo>
                        <a:cubicBezTo>
                          <a:pt x="29" y="214"/>
                          <a:pt x="23" y="211"/>
                          <a:pt x="17" y="211"/>
                        </a:cubicBezTo>
                        <a:cubicBezTo>
                          <a:pt x="8" y="211"/>
                          <a:pt x="0" y="218"/>
                          <a:pt x="0" y="227"/>
                        </a:cubicBezTo>
                        <a:cubicBezTo>
                          <a:pt x="0" y="237"/>
                          <a:pt x="8" y="244"/>
                          <a:pt x="17" y="244"/>
                        </a:cubicBezTo>
                        <a:cubicBezTo>
                          <a:pt x="23" y="244"/>
                          <a:pt x="29" y="240"/>
                          <a:pt x="32" y="235"/>
                        </a:cubicBezTo>
                        <a:cubicBezTo>
                          <a:pt x="46" y="235"/>
                          <a:pt x="46" y="235"/>
                          <a:pt x="46" y="235"/>
                        </a:cubicBezTo>
                        <a:cubicBezTo>
                          <a:pt x="46" y="243"/>
                          <a:pt x="46" y="243"/>
                          <a:pt x="46" y="243"/>
                        </a:cubicBezTo>
                        <a:cubicBezTo>
                          <a:pt x="46" y="266"/>
                          <a:pt x="65" y="284"/>
                          <a:pt x="87" y="284"/>
                        </a:cubicBezTo>
                        <a:cubicBezTo>
                          <a:pt x="95" y="284"/>
                          <a:pt x="95" y="284"/>
                          <a:pt x="95" y="284"/>
                        </a:cubicBezTo>
                        <a:cubicBezTo>
                          <a:pt x="95" y="298"/>
                          <a:pt x="95" y="298"/>
                          <a:pt x="95" y="298"/>
                        </a:cubicBezTo>
                        <a:cubicBezTo>
                          <a:pt x="90" y="301"/>
                          <a:pt x="86" y="307"/>
                          <a:pt x="86" y="313"/>
                        </a:cubicBezTo>
                        <a:cubicBezTo>
                          <a:pt x="86" y="322"/>
                          <a:pt x="94" y="330"/>
                          <a:pt x="103" y="330"/>
                        </a:cubicBezTo>
                        <a:cubicBezTo>
                          <a:pt x="112" y="330"/>
                          <a:pt x="120" y="322"/>
                          <a:pt x="120" y="313"/>
                        </a:cubicBezTo>
                        <a:cubicBezTo>
                          <a:pt x="120" y="307"/>
                          <a:pt x="116" y="301"/>
                          <a:pt x="111" y="298"/>
                        </a:cubicBezTo>
                        <a:cubicBezTo>
                          <a:pt x="111" y="284"/>
                          <a:pt x="111" y="284"/>
                          <a:pt x="111" y="284"/>
                        </a:cubicBezTo>
                        <a:cubicBezTo>
                          <a:pt x="137" y="284"/>
                          <a:pt x="137" y="284"/>
                          <a:pt x="137" y="284"/>
                        </a:cubicBezTo>
                        <a:cubicBezTo>
                          <a:pt x="137" y="298"/>
                          <a:pt x="137" y="298"/>
                          <a:pt x="137" y="298"/>
                        </a:cubicBezTo>
                        <a:cubicBezTo>
                          <a:pt x="131" y="301"/>
                          <a:pt x="128" y="307"/>
                          <a:pt x="128" y="313"/>
                        </a:cubicBezTo>
                        <a:cubicBezTo>
                          <a:pt x="128" y="322"/>
                          <a:pt x="135" y="330"/>
                          <a:pt x="144" y="330"/>
                        </a:cubicBezTo>
                        <a:cubicBezTo>
                          <a:pt x="154" y="330"/>
                          <a:pt x="161" y="322"/>
                          <a:pt x="161" y="313"/>
                        </a:cubicBezTo>
                        <a:cubicBezTo>
                          <a:pt x="161" y="307"/>
                          <a:pt x="158" y="301"/>
                          <a:pt x="152" y="298"/>
                        </a:cubicBezTo>
                        <a:cubicBezTo>
                          <a:pt x="152" y="284"/>
                          <a:pt x="152" y="284"/>
                          <a:pt x="152" y="284"/>
                        </a:cubicBezTo>
                        <a:cubicBezTo>
                          <a:pt x="178" y="284"/>
                          <a:pt x="178" y="284"/>
                          <a:pt x="178" y="284"/>
                        </a:cubicBezTo>
                        <a:cubicBezTo>
                          <a:pt x="178" y="298"/>
                          <a:pt x="178" y="298"/>
                          <a:pt x="178" y="298"/>
                        </a:cubicBezTo>
                        <a:cubicBezTo>
                          <a:pt x="173" y="301"/>
                          <a:pt x="169" y="307"/>
                          <a:pt x="169" y="313"/>
                        </a:cubicBezTo>
                        <a:cubicBezTo>
                          <a:pt x="169" y="322"/>
                          <a:pt x="177" y="330"/>
                          <a:pt x="186" y="330"/>
                        </a:cubicBezTo>
                        <a:cubicBezTo>
                          <a:pt x="195" y="330"/>
                          <a:pt x="203" y="322"/>
                          <a:pt x="203" y="313"/>
                        </a:cubicBezTo>
                        <a:cubicBezTo>
                          <a:pt x="203" y="307"/>
                          <a:pt x="199" y="301"/>
                          <a:pt x="194" y="298"/>
                        </a:cubicBezTo>
                        <a:cubicBezTo>
                          <a:pt x="194" y="284"/>
                          <a:pt x="194" y="284"/>
                          <a:pt x="194" y="284"/>
                        </a:cubicBezTo>
                        <a:cubicBezTo>
                          <a:pt x="219" y="284"/>
                          <a:pt x="219" y="284"/>
                          <a:pt x="219" y="284"/>
                        </a:cubicBezTo>
                        <a:cubicBezTo>
                          <a:pt x="219" y="298"/>
                          <a:pt x="219" y="298"/>
                          <a:pt x="219" y="298"/>
                        </a:cubicBezTo>
                        <a:cubicBezTo>
                          <a:pt x="214" y="301"/>
                          <a:pt x="211" y="307"/>
                          <a:pt x="211" y="313"/>
                        </a:cubicBezTo>
                        <a:cubicBezTo>
                          <a:pt x="211" y="322"/>
                          <a:pt x="218" y="330"/>
                          <a:pt x="227" y="330"/>
                        </a:cubicBezTo>
                        <a:cubicBezTo>
                          <a:pt x="237" y="330"/>
                          <a:pt x="244" y="322"/>
                          <a:pt x="244" y="313"/>
                        </a:cubicBezTo>
                        <a:cubicBezTo>
                          <a:pt x="244" y="307"/>
                          <a:pt x="240" y="301"/>
                          <a:pt x="235" y="298"/>
                        </a:cubicBezTo>
                        <a:cubicBezTo>
                          <a:pt x="235" y="284"/>
                          <a:pt x="235" y="284"/>
                          <a:pt x="235" y="284"/>
                        </a:cubicBezTo>
                        <a:cubicBezTo>
                          <a:pt x="243" y="284"/>
                          <a:pt x="243" y="284"/>
                          <a:pt x="243" y="284"/>
                        </a:cubicBezTo>
                        <a:cubicBezTo>
                          <a:pt x="266" y="284"/>
                          <a:pt x="284" y="266"/>
                          <a:pt x="284" y="243"/>
                        </a:cubicBezTo>
                        <a:cubicBezTo>
                          <a:pt x="284" y="235"/>
                          <a:pt x="284" y="235"/>
                          <a:pt x="284" y="235"/>
                        </a:cubicBezTo>
                        <a:cubicBezTo>
                          <a:pt x="298" y="235"/>
                          <a:pt x="298" y="235"/>
                          <a:pt x="298" y="235"/>
                        </a:cubicBezTo>
                        <a:cubicBezTo>
                          <a:pt x="301" y="240"/>
                          <a:pt x="307" y="244"/>
                          <a:pt x="313" y="244"/>
                        </a:cubicBezTo>
                        <a:cubicBezTo>
                          <a:pt x="322" y="244"/>
                          <a:pt x="330" y="237"/>
                          <a:pt x="330" y="227"/>
                        </a:cubicBezTo>
                        <a:cubicBezTo>
                          <a:pt x="330" y="218"/>
                          <a:pt x="322" y="211"/>
                          <a:pt x="313" y="211"/>
                        </a:cubicBezTo>
                        <a:cubicBezTo>
                          <a:pt x="307" y="211"/>
                          <a:pt x="301" y="214"/>
                          <a:pt x="298" y="219"/>
                        </a:cubicBezTo>
                        <a:cubicBezTo>
                          <a:pt x="284" y="219"/>
                          <a:pt x="284" y="219"/>
                          <a:pt x="284" y="219"/>
                        </a:cubicBezTo>
                        <a:cubicBezTo>
                          <a:pt x="284" y="194"/>
                          <a:pt x="284" y="194"/>
                          <a:pt x="284" y="194"/>
                        </a:cubicBezTo>
                        <a:cubicBezTo>
                          <a:pt x="298" y="194"/>
                          <a:pt x="298" y="194"/>
                          <a:pt x="298" y="194"/>
                        </a:cubicBezTo>
                        <a:cubicBezTo>
                          <a:pt x="301" y="199"/>
                          <a:pt x="307" y="203"/>
                          <a:pt x="313" y="203"/>
                        </a:cubicBezTo>
                        <a:cubicBezTo>
                          <a:pt x="322" y="203"/>
                          <a:pt x="330" y="195"/>
                          <a:pt x="330" y="186"/>
                        </a:cubicBezTo>
                        <a:cubicBezTo>
                          <a:pt x="330" y="177"/>
                          <a:pt x="322" y="169"/>
                          <a:pt x="313" y="169"/>
                        </a:cubicBezTo>
                        <a:cubicBezTo>
                          <a:pt x="307" y="169"/>
                          <a:pt x="301" y="173"/>
                          <a:pt x="298" y="178"/>
                        </a:cubicBezTo>
                        <a:cubicBezTo>
                          <a:pt x="284" y="178"/>
                          <a:pt x="284" y="178"/>
                          <a:pt x="284" y="178"/>
                        </a:cubicBezTo>
                        <a:cubicBezTo>
                          <a:pt x="284" y="152"/>
                          <a:pt x="284" y="152"/>
                          <a:pt x="284" y="152"/>
                        </a:cubicBezTo>
                        <a:lnTo>
                          <a:pt x="298" y="152"/>
                        </a:lnTo>
                        <a:close/>
                        <a:moveTo>
                          <a:pt x="165" y="267"/>
                        </a:moveTo>
                        <a:cubicBezTo>
                          <a:pt x="109" y="267"/>
                          <a:pt x="63" y="221"/>
                          <a:pt x="63" y="165"/>
                        </a:cubicBezTo>
                        <a:cubicBezTo>
                          <a:pt x="63" y="109"/>
                          <a:pt x="109" y="63"/>
                          <a:pt x="165" y="63"/>
                        </a:cubicBezTo>
                        <a:cubicBezTo>
                          <a:pt x="221" y="63"/>
                          <a:pt x="267" y="109"/>
                          <a:pt x="267" y="165"/>
                        </a:cubicBezTo>
                        <a:cubicBezTo>
                          <a:pt x="267" y="221"/>
                          <a:pt x="221" y="267"/>
                          <a:pt x="165" y="267"/>
                        </a:cubicBezTo>
                        <a:close/>
                      </a:path>
                    </a:pathLst>
                  </a:custGeom>
                  <a:solidFill>
                    <a:schemeClr val="bg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505050">
                          <a:lumMod val="75000"/>
                        </a:srgbClr>
                      </a:solidFill>
                      <a:effectLst/>
                      <a:uLnTx/>
                      <a:uFillTx/>
                      <a:latin typeface="Segoe UI Semibold" panose="020B0702040204020203" pitchFamily="34" charset="0"/>
                      <a:ea typeface="Segoe UI" pitchFamily="34" charset="0"/>
                      <a:cs typeface="Segoe UI Semibold" panose="020B0702040204020203" pitchFamily="34" charset="0"/>
                    </a:endParaRPr>
                  </a:p>
                </p:txBody>
              </p:sp>
              <p:sp>
                <p:nvSpPr>
                  <p:cNvPr id="104" name="Freeform 73">
                    <a:extLst>
                      <a:ext uri="{FF2B5EF4-FFF2-40B4-BE49-F238E27FC236}">
                        <a16:creationId xmlns:a16="http://schemas.microsoft.com/office/drawing/2014/main" id="{038111D4-7542-4322-96C3-2614D05FB783}"/>
                      </a:ext>
                    </a:extLst>
                  </p:cNvPr>
                  <p:cNvSpPr>
                    <a:spLocks noChangeAspect="1" noEditPoints="1"/>
                  </p:cNvSpPr>
                  <p:nvPr/>
                </p:nvSpPr>
                <p:spPr bwMode="black">
                  <a:xfrm>
                    <a:off x="6552614" y="3252652"/>
                    <a:ext cx="307129" cy="307128"/>
                  </a:xfrm>
                  <a:custGeom>
                    <a:avLst/>
                    <a:gdLst>
                      <a:gd name="T0" fmla="*/ 313 w 330"/>
                      <a:gd name="T1" fmla="*/ 161 h 330"/>
                      <a:gd name="T2" fmla="*/ 313 w 330"/>
                      <a:gd name="T3" fmla="*/ 128 h 330"/>
                      <a:gd name="T4" fmla="*/ 284 w 330"/>
                      <a:gd name="T5" fmla="*/ 137 h 330"/>
                      <a:gd name="T6" fmla="*/ 298 w 330"/>
                      <a:gd name="T7" fmla="*/ 111 h 330"/>
                      <a:gd name="T8" fmla="*/ 330 w 330"/>
                      <a:gd name="T9" fmla="*/ 103 h 330"/>
                      <a:gd name="T10" fmla="*/ 298 w 330"/>
                      <a:gd name="T11" fmla="*/ 95 h 330"/>
                      <a:gd name="T12" fmla="*/ 284 w 330"/>
                      <a:gd name="T13" fmla="*/ 87 h 330"/>
                      <a:gd name="T14" fmla="*/ 235 w 330"/>
                      <a:gd name="T15" fmla="*/ 46 h 330"/>
                      <a:gd name="T16" fmla="*/ 244 w 330"/>
                      <a:gd name="T17" fmla="*/ 17 h 330"/>
                      <a:gd name="T18" fmla="*/ 211 w 330"/>
                      <a:gd name="T19" fmla="*/ 17 h 330"/>
                      <a:gd name="T20" fmla="*/ 219 w 330"/>
                      <a:gd name="T21" fmla="*/ 46 h 330"/>
                      <a:gd name="T22" fmla="*/ 194 w 330"/>
                      <a:gd name="T23" fmla="*/ 32 h 330"/>
                      <a:gd name="T24" fmla="*/ 186 w 330"/>
                      <a:gd name="T25" fmla="*/ 0 h 330"/>
                      <a:gd name="T26" fmla="*/ 178 w 330"/>
                      <a:gd name="T27" fmla="*/ 32 h 330"/>
                      <a:gd name="T28" fmla="*/ 152 w 330"/>
                      <a:gd name="T29" fmla="*/ 46 h 330"/>
                      <a:gd name="T30" fmla="*/ 161 w 330"/>
                      <a:gd name="T31" fmla="*/ 17 h 330"/>
                      <a:gd name="T32" fmla="*/ 128 w 330"/>
                      <a:gd name="T33" fmla="*/ 17 h 330"/>
                      <a:gd name="T34" fmla="*/ 137 w 330"/>
                      <a:gd name="T35" fmla="*/ 46 h 330"/>
                      <a:gd name="T36" fmla="*/ 111 w 330"/>
                      <a:gd name="T37" fmla="*/ 32 h 330"/>
                      <a:gd name="T38" fmla="*/ 103 w 330"/>
                      <a:gd name="T39" fmla="*/ 0 h 330"/>
                      <a:gd name="T40" fmla="*/ 95 w 330"/>
                      <a:gd name="T41" fmla="*/ 32 h 330"/>
                      <a:gd name="T42" fmla="*/ 87 w 330"/>
                      <a:gd name="T43" fmla="*/ 46 h 330"/>
                      <a:gd name="T44" fmla="*/ 46 w 330"/>
                      <a:gd name="T45" fmla="*/ 95 h 330"/>
                      <a:gd name="T46" fmla="*/ 17 w 330"/>
                      <a:gd name="T47" fmla="*/ 86 h 330"/>
                      <a:gd name="T48" fmla="*/ 17 w 330"/>
                      <a:gd name="T49" fmla="*/ 120 h 330"/>
                      <a:gd name="T50" fmla="*/ 46 w 330"/>
                      <a:gd name="T51" fmla="*/ 111 h 330"/>
                      <a:gd name="T52" fmla="*/ 32 w 330"/>
                      <a:gd name="T53" fmla="*/ 137 h 330"/>
                      <a:gd name="T54" fmla="*/ 0 w 330"/>
                      <a:gd name="T55" fmla="*/ 144 h 330"/>
                      <a:gd name="T56" fmla="*/ 32 w 330"/>
                      <a:gd name="T57" fmla="*/ 152 h 330"/>
                      <a:gd name="T58" fmla="*/ 46 w 330"/>
                      <a:gd name="T59" fmla="*/ 178 h 330"/>
                      <a:gd name="T60" fmla="*/ 17 w 330"/>
                      <a:gd name="T61" fmla="*/ 169 h 330"/>
                      <a:gd name="T62" fmla="*/ 17 w 330"/>
                      <a:gd name="T63" fmla="*/ 203 h 330"/>
                      <a:gd name="T64" fmla="*/ 46 w 330"/>
                      <a:gd name="T65" fmla="*/ 194 h 330"/>
                      <a:gd name="T66" fmla="*/ 32 w 330"/>
                      <a:gd name="T67" fmla="*/ 219 h 330"/>
                      <a:gd name="T68" fmla="*/ 0 w 330"/>
                      <a:gd name="T69" fmla="*/ 227 h 330"/>
                      <a:gd name="T70" fmla="*/ 32 w 330"/>
                      <a:gd name="T71" fmla="*/ 235 h 330"/>
                      <a:gd name="T72" fmla="*/ 46 w 330"/>
                      <a:gd name="T73" fmla="*/ 243 h 330"/>
                      <a:gd name="T74" fmla="*/ 95 w 330"/>
                      <a:gd name="T75" fmla="*/ 284 h 330"/>
                      <a:gd name="T76" fmla="*/ 86 w 330"/>
                      <a:gd name="T77" fmla="*/ 313 h 330"/>
                      <a:gd name="T78" fmla="*/ 120 w 330"/>
                      <a:gd name="T79" fmla="*/ 313 h 330"/>
                      <a:gd name="T80" fmla="*/ 111 w 330"/>
                      <a:gd name="T81" fmla="*/ 284 h 330"/>
                      <a:gd name="T82" fmla="*/ 137 w 330"/>
                      <a:gd name="T83" fmla="*/ 298 h 330"/>
                      <a:gd name="T84" fmla="*/ 144 w 330"/>
                      <a:gd name="T85" fmla="*/ 330 h 330"/>
                      <a:gd name="T86" fmla="*/ 152 w 330"/>
                      <a:gd name="T87" fmla="*/ 298 h 330"/>
                      <a:gd name="T88" fmla="*/ 178 w 330"/>
                      <a:gd name="T89" fmla="*/ 284 h 330"/>
                      <a:gd name="T90" fmla="*/ 169 w 330"/>
                      <a:gd name="T91" fmla="*/ 313 h 330"/>
                      <a:gd name="T92" fmla="*/ 203 w 330"/>
                      <a:gd name="T93" fmla="*/ 313 h 330"/>
                      <a:gd name="T94" fmla="*/ 194 w 330"/>
                      <a:gd name="T95" fmla="*/ 284 h 330"/>
                      <a:gd name="T96" fmla="*/ 219 w 330"/>
                      <a:gd name="T97" fmla="*/ 298 h 330"/>
                      <a:gd name="T98" fmla="*/ 227 w 330"/>
                      <a:gd name="T99" fmla="*/ 330 h 330"/>
                      <a:gd name="T100" fmla="*/ 235 w 330"/>
                      <a:gd name="T101" fmla="*/ 298 h 330"/>
                      <a:gd name="T102" fmla="*/ 243 w 330"/>
                      <a:gd name="T103" fmla="*/ 284 h 330"/>
                      <a:gd name="T104" fmla="*/ 284 w 330"/>
                      <a:gd name="T105" fmla="*/ 235 h 330"/>
                      <a:gd name="T106" fmla="*/ 313 w 330"/>
                      <a:gd name="T107" fmla="*/ 244 h 330"/>
                      <a:gd name="T108" fmla="*/ 313 w 330"/>
                      <a:gd name="T109" fmla="*/ 211 h 330"/>
                      <a:gd name="T110" fmla="*/ 284 w 330"/>
                      <a:gd name="T111" fmla="*/ 219 h 330"/>
                      <a:gd name="T112" fmla="*/ 298 w 330"/>
                      <a:gd name="T113" fmla="*/ 194 h 330"/>
                      <a:gd name="T114" fmla="*/ 330 w 330"/>
                      <a:gd name="T115" fmla="*/ 186 h 330"/>
                      <a:gd name="T116" fmla="*/ 298 w 330"/>
                      <a:gd name="T117" fmla="*/ 178 h 330"/>
                      <a:gd name="T118" fmla="*/ 284 w 330"/>
                      <a:gd name="T119" fmla="*/ 152 h 330"/>
                      <a:gd name="T120" fmla="*/ 165 w 330"/>
                      <a:gd name="T121" fmla="*/ 267 h 330"/>
                      <a:gd name="T122" fmla="*/ 165 w 330"/>
                      <a:gd name="T123" fmla="*/ 63 h 330"/>
                      <a:gd name="T124" fmla="*/ 165 w 330"/>
                      <a:gd name="T125" fmla="*/ 267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30" h="330">
                        <a:moveTo>
                          <a:pt x="298" y="152"/>
                        </a:moveTo>
                        <a:cubicBezTo>
                          <a:pt x="301" y="158"/>
                          <a:pt x="307" y="161"/>
                          <a:pt x="313" y="161"/>
                        </a:cubicBezTo>
                        <a:cubicBezTo>
                          <a:pt x="322" y="161"/>
                          <a:pt x="330" y="154"/>
                          <a:pt x="330" y="144"/>
                        </a:cubicBezTo>
                        <a:cubicBezTo>
                          <a:pt x="330" y="135"/>
                          <a:pt x="322" y="128"/>
                          <a:pt x="313" y="128"/>
                        </a:cubicBezTo>
                        <a:cubicBezTo>
                          <a:pt x="307" y="128"/>
                          <a:pt x="301" y="131"/>
                          <a:pt x="298" y="137"/>
                        </a:cubicBezTo>
                        <a:cubicBezTo>
                          <a:pt x="284" y="137"/>
                          <a:pt x="284" y="137"/>
                          <a:pt x="284" y="137"/>
                        </a:cubicBezTo>
                        <a:cubicBezTo>
                          <a:pt x="284" y="111"/>
                          <a:pt x="284" y="111"/>
                          <a:pt x="284" y="111"/>
                        </a:cubicBezTo>
                        <a:cubicBezTo>
                          <a:pt x="298" y="111"/>
                          <a:pt x="298" y="111"/>
                          <a:pt x="298" y="111"/>
                        </a:cubicBezTo>
                        <a:cubicBezTo>
                          <a:pt x="301" y="116"/>
                          <a:pt x="307" y="120"/>
                          <a:pt x="313" y="120"/>
                        </a:cubicBezTo>
                        <a:cubicBezTo>
                          <a:pt x="322" y="120"/>
                          <a:pt x="330" y="112"/>
                          <a:pt x="330" y="103"/>
                        </a:cubicBezTo>
                        <a:cubicBezTo>
                          <a:pt x="330" y="94"/>
                          <a:pt x="322" y="86"/>
                          <a:pt x="313" y="86"/>
                        </a:cubicBezTo>
                        <a:cubicBezTo>
                          <a:pt x="307" y="86"/>
                          <a:pt x="301" y="90"/>
                          <a:pt x="298" y="95"/>
                        </a:cubicBezTo>
                        <a:cubicBezTo>
                          <a:pt x="284" y="95"/>
                          <a:pt x="284" y="95"/>
                          <a:pt x="284" y="95"/>
                        </a:cubicBezTo>
                        <a:cubicBezTo>
                          <a:pt x="284" y="87"/>
                          <a:pt x="284" y="87"/>
                          <a:pt x="284" y="87"/>
                        </a:cubicBezTo>
                        <a:cubicBezTo>
                          <a:pt x="284" y="65"/>
                          <a:pt x="266" y="46"/>
                          <a:pt x="243" y="46"/>
                        </a:cubicBezTo>
                        <a:cubicBezTo>
                          <a:pt x="235" y="46"/>
                          <a:pt x="235" y="46"/>
                          <a:pt x="235" y="46"/>
                        </a:cubicBezTo>
                        <a:cubicBezTo>
                          <a:pt x="235" y="32"/>
                          <a:pt x="235" y="32"/>
                          <a:pt x="235" y="32"/>
                        </a:cubicBezTo>
                        <a:cubicBezTo>
                          <a:pt x="240" y="29"/>
                          <a:pt x="244" y="23"/>
                          <a:pt x="244" y="17"/>
                        </a:cubicBezTo>
                        <a:cubicBezTo>
                          <a:pt x="244" y="8"/>
                          <a:pt x="237" y="0"/>
                          <a:pt x="227" y="0"/>
                        </a:cubicBezTo>
                        <a:cubicBezTo>
                          <a:pt x="218" y="0"/>
                          <a:pt x="211" y="8"/>
                          <a:pt x="211" y="17"/>
                        </a:cubicBezTo>
                        <a:cubicBezTo>
                          <a:pt x="211" y="23"/>
                          <a:pt x="214" y="29"/>
                          <a:pt x="219" y="32"/>
                        </a:cubicBezTo>
                        <a:cubicBezTo>
                          <a:pt x="219" y="46"/>
                          <a:pt x="219" y="46"/>
                          <a:pt x="219" y="46"/>
                        </a:cubicBezTo>
                        <a:cubicBezTo>
                          <a:pt x="194" y="46"/>
                          <a:pt x="194" y="46"/>
                          <a:pt x="194" y="46"/>
                        </a:cubicBezTo>
                        <a:cubicBezTo>
                          <a:pt x="194" y="32"/>
                          <a:pt x="194" y="32"/>
                          <a:pt x="194" y="32"/>
                        </a:cubicBezTo>
                        <a:cubicBezTo>
                          <a:pt x="199" y="29"/>
                          <a:pt x="203" y="23"/>
                          <a:pt x="203" y="17"/>
                        </a:cubicBezTo>
                        <a:cubicBezTo>
                          <a:pt x="203" y="8"/>
                          <a:pt x="195" y="0"/>
                          <a:pt x="186" y="0"/>
                        </a:cubicBezTo>
                        <a:cubicBezTo>
                          <a:pt x="177" y="0"/>
                          <a:pt x="169" y="8"/>
                          <a:pt x="169" y="17"/>
                        </a:cubicBezTo>
                        <a:cubicBezTo>
                          <a:pt x="169" y="23"/>
                          <a:pt x="173" y="29"/>
                          <a:pt x="178" y="32"/>
                        </a:cubicBezTo>
                        <a:cubicBezTo>
                          <a:pt x="178" y="46"/>
                          <a:pt x="178" y="46"/>
                          <a:pt x="178" y="46"/>
                        </a:cubicBezTo>
                        <a:cubicBezTo>
                          <a:pt x="152" y="46"/>
                          <a:pt x="152" y="46"/>
                          <a:pt x="152" y="46"/>
                        </a:cubicBezTo>
                        <a:cubicBezTo>
                          <a:pt x="152" y="32"/>
                          <a:pt x="152" y="32"/>
                          <a:pt x="152" y="32"/>
                        </a:cubicBezTo>
                        <a:cubicBezTo>
                          <a:pt x="158" y="29"/>
                          <a:pt x="161" y="23"/>
                          <a:pt x="161" y="17"/>
                        </a:cubicBezTo>
                        <a:cubicBezTo>
                          <a:pt x="161" y="8"/>
                          <a:pt x="154" y="0"/>
                          <a:pt x="144" y="0"/>
                        </a:cubicBezTo>
                        <a:cubicBezTo>
                          <a:pt x="135" y="0"/>
                          <a:pt x="128" y="8"/>
                          <a:pt x="128" y="17"/>
                        </a:cubicBezTo>
                        <a:cubicBezTo>
                          <a:pt x="128" y="23"/>
                          <a:pt x="131" y="29"/>
                          <a:pt x="137" y="32"/>
                        </a:cubicBezTo>
                        <a:cubicBezTo>
                          <a:pt x="137" y="46"/>
                          <a:pt x="137" y="46"/>
                          <a:pt x="137" y="46"/>
                        </a:cubicBezTo>
                        <a:cubicBezTo>
                          <a:pt x="111" y="46"/>
                          <a:pt x="111" y="46"/>
                          <a:pt x="111" y="46"/>
                        </a:cubicBezTo>
                        <a:cubicBezTo>
                          <a:pt x="111" y="32"/>
                          <a:pt x="111" y="32"/>
                          <a:pt x="111" y="32"/>
                        </a:cubicBezTo>
                        <a:cubicBezTo>
                          <a:pt x="116" y="29"/>
                          <a:pt x="120" y="23"/>
                          <a:pt x="120" y="17"/>
                        </a:cubicBezTo>
                        <a:cubicBezTo>
                          <a:pt x="120" y="8"/>
                          <a:pt x="112" y="0"/>
                          <a:pt x="103" y="0"/>
                        </a:cubicBezTo>
                        <a:cubicBezTo>
                          <a:pt x="94" y="0"/>
                          <a:pt x="86" y="8"/>
                          <a:pt x="86" y="17"/>
                        </a:cubicBezTo>
                        <a:cubicBezTo>
                          <a:pt x="86" y="23"/>
                          <a:pt x="90" y="29"/>
                          <a:pt x="95" y="32"/>
                        </a:cubicBezTo>
                        <a:cubicBezTo>
                          <a:pt x="95" y="46"/>
                          <a:pt x="95" y="46"/>
                          <a:pt x="95" y="46"/>
                        </a:cubicBezTo>
                        <a:cubicBezTo>
                          <a:pt x="87" y="46"/>
                          <a:pt x="87" y="46"/>
                          <a:pt x="87" y="46"/>
                        </a:cubicBezTo>
                        <a:cubicBezTo>
                          <a:pt x="65" y="46"/>
                          <a:pt x="46" y="65"/>
                          <a:pt x="46" y="87"/>
                        </a:cubicBezTo>
                        <a:cubicBezTo>
                          <a:pt x="46" y="95"/>
                          <a:pt x="46" y="95"/>
                          <a:pt x="46" y="95"/>
                        </a:cubicBezTo>
                        <a:cubicBezTo>
                          <a:pt x="32" y="95"/>
                          <a:pt x="32" y="95"/>
                          <a:pt x="32" y="95"/>
                        </a:cubicBezTo>
                        <a:cubicBezTo>
                          <a:pt x="29" y="90"/>
                          <a:pt x="23" y="86"/>
                          <a:pt x="17" y="86"/>
                        </a:cubicBezTo>
                        <a:cubicBezTo>
                          <a:pt x="8" y="86"/>
                          <a:pt x="0" y="94"/>
                          <a:pt x="0" y="103"/>
                        </a:cubicBezTo>
                        <a:cubicBezTo>
                          <a:pt x="0" y="112"/>
                          <a:pt x="8" y="120"/>
                          <a:pt x="17" y="120"/>
                        </a:cubicBezTo>
                        <a:cubicBezTo>
                          <a:pt x="23" y="120"/>
                          <a:pt x="29" y="116"/>
                          <a:pt x="32" y="111"/>
                        </a:cubicBezTo>
                        <a:cubicBezTo>
                          <a:pt x="46" y="111"/>
                          <a:pt x="46" y="111"/>
                          <a:pt x="46" y="111"/>
                        </a:cubicBezTo>
                        <a:cubicBezTo>
                          <a:pt x="46" y="137"/>
                          <a:pt x="46" y="137"/>
                          <a:pt x="46" y="137"/>
                        </a:cubicBezTo>
                        <a:cubicBezTo>
                          <a:pt x="32" y="137"/>
                          <a:pt x="32" y="137"/>
                          <a:pt x="32" y="137"/>
                        </a:cubicBezTo>
                        <a:cubicBezTo>
                          <a:pt x="29" y="131"/>
                          <a:pt x="23" y="128"/>
                          <a:pt x="17" y="128"/>
                        </a:cubicBezTo>
                        <a:cubicBezTo>
                          <a:pt x="8" y="128"/>
                          <a:pt x="0" y="135"/>
                          <a:pt x="0" y="144"/>
                        </a:cubicBezTo>
                        <a:cubicBezTo>
                          <a:pt x="0" y="154"/>
                          <a:pt x="8" y="161"/>
                          <a:pt x="17" y="161"/>
                        </a:cubicBezTo>
                        <a:cubicBezTo>
                          <a:pt x="23" y="161"/>
                          <a:pt x="29" y="158"/>
                          <a:pt x="32" y="152"/>
                        </a:cubicBezTo>
                        <a:cubicBezTo>
                          <a:pt x="46" y="152"/>
                          <a:pt x="46" y="152"/>
                          <a:pt x="46" y="152"/>
                        </a:cubicBezTo>
                        <a:cubicBezTo>
                          <a:pt x="46" y="178"/>
                          <a:pt x="46" y="178"/>
                          <a:pt x="46" y="178"/>
                        </a:cubicBezTo>
                        <a:cubicBezTo>
                          <a:pt x="32" y="178"/>
                          <a:pt x="32" y="178"/>
                          <a:pt x="32" y="178"/>
                        </a:cubicBezTo>
                        <a:cubicBezTo>
                          <a:pt x="29" y="173"/>
                          <a:pt x="23" y="169"/>
                          <a:pt x="17" y="169"/>
                        </a:cubicBezTo>
                        <a:cubicBezTo>
                          <a:pt x="8" y="169"/>
                          <a:pt x="0" y="177"/>
                          <a:pt x="0" y="186"/>
                        </a:cubicBezTo>
                        <a:cubicBezTo>
                          <a:pt x="0" y="195"/>
                          <a:pt x="8" y="203"/>
                          <a:pt x="17" y="203"/>
                        </a:cubicBezTo>
                        <a:cubicBezTo>
                          <a:pt x="23" y="203"/>
                          <a:pt x="29" y="199"/>
                          <a:pt x="32" y="194"/>
                        </a:cubicBezTo>
                        <a:cubicBezTo>
                          <a:pt x="46" y="194"/>
                          <a:pt x="46" y="194"/>
                          <a:pt x="46" y="194"/>
                        </a:cubicBezTo>
                        <a:cubicBezTo>
                          <a:pt x="46" y="219"/>
                          <a:pt x="46" y="219"/>
                          <a:pt x="46" y="219"/>
                        </a:cubicBezTo>
                        <a:cubicBezTo>
                          <a:pt x="32" y="219"/>
                          <a:pt x="32" y="219"/>
                          <a:pt x="32" y="219"/>
                        </a:cubicBezTo>
                        <a:cubicBezTo>
                          <a:pt x="29" y="214"/>
                          <a:pt x="23" y="211"/>
                          <a:pt x="17" y="211"/>
                        </a:cubicBezTo>
                        <a:cubicBezTo>
                          <a:pt x="8" y="211"/>
                          <a:pt x="0" y="218"/>
                          <a:pt x="0" y="227"/>
                        </a:cubicBezTo>
                        <a:cubicBezTo>
                          <a:pt x="0" y="237"/>
                          <a:pt x="8" y="244"/>
                          <a:pt x="17" y="244"/>
                        </a:cubicBezTo>
                        <a:cubicBezTo>
                          <a:pt x="23" y="244"/>
                          <a:pt x="29" y="240"/>
                          <a:pt x="32" y="235"/>
                        </a:cubicBezTo>
                        <a:cubicBezTo>
                          <a:pt x="46" y="235"/>
                          <a:pt x="46" y="235"/>
                          <a:pt x="46" y="235"/>
                        </a:cubicBezTo>
                        <a:cubicBezTo>
                          <a:pt x="46" y="243"/>
                          <a:pt x="46" y="243"/>
                          <a:pt x="46" y="243"/>
                        </a:cubicBezTo>
                        <a:cubicBezTo>
                          <a:pt x="46" y="266"/>
                          <a:pt x="65" y="284"/>
                          <a:pt x="87" y="284"/>
                        </a:cubicBezTo>
                        <a:cubicBezTo>
                          <a:pt x="95" y="284"/>
                          <a:pt x="95" y="284"/>
                          <a:pt x="95" y="284"/>
                        </a:cubicBezTo>
                        <a:cubicBezTo>
                          <a:pt x="95" y="298"/>
                          <a:pt x="95" y="298"/>
                          <a:pt x="95" y="298"/>
                        </a:cubicBezTo>
                        <a:cubicBezTo>
                          <a:pt x="90" y="301"/>
                          <a:pt x="86" y="307"/>
                          <a:pt x="86" y="313"/>
                        </a:cubicBezTo>
                        <a:cubicBezTo>
                          <a:pt x="86" y="322"/>
                          <a:pt x="94" y="330"/>
                          <a:pt x="103" y="330"/>
                        </a:cubicBezTo>
                        <a:cubicBezTo>
                          <a:pt x="112" y="330"/>
                          <a:pt x="120" y="322"/>
                          <a:pt x="120" y="313"/>
                        </a:cubicBezTo>
                        <a:cubicBezTo>
                          <a:pt x="120" y="307"/>
                          <a:pt x="116" y="301"/>
                          <a:pt x="111" y="298"/>
                        </a:cubicBezTo>
                        <a:cubicBezTo>
                          <a:pt x="111" y="284"/>
                          <a:pt x="111" y="284"/>
                          <a:pt x="111" y="284"/>
                        </a:cubicBezTo>
                        <a:cubicBezTo>
                          <a:pt x="137" y="284"/>
                          <a:pt x="137" y="284"/>
                          <a:pt x="137" y="284"/>
                        </a:cubicBezTo>
                        <a:cubicBezTo>
                          <a:pt x="137" y="298"/>
                          <a:pt x="137" y="298"/>
                          <a:pt x="137" y="298"/>
                        </a:cubicBezTo>
                        <a:cubicBezTo>
                          <a:pt x="131" y="301"/>
                          <a:pt x="128" y="307"/>
                          <a:pt x="128" y="313"/>
                        </a:cubicBezTo>
                        <a:cubicBezTo>
                          <a:pt x="128" y="322"/>
                          <a:pt x="135" y="330"/>
                          <a:pt x="144" y="330"/>
                        </a:cubicBezTo>
                        <a:cubicBezTo>
                          <a:pt x="154" y="330"/>
                          <a:pt x="161" y="322"/>
                          <a:pt x="161" y="313"/>
                        </a:cubicBezTo>
                        <a:cubicBezTo>
                          <a:pt x="161" y="307"/>
                          <a:pt x="158" y="301"/>
                          <a:pt x="152" y="298"/>
                        </a:cubicBezTo>
                        <a:cubicBezTo>
                          <a:pt x="152" y="284"/>
                          <a:pt x="152" y="284"/>
                          <a:pt x="152" y="284"/>
                        </a:cubicBezTo>
                        <a:cubicBezTo>
                          <a:pt x="178" y="284"/>
                          <a:pt x="178" y="284"/>
                          <a:pt x="178" y="284"/>
                        </a:cubicBezTo>
                        <a:cubicBezTo>
                          <a:pt x="178" y="298"/>
                          <a:pt x="178" y="298"/>
                          <a:pt x="178" y="298"/>
                        </a:cubicBezTo>
                        <a:cubicBezTo>
                          <a:pt x="173" y="301"/>
                          <a:pt x="169" y="307"/>
                          <a:pt x="169" y="313"/>
                        </a:cubicBezTo>
                        <a:cubicBezTo>
                          <a:pt x="169" y="322"/>
                          <a:pt x="177" y="330"/>
                          <a:pt x="186" y="330"/>
                        </a:cubicBezTo>
                        <a:cubicBezTo>
                          <a:pt x="195" y="330"/>
                          <a:pt x="203" y="322"/>
                          <a:pt x="203" y="313"/>
                        </a:cubicBezTo>
                        <a:cubicBezTo>
                          <a:pt x="203" y="307"/>
                          <a:pt x="199" y="301"/>
                          <a:pt x="194" y="298"/>
                        </a:cubicBezTo>
                        <a:cubicBezTo>
                          <a:pt x="194" y="284"/>
                          <a:pt x="194" y="284"/>
                          <a:pt x="194" y="284"/>
                        </a:cubicBezTo>
                        <a:cubicBezTo>
                          <a:pt x="219" y="284"/>
                          <a:pt x="219" y="284"/>
                          <a:pt x="219" y="284"/>
                        </a:cubicBezTo>
                        <a:cubicBezTo>
                          <a:pt x="219" y="298"/>
                          <a:pt x="219" y="298"/>
                          <a:pt x="219" y="298"/>
                        </a:cubicBezTo>
                        <a:cubicBezTo>
                          <a:pt x="214" y="301"/>
                          <a:pt x="211" y="307"/>
                          <a:pt x="211" y="313"/>
                        </a:cubicBezTo>
                        <a:cubicBezTo>
                          <a:pt x="211" y="322"/>
                          <a:pt x="218" y="330"/>
                          <a:pt x="227" y="330"/>
                        </a:cubicBezTo>
                        <a:cubicBezTo>
                          <a:pt x="237" y="330"/>
                          <a:pt x="244" y="322"/>
                          <a:pt x="244" y="313"/>
                        </a:cubicBezTo>
                        <a:cubicBezTo>
                          <a:pt x="244" y="307"/>
                          <a:pt x="240" y="301"/>
                          <a:pt x="235" y="298"/>
                        </a:cubicBezTo>
                        <a:cubicBezTo>
                          <a:pt x="235" y="284"/>
                          <a:pt x="235" y="284"/>
                          <a:pt x="235" y="284"/>
                        </a:cubicBezTo>
                        <a:cubicBezTo>
                          <a:pt x="243" y="284"/>
                          <a:pt x="243" y="284"/>
                          <a:pt x="243" y="284"/>
                        </a:cubicBezTo>
                        <a:cubicBezTo>
                          <a:pt x="266" y="284"/>
                          <a:pt x="284" y="266"/>
                          <a:pt x="284" y="243"/>
                        </a:cubicBezTo>
                        <a:cubicBezTo>
                          <a:pt x="284" y="235"/>
                          <a:pt x="284" y="235"/>
                          <a:pt x="284" y="235"/>
                        </a:cubicBezTo>
                        <a:cubicBezTo>
                          <a:pt x="298" y="235"/>
                          <a:pt x="298" y="235"/>
                          <a:pt x="298" y="235"/>
                        </a:cubicBezTo>
                        <a:cubicBezTo>
                          <a:pt x="301" y="240"/>
                          <a:pt x="307" y="244"/>
                          <a:pt x="313" y="244"/>
                        </a:cubicBezTo>
                        <a:cubicBezTo>
                          <a:pt x="322" y="244"/>
                          <a:pt x="330" y="237"/>
                          <a:pt x="330" y="227"/>
                        </a:cubicBezTo>
                        <a:cubicBezTo>
                          <a:pt x="330" y="218"/>
                          <a:pt x="322" y="211"/>
                          <a:pt x="313" y="211"/>
                        </a:cubicBezTo>
                        <a:cubicBezTo>
                          <a:pt x="307" y="211"/>
                          <a:pt x="301" y="214"/>
                          <a:pt x="298" y="219"/>
                        </a:cubicBezTo>
                        <a:cubicBezTo>
                          <a:pt x="284" y="219"/>
                          <a:pt x="284" y="219"/>
                          <a:pt x="284" y="219"/>
                        </a:cubicBezTo>
                        <a:cubicBezTo>
                          <a:pt x="284" y="194"/>
                          <a:pt x="284" y="194"/>
                          <a:pt x="284" y="194"/>
                        </a:cubicBezTo>
                        <a:cubicBezTo>
                          <a:pt x="298" y="194"/>
                          <a:pt x="298" y="194"/>
                          <a:pt x="298" y="194"/>
                        </a:cubicBezTo>
                        <a:cubicBezTo>
                          <a:pt x="301" y="199"/>
                          <a:pt x="307" y="203"/>
                          <a:pt x="313" y="203"/>
                        </a:cubicBezTo>
                        <a:cubicBezTo>
                          <a:pt x="322" y="203"/>
                          <a:pt x="330" y="195"/>
                          <a:pt x="330" y="186"/>
                        </a:cubicBezTo>
                        <a:cubicBezTo>
                          <a:pt x="330" y="177"/>
                          <a:pt x="322" y="169"/>
                          <a:pt x="313" y="169"/>
                        </a:cubicBezTo>
                        <a:cubicBezTo>
                          <a:pt x="307" y="169"/>
                          <a:pt x="301" y="173"/>
                          <a:pt x="298" y="178"/>
                        </a:cubicBezTo>
                        <a:cubicBezTo>
                          <a:pt x="284" y="178"/>
                          <a:pt x="284" y="178"/>
                          <a:pt x="284" y="178"/>
                        </a:cubicBezTo>
                        <a:cubicBezTo>
                          <a:pt x="284" y="152"/>
                          <a:pt x="284" y="152"/>
                          <a:pt x="284" y="152"/>
                        </a:cubicBezTo>
                        <a:lnTo>
                          <a:pt x="298" y="152"/>
                        </a:lnTo>
                        <a:close/>
                        <a:moveTo>
                          <a:pt x="165" y="267"/>
                        </a:moveTo>
                        <a:cubicBezTo>
                          <a:pt x="109" y="267"/>
                          <a:pt x="63" y="221"/>
                          <a:pt x="63" y="165"/>
                        </a:cubicBezTo>
                        <a:cubicBezTo>
                          <a:pt x="63" y="109"/>
                          <a:pt x="109" y="63"/>
                          <a:pt x="165" y="63"/>
                        </a:cubicBezTo>
                        <a:cubicBezTo>
                          <a:pt x="221" y="63"/>
                          <a:pt x="267" y="109"/>
                          <a:pt x="267" y="165"/>
                        </a:cubicBezTo>
                        <a:cubicBezTo>
                          <a:pt x="267" y="221"/>
                          <a:pt x="221" y="267"/>
                          <a:pt x="165" y="267"/>
                        </a:cubicBezTo>
                        <a:close/>
                      </a:path>
                    </a:pathLst>
                  </a:custGeom>
                  <a:solidFill>
                    <a:schemeClr val="bg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505050">
                          <a:lumMod val="75000"/>
                        </a:srgbClr>
                      </a:solidFill>
                      <a:effectLst/>
                      <a:uLnTx/>
                      <a:uFillTx/>
                      <a:latin typeface="Segoe UI Semibold" panose="020B0702040204020203" pitchFamily="34" charset="0"/>
                      <a:ea typeface="Segoe UI" pitchFamily="34" charset="0"/>
                      <a:cs typeface="Segoe UI Semibold" panose="020B0702040204020203" pitchFamily="34" charset="0"/>
                    </a:endParaRPr>
                  </a:p>
                </p:txBody>
              </p:sp>
              <p:sp>
                <p:nvSpPr>
                  <p:cNvPr id="105" name="Freeform 73">
                    <a:extLst>
                      <a:ext uri="{FF2B5EF4-FFF2-40B4-BE49-F238E27FC236}">
                        <a16:creationId xmlns:a16="http://schemas.microsoft.com/office/drawing/2014/main" id="{DAA0D6FD-1FE4-4C76-9FA2-CEDD44D13851}"/>
                      </a:ext>
                    </a:extLst>
                  </p:cNvPr>
                  <p:cNvSpPr>
                    <a:spLocks noChangeAspect="1" noEditPoints="1"/>
                  </p:cNvSpPr>
                  <p:nvPr/>
                </p:nvSpPr>
                <p:spPr bwMode="black">
                  <a:xfrm>
                    <a:off x="6881860" y="3252652"/>
                    <a:ext cx="307129" cy="307128"/>
                  </a:xfrm>
                  <a:custGeom>
                    <a:avLst/>
                    <a:gdLst>
                      <a:gd name="T0" fmla="*/ 313 w 330"/>
                      <a:gd name="T1" fmla="*/ 161 h 330"/>
                      <a:gd name="T2" fmla="*/ 313 w 330"/>
                      <a:gd name="T3" fmla="*/ 128 h 330"/>
                      <a:gd name="T4" fmla="*/ 284 w 330"/>
                      <a:gd name="T5" fmla="*/ 137 h 330"/>
                      <a:gd name="T6" fmla="*/ 298 w 330"/>
                      <a:gd name="T7" fmla="*/ 111 h 330"/>
                      <a:gd name="T8" fmla="*/ 330 w 330"/>
                      <a:gd name="T9" fmla="*/ 103 h 330"/>
                      <a:gd name="T10" fmla="*/ 298 w 330"/>
                      <a:gd name="T11" fmla="*/ 95 h 330"/>
                      <a:gd name="T12" fmla="*/ 284 w 330"/>
                      <a:gd name="T13" fmla="*/ 87 h 330"/>
                      <a:gd name="T14" fmla="*/ 235 w 330"/>
                      <a:gd name="T15" fmla="*/ 46 h 330"/>
                      <a:gd name="T16" fmla="*/ 244 w 330"/>
                      <a:gd name="T17" fmla="*/ 17 h 330"/>
                      <a:gd name="T18" fmla="*/ 211 w 330"/>
                      <a:gd name="T19" fmla="*/ 17 h 330"/>
                      <a:gd name="T20" fmla="*/ 219 w 330"/>
                      <a:gd name="T21" fmla="*/ 46 h 330"/>
                      <a:gd name="T22" fmla="*/ 194 w 330"/>
                      <a:gd name="T23" fmla="*/ 32 h 330"/>
                      <a:gd name="T24" fmla="*/ 186 w 330"/>
                      <a:gd name="T25" fmla="*/ 0 h 330"/>
                      <a:gd name="T26" fmla="*/ 178 w 330"/>
                      <a:gd name="T27" fmla="*/ 32 h 330"/>
                      <a:gd name="T28" fmla="*/ 152 w 330"/>
                      <a:gd name="T29" fmla="*/ 46 h 330"/>
                      <a:gd name="T30" fmla="*/ 161 w 330"/>
                      <a:gd name="T31" fmla="*/ 17 h 330"/>
                      <a:gd name="T32" fmla="*/ 128 w 330"/>
                      <a:gd name="T33" fmla="*/ 17 h 330"/>
                      <a:gd name="T34" fmla="*/ 137 w 330"/>
                      <a:gd name="T35" fmla="*/ 46 h 330"/>
                      <a:gd name="T36" fmla="*/ 111 w 330"/>
                      <a:gd name="T37" fmla="*/ 32 h 330"/>
                      <a:gd name="T38" fmla="*/ 103 w 330"/>
                      <a:gd name="T39" fmla="*/ 0 h 330"/>
                      <a:gd name="T40" fmla="*/ 95 w 330"/>
                      <a:gd name="T41" fmla="*/ 32 h 330"/>
                      <a:gd name="T42" fmla="*/ 87 w 330"/>
                      <a:gd name="T43" fmla="*/ 46 h 330"/>
                      <a:gd name="T44" fmla="*/ 46 w 330"/>
                      <a:gd name="T45" fmla="*/ 95 h 330"/>
                      <a:gd name="T46" fmla="*/ 17 w 330"/>
                      <a:gd name="T47" fmla="*/ 86 h 330"/>
                      <a:gd name="T48" fmla="*/ 17 w 330"/>
                      <a:gd name="T49" fmla="*/ 120 h 330"/>
                      <a:gd name="T50" fmla="*/ 46 w 330"/>
                      <a:gd name="T51" fmla="*/ 111 h 330"/>
                      <a:gd name="T52" fmla="*/ 32 w 330"/>
                      <a:gd name="T53" fmla="*/ 137 h 330"/>
                      <a:gd name="T54" fmla="*/ 0 w 330"/>
                      <a:gd name="T55" fmla="*/ 144 h 330"/>
                      <a:gd name="T56" fmla="*/ 32 w 330"/>
                      <a:gd name="T57" fmla="*/ 152 h 330"/>
                      <a:gd name="T58" fmla="*/ 46 w 330"/>
                      <a:gd name="T59" fmla="*/ 178 h 330"/>
                      <a:gd name="T60" fmla="*/ 17 w 330"/>
                      <a:gd name="T61" fmla="*/ 169 h 330"/>
                      <a:gd name="T62" fmla="*/ 17 w 330"/>
                      <a:gd name="T63" fmla="*/ 203 h 330"/>
                      <a:gd name="T64" fmla="*/ 46 w 330"/>
                      <a:gd name="T65" fmla="*/ 194 h 330"/>
                      <a:gd name="T66" fmla="*/ 32 w 330"/>
                      <a:gd name="T67" fmla="*/ 219 h 330"/>
                      <a:gd name="T68" fmla="*/ 0 w 330"/>
                      <a:gd name="T69" fmla="*/ 227 h 330"/>
                      <a:gd name="T70" fmla="*/ 32 w 330"/>
                      <a:gd name="T71" fmla="*/ 235 h 330"/>
                      <a:gd name="T72" fmla="*/ 46 w 330"/>
                      <a:gd name="T73" fmla="*/ 243 h 330"/>
                      <a:gd name="T74" fmla="*/ 95 w 330"/>
                      <a:gd name="T75" fmla="*/ 284 h 330"/>
                      <a:gd name="T76" fmla="*/ 86 w 330"/>
                      <a:gd name="T77" fmla="*/ 313 h 330"/>
                      <a:gd name="T78" fmla="*/ 120 w 330"/>
                      <a:gd name="T79" fmla="*/ 313 h 330"/>
                      <a:gd name="T80" fmla="*/ 111 w 330"/>
                      <a:gd name="T81" fmla="*/ 284 h 330"/>
                      <a:gd name="T82" fmla="*/ 137 w 330"/>
                      <a:gd name="T83" fmla="*/ 298 h 330"/>
                      <a:gd name="T84" fmla="*/ 144 w 330"/>
                      <a:gd name="T85" fmla="*/ 330 h 330"/>
                      <a:gd name="T86" fmla="*/ 152 w 330"/>
                      <a:gd name="T87" fmla="*/ 298 h 330"/>
                      <a:gd name="T88" fmla="*/ 178 w 330"/>
                      <a:gd name="T89" fmla="*/ 284 h 330"/>
                      <a:gd name="T90" fmla="*/ 169 w 330"/>
                      <a:gd name="T91" fmla="*/ 313 h 330"/>
                      <a:gd name="T92" fmla="*/ 203 w 330"/>
                      <a:gd name="T93" fmla="*/ 313 h 330"/>
                      <a:gd name="T94" fmla="*/ 194 w 330"/>
                      <a:gd name="T95" fmla="*/ 284 h 330"/>
                      <a:gd name="T96" fmla="*/ 219 w 330"/>
                      <a:gd name="T97" fmla="*/ 298 h 330"/>
                      <a:gd name="T98" fmla="*/ 227 w 330"/>
                      <a:gd name="T99" fmla="*/ 330 h 330"/>
                      <a:gd name="T100" fmla="*/ 235 w 330"/>
                      <a:gd name="T101" fmla="*/ 298 h 330"/>
                      <a:gd name="T102" fmla="*/ 243 w 330"/>
                      <a:gd name="T103" fmla="*/ 284 h 330"/>
                      <a:gd name="T104" fmla="*/ 284 w 330"/>
                      <a:gd name="T105" fmla="*/ 235 h 330"/>
                      <a:gd name="T106" fmla="*/ 313 w 330"/>
                      <a:gd name="T107" fmla="*/ 244 h 330"/>
                      <a:gd name="T108" fmla="*/ 313 w 330"/>
                      <a:gd name="T109" fmla="*/ 211 h 330"/>
                      <a:gd name="T110" fmla="*/ 284 w 330"/>
                      <a:gd name="T111" fmla="*/ 219 h 330"/>
                      <a:gd name="T112" fmla="*/ 298 w 330"/>
                      <a:gd name="T113" fmla="*/ 194 h 330"/>
                      <a:gd name="T114" fmla="*/ 330 w 330"/>
                      <a:gd name="T115" fmla="*/ 186 h 330"/>
                      <a:gd name="T116" fmla="*/ 298 w 330"/>
                      <a:gd name="T117" fmla="*/ 178 h 330"/>
                      <a:gd name="T118" fmla="*/ 284 w 330"/>
                      <a:gd name="T119" fmla="*/ 152 h 330"/>
                      <a:gd name="T120" fmla="*/ 165 w 330"/>
                      <a:gd name="T121" fmla="*/ 267 h 330"/>
                      <a:gd name="T122" fmla="*/ 165 w 330"/>
                      <a:gd name="T123" fmla="*/ 63 h 330"/>
                      <a:gd name="T124" fmla="*/ 165 w 330"/>
                      <a:gd name="T125" fmla="*/ 267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30" h="330">
                        <a:moveTo>
                          <a:pt x="298" y="152"/>
                        </a:moveTo>
                        <a:cubicBezTo>
                          <a:pt x="301" y="158"/>
                          <a:pt x="307" y="161"/>
                          <a:pt x="313" y="161"/>
                        </a:cubicBezTo>
                        <a:cubicBezTo>
                          <a:pt x="322" y="161"/>
                          <a:pt x="330" y="154"/>
                          <a:pt x="330" y="144"/>
                        </a:cubicBezTo>
                        <a:cubicBezTo>
                          <a:pt x="330" y="135"/>
                          <a:pt x="322" y="128"/>
                          <a:pt x="313" y="128"/>
                        </a:cubicBezTo>
                        <a:cubicBezTo>
                          <a:pt x="307" y="128"/>
                          <a:pt x="301" y="131"/>
                          <a:pt x="298" y="137"/>
                        </a:cubicBezTo>
                        <a:cubicBezTo>
                          <a:pt x="284" y="137"/>
                          <a:pt x="284" y="137"/>
                          <a:pt x="284" y="137"/>
                        </a:cubicBezTo>
                        <a:cubicBezTo>
                          <a:pt x="284" y="111"/>
                          <a:pt x="284" y="111"/>
                          <a:pt x="284" y="111"/>
                        </a:cubicBezTo>
                        <a:cubicBezTo>
                          <a:pt x="298" y="111"/>
                          <a:pt x="298" y="111"/>
                          <a:pt x="298" y="111"/>
                        </a:cubicBezTo>
                        <a:cubicBezTo>
                          <a:pt x="301" y="116"/>
                          <a:pt x="307" y="120"/>
                          <a:pt x="313" y="120"/>
                        </a:cubicBezTo>
                        <a:cubicBezTo>
                          <a:pt x="322" y="120"/>
                          <a:pt x="330" y="112"/>
                          <a:pt x="330" y="103"/>
                        </a:cubicBezTo>
                        <a:cubicBezTo>
                          <a:pt x="330" y="94"/>
                          <a:pt x="322" y="86"/>
                          <a:pt x="313" y="86"/>
                        </a:cubicBezTo>
                        <a:cubicBezTo>
                          <a:pt x="307" y="86"/>
                          <a:pt x="301" y="90"/>
                          <a:pt x="298" y="95"/>
                        </a:cubicBezTo>
                        <a:cubicBezTo>
                          <a:pt x="284" y="95"/>
                          <a:pt x="284" y="95"/>
                          <a:pt x="284" y="95"/>
                        </a:cubicBezTo>
                        <a:cubicBezTo>
                          <a:pt x="284" y="87"/>
                          <a:pt x="284" y="87"/>
                          <a:pt x="284" y="87"/>
                        </a:cubicBezTo>
                        <a:cubicBezTo>
                          <a:pt x="284" y="65"/>
                          <a:pt x="266" y="46"/>
                          <a:pt x="243" y="46"/>
                        </a:cubicBezTo>
                        <a:cubicBezTo>
                          <a:pt x="235" y="46"/>
                          <a:pt x="235" y="46"/>
                          <a:pt x="235" y="46"/>
                        </a:cubicBezTo>
                        <a:cubicBezTo>
                          <a:pt x="235" y="32"/>
                          <a:pt x="235" y="32"/>
                          <a:pt x="235" y="32"/>
                        </a:cubicBezTo>
                        <a:cubicBezTo>
                          <a:pt x="240" y="29"/>
                          <a:pt x="244" y="23"/>
                          <a:pt x="244" y="17"/>
                        </a:cubicBezTo>
                        <a:cubicBezTo>
                          <a:pt x="244" y="8"/>
                          <a:pt x="237" y="0"/>
                          <a:pt x="227" y="0"/>
                        </a:cubicBezTo>
                        <a:cubicBezTo>
                          <a:pt x="218" y="0"/>
                          <a:pt x="211" y="8"/>
                          <a:pt x="211" y="17"/>
                        </a:cubicBezTo>
                        <a:cubicBezTo>
                          <a:pt x="211" y="23"/>
                          <a:pt x="214" y="29"/>
                          <a:pt x="219" y="32"/>
                        </a:cubicBezTo>
                        <a:cubicBezTo>
                          <a:pt x="219" y="46"/>
                          <a:pt x="219" y="46"/>
                          <a:pt x="219" y="46"/>
                        </a:cubicBezTo>
                        <a:cubicBezTo>
                          <a:pt x="194" y="46"/>
                          <a:pt x="194" y="46"/>
                          <a:pt x="194" y="46"/>
                        </a:cubicBezTo>
                        <a:cubicBezTo>
                          <a:pt x="194" y="32"/>
                          <a:pt x="194" y="32"/>
                          <a:pt x="194" y="32"/>
                        </a:cubicBezTo>
                        <a:cubicBezTo>
                          <a:pt x="199" y="29"/>
                          <a:pt x="203" y="23"/>
                          <a:pt x="203" y="17"/>
                        </a:cubicBezTo>
                        <a:cubicBezTo>
                          <a:pt x="203" y="8"/>
                          <a:pt x="195" y="0"/>
                          <a:pt x="186" y="0"/>
                        </a:cubicBezTo>
                        <a:cubicBezTo>
                          <a:pt x="177" y="0"/>
                          <a:pt x="169" y="8"/>
                          <a:pt x="169" y="17"/>
                        </a:cubicBezTo>
                        <a:cubicBezTo>
                          <a:pt x="169" y="23"/>
                          <a:pt x="173" y="29"/>
                          <a:pt x="178" y="32"/>
                        </a:cubicBezTo>
                        <a:cubicBezTo>
                          <a:pt x="178" y="46"/>
                          <a:pt x="178" y="46"/>
                          <a:pt x="178" y="46"/>
                        </a:cubicBezTo>
                        <a:cubicBezTo>
                          <a:pt x="152" y="46"/>
                          <a:pt x="152" y="46"/>
                          <a:pt x="152" y="46"/>
                        </a:cubicBezTo>
                        <a:cubicBezTo>
                          <a:pt x="152" y="32"/>
                          <a:pt x="152" y="32"/>
                          <a:pt x="152" y="32"/>
                        </a:cubicBezTo>
                        <a:cubicBezTo>
                          <a:pt x="158" y="29"/>
                          <a:pt x="161" y="23"/>
                          <a:pt x="161" y="17"/>
                        </a:cubicBezTo>
                        <a:cubicBezTo>
                          <a:pt x="161" y="8"/>
                          <a:pt x="154" y="0"/>
                          <a:pt x="144" y="0"/>
                        </a:cubicBezTo>
                        <a:cubicBezTo>
                          <a:pt x="135" y="0"/>
                          <a:pt x="128" y="8"/>
                          <a:pt x="128" y="17"/>
                        </a:cubicBezTo>
                        <a:cubicBezTo>
                          <a:pt x="128" y="23"/>
                          <a:pt x="131" y="29"/>
                          <a:pt x="137" y="32"/>
                        </a:cubicBezTo>
                        <a:cubicBezTo>
                          <a:pt x="137" y="46"/>
                          <a:pt x="137" y="46"/>
                          <a:pt x="137" y="46"/>
                        </a:cubicBezTo>
                        <a:cubicBezTo>
                          <a:pt x="111" y="46"/>
                          <a:pt x="111" y="46"/>
                          <a:pt x="111" y="46"/>
                        </a:cubicBezTo>
                        <a:cubicBezTo>
                          <a:pt x="111" y="32"/>
                          <a:pt x="111" y="32"/>
                          <a:pt x="111" y="32"/>
                        </a:cubicBezTo>
                        <a:cubicBezTo>
                          <a:pt x="116" y="29"/>
                          <a:pt x="120" y="23"/>
                          <a:pt x="120" y="17"/>
                        </a:cubicBezTo>
                        <a:cubicBezTo>
                          <a:pt x="120" y="8"/>
                          <a:pt x="112" y="0"/>
                          <a:pt x="103" y="0"/>
                        </a:cubicBezTo>
                        <a:cubicBezTo>
                          <a:pt x="94" y="0"/>
                          <a:pt x="86" y="8"/>
                          <a:pt x="86" y="17"/>
                        </a:cubicBezTo>
                        <a:cubicBezTo>
                          <a:pt x="86" y="23"/>
                          <a:pt x="90" y="29"/>
                          <a:pt x="95" y="32"/>
                        </a:cubicBezTo>
                        <a:cubicBezTo>
                          <a:pt x="95" y="46"/>
                          <a:pt x="95" y="46"/>
                          <a:pt x="95" y="46"/>
                        </a:cubicBezTo>
                        <a:cubicBezTo>
                          <a:pt x="87" y="46"/>
                          <a:pt x="87" y="46"/>
                          <a:pt x="87" y="46"/>
                        </a:cubicBezTo>
                        <a:cubicBezTo>
                          <a:pt x="65" y="46"/>
                          <a:pt x="46" y="65"/>
                          <a:pt x="46" y="87"/>
                        </a:cubicBezTo>
                        <a:cubicBezTo>
                          <a:pt x="46" y="95"/>
                          <a:pt x="46" y="95"/>
                          <a:pt x="46" y="95"/>
                        </a:cubicBezTo>
                        <a:cubicBezTo>
                          <a:pt x="32" y="95"/>
                          <a:pt x="32" y="95"/>
                          <a:pt x="32" y="95"/>
                        </a:cubicBezTo>
                        <a:cubicBezTo>
                          <a:pt x="29" y="90"/>
                          <a:pt x="23" y="86"/>
                          <a:pt x="17" y="86"/>
                        </a:cubicBezTo>
                        <a:cubicBezTo>
                          <a:pt x="8" y="86"/>
                          <a:pt x="0" y="94"/>
                          <a:pt x="0" y="103"/>
                        </a:cubicBezTo>
                        <a:cubicBezTo>
                          <a:pt x="0" y="112"/>
                          <a:pt x="8" y="120"/>
                          <a:pt x="17" y="120"/>
                        </a:cubicBezTo>
                        <a:cubicBezTo>
                          <a:pt x="23" y="120"/>
                          <a:pt x="29" y="116"/>
                          <a:pt x="32" y="111"/>
                        </a:cubicBezTo>
                        <a:cubicBezTo>
                          <a:pt x="46" y="111"/>
                          <a:pt x="46" y="111"/>
                          <a:pt x="46" y="111"/>
                        </a:cubicBezTo>
                        <a:cubicBezTo>
                          <a:pt x="46" y="137"/>
                          <a:pt x="46" y="137"/>
                          <a:pt x="46" y="137"/>
                        </a:cubicBezTo>
                        <a:cubicBezTo>
                          <a:pt x="32" y="137"/>
                          <a:pt x="32" y="137"/>
                          <a:pt x="32" y="137"/>
                        </a:cubicBezTo>
                        <a:cubicBezTo>
                          <a:pt x="29" y="131"/>
                          <a:pt x="23" y="128"/>
                          <a:pt x="17" y="128"/>
                        </a:cubicBezTo>
                        <a:cubicBezTo>
                          <a:pt x="8" y="128"/>
                          <a:pt x="0" y="135"/>
                          <a:pt x="0" y="144"/>
                        </a:cubicBezTo>
                        <a:cubicBezTo>
                          <a:pt x="0" y="154"/>
                          <a:pt x="8" y="161"/>
                          <a:pt x="17" y="161"/>
                        </a:cubicBezTo>
                        <a:cubicBezTo>
                          <a:pt x="23" y="161"/>
                          <a:pt x="29" y="158"/>
                          <a:pt x="32" y="152"/>
                        </a:cubicBezTo>
                        <a:cubicBezTo>
                          <a:pt x="46" y="152"/>
                          <a:pt x="46" y="152"/>
                          <a:pt x="46" y="152"/>
                        </a:cubicBezTo>
                        <a:cubicBezTo>
                          <a:pt x="46" y="178"/>
                          <a:pt x="46" y="178"/>
                          <a:pt x="46" y="178"/>
                        </a:cubicBezTo>
                        <a:cubicBezTo>
                          <a:pt x="32" y="178"/>
                          <a:pt x="32" y="178"/>
                          <a:pt x="32" y="178"/>
                        </a:cubicBezTo>
                        <a:cubicBezTo>
                          <a:pt x="29" y="173"/>
                          <a:pt x="23" y="169"/>
                          <a:pt x="17" y="169"/>
                        </a:cubicBezTo>
                        <a:cubicBezTo>
                          <a:pt x="8" y="169"/>
                          <a:pt x="0" y="177"/>
                          <a:pt x="0" y="186"/>
                        </a:cubicBezTo>
                        <a:cubicBezTo>
                          <a:pt x="0" y="195"/>
                          <a:pt x="8" y="203"/>
                          <a:pt x="17" y="203"/>
                        </a:cubicBezTo>
                        <a:cubicBezTo>
                          <a:pt x="23" y="203"/>
                          <a:pt x="29" y="199"/>
                          <a:pt x="32" y="194"/>
                        </a:cubicBezTo>
                        <a:cubicBezTo>
                          <a:pt x="46" y="194"/>
                          <a:pt x="46" y="194"/>
                          <a:pt x="46" y="194"/>
                        </a:cubicBezTo>
                        <a:cubicBezTo>
                          <a:pt x="46" y="219"/>
                          <a:pt x="46" y="219"/>
                          <a:pt x="46" y="219"/>
                        </a:cubicBezTo>
                        <a:cubicBezTo>
                          <a:pt x="32" y="219"/>
                          <a:pt x="32" y="219"/>
                          <a:pt x="32" y="219"/>
                        </a:cubicBezTo>
                        <a:cubicBezTo>
                          <a:pt x="29" y="214"/>
                          <a:pt x="23" y="211"/>
                          <a:pt x="17" y="211"/>
                        </a:cubicBezTo>
                        <a:cubicBezTo>
                          <a:pt x="8" y="211"/>
                          <a:pt x="0" y="218"/>
                          <a:pt x="0" y="227"/>
                        </a:cubicBezTo>
                        <a:cubicBezTo>
                          <a:pt x="0" y="237"/>
                          <a:pt x="8" y="244"/>
                          <a:pt x="17" y="244"/>
                        </a:cubicBezTo>
                        <a:cubicBezTo>
                          <a:pt x="23" y="244"/>
                          <a:pt x="29" y="240"/>
                          <a:pt x="32" y="235"/>
                        </a:cubicBezTo>
                        <a:cubicBezTo>
                          <a:pt x="46" y="235"/>
                          <a:pt x="46" y="235"/>
                          <a:pt x="46" y="235"/>
                        </a:cubicBezTo>
                        <a:cubicBezTo>
                          <a:pt x="46" y="243"/>
                          <a:pt x="46" y="243"/>
                          <a:pt x="46" y="243"/>
                        </a:cubicBezTo>
                        <a:cubicBezTo>
                          <a:pt x="46" y="266"/>
                          <a:pt x="65" y="284"/>
                          <a:pt x="87" y="284"/>
                        </a:cubicBezTo>
                        <a:cubicBezTo>
                          <a:pt x="95" y="284"/>
                          <a:pt x="95" y="284"/>
                          <a:pt x="95" y="284"/>
                        </a:cubicBezTo>
                        <a:cubicBezTo>
                          <a:pt x="95" y="298"/>
                          <a:pt x="95" y="298"/>
                          <a:pt x="95" y="298"/>
                        </a:cubicBezTo>
                        <a:cubicBezTo>
                          <a:pt x="90" y="301"/>
                          <a:pt x="86" y="307"/>
                          <a:pt x="86" y="313"/>
                        </a:cubicBezTo>
                        <a:cubicBezTo>
                          <a:pt x="86" y="322"/>
                          <a:pt x="94" y="330"/>
                          <a:pt x="103" y="330"/>
                        </a:cubicBezTo>
                        <a:cubicBezTo>
                          <a:pt x="112" y="330"/>
                          <a:pt x="120" y="322"/>
                          <a:pt x="120" y="313"/>
                        </a:cubicBezTo>
                        <a:cubicBezTo>
                          <a:pt x="120" y="307"/>
                          <a:pt x="116" y="301"/>
                          <a:pt x="111" y="298"/>
                        </a:cubicBezTo>
                        <a:cubicBezTo>
                          <a:pt x="111" y="284"/>
                          <a:pt x="111" y="284"/>
                          <a:pt x="111" y="284"/>
                        </a:cubicBezTo>
                        <a:cubicBezTo>
                          <a:pt x="137" y="284"/>
                          <a:pt x="137" y="284"/>
                          <a:pt x="137" y="284"/>
                        </a:cubicBezTo>
                        <a:cubicBezTo>
                          <a:pt x="137" y="298"/>
                          <a:pt x="137" y="298"/>
                          <a:pt x="137" y="298"/>
                        </a:cubicBezTo>
                        <a:cubicBezTo>
                          <a:pt x="131" y="301"/>
                          <a:pt x="128" y="307"/>
                          <a:pt x="128" y="313"/>
                        </a:cubicBezTo>
                        <a:cubicBezTo>
                          <a:pt x="128" y="322"/>
                          <a:pt x="135" y="330"/>
                          <a:pt x="144" y="330"/>
                        </a:cubicBezTo>
                        <a:cubicBezTo>
                          <a:pt x="154" y="330"/>
                          <a:pt x="161" y="322"/>
                          <a:pt x="161" y="313"/>
                        </a:cubicBezTo>
                        <a:cubicBezTo>
                          <a:pt x="161" y="307"/>
                          <a:pt x="158" y="301"/>
                          <a:pt x="152" y="298"/>
                        </a:cubicBezTo>
                        <a:cubicBezTo>
                          <a:pt x="152" y="284"/>
                          <a:pt x="152" y="284"/>
                          <a:pt x="152" y="284"/>
                        </a:cubicBezTo>
                        <a:cubicBezTo>
                          <a:pt x="178" y="284"/>
                          <a:pt x="178" y="284"/>
                          <a:pt x="178" y="284"/>
                        </a:cubicBezTo>
                        <a:cubicBezTo>
                          <a:pt x="178" y="298"/>
                          <a:pt x="178" y="298"/>
                          <a:pt x="178" y="298"/>
                        </a:cubicBezTo>
                        <a:cubicBezTo>
                          <a:pt x="173" y="301"/>
                          <a:pt x="169" y="307"/>
                          <a:pt x="169" y="313"/>
                        </a:cubicBezTo>
                        <a:cubicBezTo>
                          <a:pt x="169" y="322"/>
                          <a:pt x="177" y="330"/>
                          <a:pt x="186" y="330"/>
                        </a:cubicBezTo>
                        <a:cubicBezTo>
                          <a:pt x="195" y="330"/>
                          <a:pt x="203" y="322"/>
                          <a:pt x="203" y="313"/>
                        </a:cubicBezTo>
                        <a:cubicBezTo>
                          <a:pt x="203" y="307"/>
                          <a:pt x="199" y="301"/>
                          <a:pt x="194" y="298"/>
                        </a:cubicBezTo>
                        <a:cubicBezTo>
                          <a:pt x="194" y="284"/>
                          <a:pt x="194" y="284"/>
                          <a:pt x="194" y="284"/>
                        </a:cubicBezTo>
                        <a:cubicBezTo>
                          <a:pt x="219" y="284"/>
                          <a:pt x="219" y="284"/>
                          <a:pt x="219" y="284"/>
                        </a:cubicBezTo>
                        <a:cubicBezTo>
                          <a:pt x="219" y="298"/>
                          <a:pt x="219" y="298"/>
                          <a:pt x="219" y="298"/>
                        </a:cubicBezTo>
                        <a:cubicBezTo>
                          <a:pt x="214" y="301"/>
                          <a:pt x="211" y="307"/>
                          <a:pt x="211" y="313"/>
                        </a:cubicBezTo>
                        <a:cubicBezTo>
                          <a:pt x="211" y="322"/>
                          <a:pt x="218" y="330"/>
                          <a:pt x="227" y="330"/>
                        </a:cubicBezTo>
                        <a:cubicBezTo>
                          <a:pt x="237" y="330"/>
                          <a:pt x="244" y="322"/>
                          <a:pt x="244" y="313"/>
                        </a:cubicBezTo>
                        <a:cubicBezTo>
                          <a:pt x="244" y="307"/>
                          <a:pt x="240" y="301"/>
                          <a:pt x="235" y="298"/>
                        </a:cubicBezTo>
                        <a:cubicBezTo>
                          <a:pt x="235" y="284"/>
                          <a:pt x="235" y="284"/>
                          <a:pt x="235" y="284"/>
                        </a:cubicBezTo>
                        <a:cubicBezTo>
                          <a:pt x="243" y="284"/>
                          <a:pt x="243" y="284"/>
                          <a:pt x="243" y="284"/>
                        </a:cubicBezTo>
                        <a:cubicBezTo>
                          <a:pt x="266" y="284"/>
                          <a:pt x="284" y="266"/>
                          <a:pt x="284" y="243"/>
                        </a:cubicBezTo>
                        <a:cubicBezTo>
                          <a:pt x="284" y="235"/>
                          <a:pt x="284" y="235"/>
                          <a:pt x="284" y="235"/>
                        </a:cubicBezTo>
                        <a:cubicBezTo>
                          <a:pt x="298" y="235"/>
                          <a:pt x="298" y="235"/>
                          <a:pt x="298" y="235"/>
                        </a:cubicBezTo>
                        <a:cubicBezTo>
                          <a:pt x="301" y="240"/>
                          <a:pt x="307" y="244"/>
                          <a:pt x="313" y="244"/>
                        </a:cubicBezTo>
                        <a:cubicBezTo>
                          <a:pt x="322" y="244"/>
                          <a:pt x="330" y="237"/>
                          <a:pt x="330" y="227"/>
                        </a:cubicBezTo>
                        <a:cubicBezTo>
                          <a:pt x="330" y="218"/>
                          <a:pt x="322" y="211"/>
                          <a:pt x="313" y="211"/>
                        </a:cubicBezTo>
                        <a:cubicBezTo>
                          <a:pt x="307" y="211"/>
                          <a:pt x="301" y="214"/>
                          <a:pt x="298" y="219"/>
                        </a:cubicBezTo>
                        <a:cubicBezTo>
                          <a:pt x="284" y="219"/>
                          <a:pt x="284" y="219"/>
                          <a:pt x="284" y="219"/>
                        </a:cubicBezTo>
                        <a:cubicBezTo>
                          <a:pt x="284" y="194"/>
                          <a:pt x="284" y="194"/>
                          <a:pt x="284" y="194"/>
                        </a:cubicBezTo>
                        <a:cubicBezTo>
                          <a:pt x="298" y="194"/>
                          <a:pt x="298" y="194"/>
                          <a:pt x="298" y="194"/>
                        </a:cubicBezTo>
                        <a:cubicBezTo>
                          <a:pt x="301" y="199"/>
                          <a:pt x="307" y="203"/>
                          <a:pt x="313" y="203"/>
                        </a:cubicBezTo>
                        <a:cubicBezTo>
                          <a:pt x="322" y="203"/>
                          <a:pt x="330" y="195"/>
                          <a:pt x="330" y="186"/>
                        </a:cubicBezTo>
                        <a:cubicBezTo>
                          <a:pt x="330" y="177"/>
                          <a:pt x="322" y="169"/>
                          <a:pt x="313" y="169"/>
                        </a:cubicBezTo>
                        <a:cubicBezTo>
                          <a:pt x="307" y="169"/>
                          <a:pt x="301" y="173"/>
                          <a:pt x="298" y="178"/>
                        </a:cubicBezTo>
                        <a:cubicBezTo>
                          <a:pt x="284" y="178"/>
                          <a:pt x="284" y="178"/>
                          <a:pt x="284" y="178"/>
                        </a:cubicBezTo>
                        <a:cubicBezTo>
                          <a:pt x="284" y="152"/>
                          <a:pt x="284" y="152"/>
                          <a:pt x="284" y="152"/>
                        </a:cubicBezTo>
                        <a:lnTo>
                          <a:pt x="298" y="152"/>
                        </a:lnTo>
                        <a:close/>
                        <a:moveTo>
                          <a:pt x="165" y="267"/>
                        </a:moveTo>
                        <a:cubicBezTo>
                          <a:pt x="109" y="267"/>
                          <a:pt x="63" y="221"/>
                          <a:pt x="63" y="165"/>
                        </a:cubicBezTo>
                        <a:cubicBezTo>
                          <a:pt x="63" y="109"/>
                          <a:pt x="109" y="63"/>
                          <a:pt x="165" y="63"/>
                        </a:cubicBezTo>
                        <a:cubicBezTo>
                          <a:pt x="221" y="63"/>
                          <a:pt x="267" y="109"/>
                          <a:pt x="267" y="165"/>
                        </a:cubicBezTo>
                        <a:cubicBezTo>
                          <a:pt x="267" y="221"/>
                          <a:pt x="221" y="267"/>
                          <a:pt x="165" y="267"/>
                        </a:cubicBezTo>
                        <a:close/>
                      </a:path>
                    </a:pathLst>
                  </a:custGeom>
                  <a:solidFill>
                    <a:schemeClr val="bg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505050">
                          <a:lumMod val="75000"/>
                        </a:srgbClr>
                      </a:solidFill>
                      <a:effectLst/>
                      <a:uLnTx/>
                      <a:uFillTx/>
                      <a:latin typeface="Segoe UI Semibold" panose="020B0702040204020203" pitchFamily="34" charset="0"/>
                      <a:ea typeface="Segoe UI" pitchFamily="34" charset="0"/>
                      <a:cs typeface="Segoe UI Semibold" panose="020B0702040204020203" pitchFamily="34" charset="0"/>
                    </a:endParaRPr>
                  </a:p>
                </p:txBody>
              </p:sp>
              <p:sp>
                <p:nvSpPr>
                  <p:cNvPr id="106" name="Freeform 73">
                    <a:extLst>
                      <a:ext uri="{FF2B5EF4-FFF2-40B4-BE49-F238E27FC236}">
                        <a16:creationId xmlns:a16="http://schemas.microsoft.com/office/drawing/2014/main" id="{8A5DF34D-C17B-4B42-BC20-9B5AD781B801}"/>
                      </a:ext>
                    </a:extLst>
                  </p:cNvPr>
                  <p:cNvSpPr>
                    <a:spLocks noChangeAspect="1" noEditPoints="1"/>
                  </p:cNvSpPr>
                  <p:nvPr/>
                </p:nvSpPr>
                <p:spPr bwMode="black">
                  <a:xfrm>
                    <a:off x="7215978" y="3252652"/>
                    <a:ext cx="307129" cy="307128"/>
                  </a:xfrm>
                  <a:custGeom>
                    <a:avLst/>
                    <a:gdLst>
                      <a:gd name="T0" fmla="*/ 313 w 330"/>
                      <a:gd name="T1" fmla="*/ 161 h 330"/>
                      <a:gd name="T2" fmla="*/ 313 w 330"/>
                      <a:gd name="T3" fmla="*/ 128 h 330"/>
                      <a:gd name="T4" fmla="*/ 284 w 330"/>
                      <a:gd name="T5" fmla="*/ 137 h 330"/>
                      <a:gd name="T6" fmla="*/ 298 w 330"/>
                      <a:gd name="T7" fmla="*/ 111 h 330"/>
                      <a:gd name="T8" fmla="*/ 330 w 330"/>
                      <a:gd name="T9" fmla="*/ 103 h 330"/>
                      <a:gd name="T10" fmla="*/ 298 w 330"/>
                      <a:gd name="T11" fmla="*/ 95 h 330"/>
                      <a:gd name="T12" fmla="*/ 284 w 330"/>
                      <a:gd name="T13" fmla="*/ 87 h 330"/>
                      <a:gd name="T14" fmla="*/ 235 w 330"/>
                      <a:gd name="T15" fmla="*/ 46 h 330"/>
                      <a:gd name="T16" fmla="*/ 244 w 330"/>
                      <a:gd name="T17" fmla="*/ 17 h 330"/>
                      <a:gd name="T18" fmla="*/ 211 w 330"/>
                      <a:gd name="T19" fmla="*/ 17 h 330"/>
                      <a:gd name="T20" fmla="*/ 219 w 330"/>
                      <a:gd name="T21" fmla="*/ 46 h 330"/>
                      <a:gd name="T22" fmla="*/ 194 w 330"/>
                      <a:gd name="T23" fmla="*/ 32 h 330"/>
                      <a:gd name="T24" fmla="*/ 186 w 330"/>
                      <a:gd name="T25" fmla="*/ 0 h 330"/>
                      <a:gd name="T26" fmla="*/ 178 w 330"/>
                      <a:gd name="T27" fmla="*/ 32 h 330"/>
                      <a:gd name="T28" fmla="*/ 152 w 330"/>
                      <a:gd name="T29" fmla="*/ 46 h 330"/>
                      <a:gd name="T30" fmla="*/ 161 w 330"/>
                      <a:gd name="T31" fmla="*/ 17 h 330"/>
                      <a:gd name="T32" fmla="*/ 128 w 330"/>
                      <a:gd name="T33" fmla="*/ 17 h 330"/>
                      <a:gd name="T34" fmla="*/ 137 w 330"/>
                      <a:gd name="T35" fmla="*/ 46 h 330"/>
                      <a:gd name="T36" fmla="*/ 111 w 330"/>
                      <a:gd name="T37" fmla="*/ 32 h 330"/>
                      <a:gd name="T38" fmla="*/ 103 w 330"/>
                      <a:gd name="T39" fmla="*/ 0 h 330"/>
                      <a:gd name="T40" fmla="*/ 95 w 330"/>
                      <a:gd name="T41" fmla="*/ 32 h 330"/>
                      <a:gd name="T42" fmla="*/ 87 w 330"/>
                      <a:gd name="T43" fmla="*/ 46 h 330"/>
                      <a:gd name="T44" fmla="*/ 46 w 330"/>
                      <a:gd name="T45" fmla="*/ 95 h 330"/>
                      <a:gd name="T46" fmla="*/ 17 w 330"/>
                      <a:gd name="T47" fmla="*/ 86 h 330"/>
                      <a:gd name="T48" fmla="*/ 17 w 330"/>
                      <a:gd name="T49" fmla="*/ 120 h 330"/>
                      <a:gd name="T50" fmla="*/ 46 w 330"/>
                      <a:gd name="T51" fmla="*/ 111 h 330"/>
                      <a:gd name="T52" fmla="*/ 32 w 330"/>
                      <a:gd name="T53" fmla="*/ 137 h 330"/>
                      <a:gd name="T54" fmla="*/ 0 w 330"/>
                      <a:gd name="T55" fmla="*/ 144 h 330"/>
                      <a:gd name="T56" fmla="*/ 32 w 330"/>
                      <a:gd name="T57" fmla="*/ 152 h 330"/>
                      <a:gd name="T58" fmla="*/ 46 w 330"/>
                      <a:gd name="T59" fmla="*/ 178 h 330"/>
                      <a:gd name="T60" fmla="*/ 17 w 330"/>
                      <a:gd name="T61" fmla="*/ 169 h 330"/>
                      <a:gd name="T62" fmla="*/ 17 w 330"/>
                      <a:gd name="T63" fmla="*/ 203 h 330"/>
                      <a:gd name="T64" fmla="*/ 46 w 330"/>
                      <a:gd name="T65" fmla="*/ 194 h 330"/>
                      <a:gd name="T66" fmla="*/ 32 w 330"/>
                      <a:gd name="T67" fmla="*/ 219 h 330"/>
                      <a:gd name="T68" fmla="*/ 0 w 330"/>
                      <a:gd name="T69" fmla="*/ 227 h 330"/>
                      <a:gd name="T70" fmla="*/ 32 w 330"/>
                      <a:gd name="T71" fmla="*/ 235 h 330"/>
                      <a:gd name="T72" fmla="*/ 46 w 330"/>
                      <a:gd name="T73" fmla="*/ 243 h 330"/>
                      <a:gd name="T74" fmla="*/ 95 w 330"/>
                      <a:gd name="T75" fmla="*/ 284 h 330"/>
                      <a:gd name="T76" fmla="*/ 86 w 330"/>
                      <a:gd name="T77" fmla="*/ 313 h 330"/>
                      <a:gd name="T78" fmla="*/ 120 w 330"/>
                      <a:gd name="T79" fmla="*/ 313 h 330"/>
                      <a:gd name="T80" fmla="*/ 111 w 330"/>
                      <a:gd name="T81" fmla="*/ 284 h 330"/>
                      <a:gd name="T82" fmla="*/ 137 w 330"/>
                      <a:gd name="T83" fmla="*/ 298 h 330"/>
                      <a:gd name="T84" fmla="*/ 144 w 330"/>
                      <a:gd name="T85" fmla="*/ 330 h 330"/>
                      <a:gd name="T86" fmla="*/ 152 w 330"/>
                      <a:gd name="T87" fmla="*/ 298 h 330"/>
                      <a:gd name="T88" fmla="*/ 178 w 330"/>
                      <a:gd name="T89" fmla="*/ 284 h 330"/>
                      <a:gd name="T90" fmla="*/ 169 w 330"/>
                      <a:gd name="T91" fmla="*/ 313 h 330"/>
                      <a:gd name="T92" fmla="*/ 203 w 330"/>
                      <a:gd name="T93" fmla="*/ 313 h 330"/>
                      <a:gd name="T94" fmla="*/ 194 w 330"/>
                      <a:gd name="T95" fmla="*/ 284 h 330"/>
                      <a:gd name="T96" fmla="*/ 219 w 330"/>
                      <a:gd name="T97" fmla="*/ 298 h 330"/>
                      <a:gd name="T98" fmla="*/ 227 w 330"/>
                      <a:gd name="T99" fmla="*/ 330 h 330"/>
                      <a:gd name="T100" fmla="*/ 235 w 330"/>
                      <a:gd name="T101" fmla="*/ 298 h 330"/>
                      <a:gd name="T102" fmla="*/ 243 w 330"/>
                      <a:gd name="T103" fmla="*/ 284 h 330"/>
                      <a:gd name="T104" fmla="*/ 284 w 330"/>
                      <a:gd name="T105" fmla="*/ 235 h 330"/>
                      <a:gd name="T106" fmla="*/ 313 w 330"/>
                      <a:gd name="T107" fmla="*/ 244 h 330"/>
                      <a:gd name="T108" fmla="*/ 313 w 330"/>
                      <a:gd name="T109" fmla="*/ 211 h 330"/>
                      <a:gd name="T110" fmla="*/ 284 w 330"/>
                      <a:gd name="T111" fmla="*/ 219 h 330"/>
                      <a:gd name="T112" fmla="*/ 298 w 330"/>
                      <a:gd name="T113" fmla="*/ 194 h 330"/>
                      <a:gd name="T114" fmla="*/ 330 w 330"/>
                      <a:gd name="T115" fmla="*/ 186 h 330"/>
                      <a:gd name="T116" fmla="*/ 298 w 330"/>
                      <a:gd name="T117" fmla="*/ 178 h 330"/>
                      <a:gd name="T118" fmla="*/ 284 w 330"/>
                      <a:gd name="T119" fmla="*/ 152 h 330"/>
                      <a:gd name="T120" fmla="*/ 165 w 330"/>
                      <a:gd name="T121" fmla="*/ 267 h 330"/>
                      <a:gd name="T122" fmla="*/ 165 w 330"/>
                      <a:gd name="T123" fmla="*/ 63 h 330"/>
                      <a:gd name="T124" fmla="*/ 165 w 330"/>
                      <a:gd name="T125" fmla="*/ 267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30" h="330">
                        <a:moveTo>
                          <a:pt x="298" y="152"/>
                        </a:moveTo>
                        <a:cubicBezTo>
                          <a:pt x="301" y="158"/>
                          <a:pt x="307" y="161"/>
                          <a:pt x="313" y="161"/>
                        </a:cubicBezTo>
                        <a:cubicBezTo>
                          <a:pt x="322" y="161"/>
                          <a:pt x="330" y="154"/>
                          <a:pt x="330" y="144"/>
                        </a:cubicBezTo>
                        <a:cubicBezTo>
                          <a:pt x="330" y="135"/>
                          <a:pt x="322" y="128"/>
                          <a:pt x="313" y="128"/>
                        </a:cubicBezTo>
                        <a:cubicBezTo>
                          <a:pt x="307" y="128"/>
                          <a:pt x="301" y="131"/>
                          <a:pt x="298" y="137"/>
                        </a:cubicBezTo>
                        <a:cubicBezTo>
                          <a:pt x="284" y="137"/>
                          <a:pt x="284" y="137"/>
                          <a:pt x="284" y="137"/>
                        </a:cubicBezTo>
                        <a:cubicBezTo>
                          <a:pt x="284" y="111"/>
                          <a:pt x="284" y="111"/>
                          <a:pt x="284" y="111"/>
                        </a:cubicBezTo>
                        <a:cubicBezTo>
                          <a:pt x="298" y="111"/>
                          <a:pt x="298" y="111"/>
                          <a:pt x="298" y="111"/>
                        </a:cubicBezTo>
                        <a:cubicBezTo>
                          <a:pt x="301" y="116"/>
                          <a:pt x="307" y="120"/>
                          <a:pt x="313" y="120"/>
                        </a:cubicBezTo>
                        <a:cubicBezTo>
                          <a:pt x="322" y="120"/>
                          <a:pt x="330" y="112"/>
                          <a:pt x="330" y="103"/>
                        </a:cubicBezTo>
                        <a:cubicBezTo>
                          <a:pt x="330" y="94"/>
                          <a:pt x="322" y="86"/>
                          <a:pt x="313" y="86"/>
                        </a:cubicBezTo>
                        <a:cubicBezTo>
                          <a:pt x="307" y="86"/>
                          <a:pt x="301" y="90"/>
                          <a:pt x="298" y="95"/>
                        </a:cubicBezTo>
                        <a:cubicBezTo>
                          <a:pt x="284" y="95"/>
                          <a:pt x="284" y="95"/>
                          <a:pt x="284" y="95"/>
                        </a:cubicBezTo>
                        <a:cubicBezTo>
                          <a:pt x="284" y="87"/>
                          <a:pt x="284" y="87"/>
                          <a:pt x="284" y="87"/>
                        </a:cubicBezTo>
                        <a:cubicBezTo>
                          <a:pt x="284" y="65"/>
                          <a:pt x="266" y="46"/>
                          <a:pt x="243" y="46"/>
                        </a:cubicBezTo>
                        <a:cubicBezTo>
                          <a:pt x="235" y="46"/>
                          <a:pt x="235" y="46"/>
                          <a:pt x="235" y="46"/>
                        </a:cubicBezTo>
                        <a:cubicBezTo>
                          <a:pt x="235" y="32"/>
                          <a:pt x="235" y="32"/>
                          <a:pt x="235" y="32"/>
                        </a:cubicBezTo>
                        <a:cubicBezTo>
                          <a:pt x="240" y="29"/>
                          <a:pt x="244" y="23"/>
                          <a:pt x="244" y="17"/>
                        </a:cubicBezTo>
                        <a:cubicBezTo>
                          <a:pt x="244" y="8"/>
                          <a:pt x="237" y="0"/>
                          <a:pt x="227" y="0"/>
                        </a:cubicBezTo>
                        <a:cubicBezTo>
                          <a:pt x="218" y="0"/>
                          <a:pt x="211" y="8"/>
                          <a:pt x="211" y="17"/>
                        </a:cubicBezTo>
                        <a:cubicBezTo>
                          <a:pt x="211" y="23"/>
                          <a:pt x="214" y="29"/>
                          <a:pt x="219" y="32"/>
                        </a:cubicBezTo>
                        <a:cubicBezTo>
                          <a:pt x="219" y="46"/>
                          <a:pt x="219" y="46"/>
                          <a:pt x="219" y="46"/>
                        </a:cubicBezTo>
                        <a:cubicBezTo>
                          <a:pt x="194" y="46"/>
                          <a:pt x="194" y="46"/>
                          <a:pt x="194" y="46"/>
                        </a:cubicBezTo>
                        <a:cubicBezTo>
                          <a:pt x="194" y="32"/>
                          <a:pt x="194" y="32"/>
                          <a:pt x="194" y="32"/>
                        </a:cubicBezTo>
                        <a:cubicBezTo>
                          <a:pt x="199" y="29"/>
                          <a:pt x="203" y="23"/>
                          <a:pt x="203" y="17"/>
                        </a:cubicBezTo>
                        <a:cubicBezTo>
                          <a:pt x="203" y="8"/>
                          <a:pt x="195" y="0"/>
                          <a:pt x="186" y="0"/>
                        </a:cubicBezTo>
                        <a:cubicBezTo>
                          <a:pt x="177" y="0"/>
                          <a:pt x="169" y="8"/>
                          <a:pt x="169" y="17"/>
                        </a:cubicBezTo>
                        <a:cubicBezTo>
                          <a:pt x="169" y="23"/>
                          <a:pt x="173" y="29"/>
                          <a:pt x="178" y="32"/>
                        </a:cubicBezTo>
                        <a:cubicBezTo>
                          <a:pt x="178" y="46"/>
                          <a:pt x="178" y="46"/>
                          <a:pt x="178" y="46"/>
                        </a:cubicBezTo>
                        <a:cubicBezTo>
                          <a:pt x="152" y="46"/>
                          <a:pt x="152" y="46"/>
                          <a:pt x="152" y="46"/>
                        </a:cubicBezTo>
                        <a:cubicBezTo>
                          <a:pt x="152" y="32"/>
                          <a:pt x="152" y="32"/>
                          <a:pt x="152" y="32"/>
                        </a:cubicBezTo>
                        <a:cubicBezTo>
                          <a:pt x="158" y="29"/>
                          <a:pt x="161" y="23"/>
                          <a:pt x="161" y="17"/>
                        </a:cubicBezTo>
                        <a:cubicBezTo>
                          <a:pt x="161" y="8"/>
                          <a:pt x="154" y="0"/>
                          <a:pt x="144" y="0"/>
                        </a:cubicBezTo>
                        <a:cubicBezTo>
                          <a:pt x="135" y="0"/>
                          <a:pt x="128" y="8"/>
                          <a:pt x="128" y="17"/>
                        </a:cubicBezTo>
                        <a:cubicBezTo>
                          <a:pt x="128" y="23"/>
                          <a:pt x="131" y="29"/>
                          <a:pt x="137" y="32"/>
                        </a:cubicBezTo>
                        <a:cubicBezTo>
                          <a:pt x="137" y="46"/>
                          <a:pt x="137" y="46"/>
                          <a:pt x="137" y="46"/>
                        </a:cubicBezTo>
                        <a:cubicBezTo>
                          <a:pt x="111" y="46"/>
                          <a:pt x="111" y="46"/>
                          <a:pt x="111" y="46"/>
                        </a:cubicBezTo>
                        <a:cubicBezTo>
                          <a:pt x="111" y="32"/>
                          <a:pt x="111" y="32"/>
                          <a:pt x="111" y="32"/>
                        </a:cubicBezTo>
                        <a:cubicBezTo>
                          <a:pt x="116" y="29"/>
                          <a:pt x="120" y="23"/>
                          <a:pt x="120" y="17"/>
                        </a:cubicBezTo>
                        <a:cubicBezTo>
                          <a:pt x="120" y="8"/>
                          <a:pt x="112" y="0"/>
                          <a:pt x="103" y="0"/>
                        </a:cubicBezTo>
                        <a:cubicBezTo>
                          <a:pt x="94" y="0"/>
                          <a:pt x="86" y="8"/>
                          <a:pt x="86" y="17"/>
                        </a:cubicBezTo>
                        <a:cubicBezTo>
                          <a:pt x="86" y="23"/>
                          <a:pt x="90" y="29"/>
                          <a:pt x="95" y="32"/>
                        </a:cubicBezTo>
                        <a:cubicBezTo>
                          <a:pt x="95" y="46"/>
                          <a:pt x="95" y="46"/>
                          <a:pt x="95" y="46"/>
                        </a:cubicBezTo>
                        <a:cubicBezTo>
                          <a:pt x="87" y="46"/>
                          <a:pt x="87" y="46"/>
                          <a:pt x="87" y="46"/>
                        </a:cubicBezTo>
                        <a:cubicBezTo>
                          <a:pt x="65" y="46"/>
                          <a:pt x="46" y="65"/>
                          <a:pt x="46" y="87"/>
                        </a:cubicBezTo>
                        <a:cubicBezTo>
                          <a:pt x="46" y="95"/>
                          <a:pt x="46" y="95"/>
                          <a:pt x="46" y="95"/>
                        </a:cubicBezTo>
                        <a:cubicBezTo>
                          <a:pt x="32" y="95"/>
                          <a:pt x="32" y="95"/>
                          <a:pt x="32" y="95"/>
                        </a:cubicBezTo>
                        <a:cubicBezTo>
                          <a:pt x="29" y="90"/>
                          <a:pt x="23" y="86"/>
                          <a:pt x="17" y="86"/>
                        </a:cubicBezTo>
                        <a:cubicBezTo>
                          <a:pt x="8" y="86"/>
                          <a:pt x="0" y="94"/>
                          <a:pt x="0" y="103"/>
                        </a:cubicBezTo>
                        <a:cubicBezTo>
                          <a:pt x="0" y="112"/>
                          <a:pt x="8" y="120"/>
                          <a:pt x="17" y="120"/>
                        </a:cubicBezTo>
                        <a:cubicBezTo>
                          <a:pt x="23" y="120"/>
                          <a:pt x="29" y="116"/>
                          <a:pt x="32" y="111"/>
                        </a:cubicBezTo>
                        <a:cubicBezTo>
                          <a:pt x="46" y="111"/>
                          <a:pt x="46" y="111"/>
                          <a:pt x="46" y="111"/>
                        </a:cubicBezTo>
                        <a:cubicBezTo>
                          <a:pt x="46" y="137"/>
                          <a:pt x="46" y="137"/>
                          <a:pt x="46" y="137"/>
                        </a:cubicBezTo>
                        <a:cubicBezTo>
                          <a:pt x="32" y="137"/>
                          <a:pt x="32" y="137"/>
                          <a:pt x="32" y="137"/>
                        </a:cubicBezTo>
                        <a:cubicBezTo>
                          <a:pt x="29" y="131"/>
                          <a:pt x="23" y="128"/>
                          <a:pt x="17" y="128"/>
                        </a:cubicBezTo>
                        <a:cubicBezTo>
                          <a:pt x="8" y="128"/>
                          <a:pt x="0" y="135"/>
                          <a:pt x="0" y="144"/>
                        </a:cubicBezTo>
                        <a:cubicBezTo>
                          <a:pt x="0" y="154"/>
                          <a:pt x="8" y="161"/>
                          <a:pt x="17" y="161"/>
                        </a:cubicBezTo>
                        <a:cubicBezTo>
                          <a:pt x="23" y="161"/>
                          <a:pt x="29" y="158"/>
                          <a:pt x="32" y="152"/>
                        </a:cubicBezTo>
                        <a:cubicBezTo>
                          <a:pt x="46" y="152"/>
                          <a:pt x="46" y="152"/>
                          <a:pt x="46" y="152"/>
                        </a:cubicBezTo>
                        <a:cubicBezTo>
                          <a:pt x="46" y="178"/>
                          <a:pt x="46" y="178"/>
                          <a:pt x="46" y="178"/>
                        </a:cubicBezTo>
                        <a:cubicBezTo>
                          <a:pt x="32" y="178"/>
                          <a:pt x="32" y="178"/>
                          <a:pt x="32" y="178"/>
                        </a:cubicBezTo>
                        <a:cubicBezTo>
                          <a:pt x="29" y="173"/>
                          <a:pt x="23" y="169"/>
                          <a:pt x="17" y="169"/>
                        </a:cubicBezTo>
                        <a:cubicBezTo>
                          <a:pt x="8" y="169"/>
                          <a:pt x="0" y="177"/>
                          <a:pt x="0" y="186"/>
                        </a:cubicBezTo>
                        <a:cubicBezTo>
                          <a:pt x="0" y="195"/>
                          <a:pt x="8" y="203"/>
                          <a:pt x="17" y="203"/>
                        </a:cubicBezTo>
                        <a:cubicBezTo>
                          <a:pt x="23" y="203"/>
                          <a:pt x="29" y="199"/>
                          <a:pt x="32" y="194"/>
                        </a:cubicBezTo>
                        <a:cubicBezTo>
                          <a:pt x="46" y="194"/>
                          <a:pt x="46" y="194"/>
                          <a:pt x="46" y="194"/>
                        </a:cubicBezTo>
                        <a:cubicBezTo>
                          <a:pt x="46" y="219"/>
                          <a:pt x="46" y="219"/>
                          <a:pt x="46" y="219"/>
                        </a:cubicBezTo>
                        <a:cubicBezTo>
                          <a:pt x="32" y="219"/>
                          <a:pt x="32" y="219"/>
                          <a:pt x="32" y="219"/>
                        </a:cubicBezTo>
                        <a:cubicBezTo>
                          <a:pt x="29" y="214"/>
                          <a:pt x="23" y="211"/>
                          <a:pt x="17" y="211"/>
                        </a:cubicBezTo>
                        <a:cubicBezTo>
                          <a:pt x="8" y="211"/>
                          <a:pt x="0" y="218"/>
                          <a:pt x="0" y="227"/>
                        </a:cubicBezTo>
                        <a:cubicBezTo>
                          <a:pt x="0" y="237"/>
                          <a:pt x="8" y="244"/>
                          <a:pt x="17" y="244"/>
                        </a:cubicBezTo>
                        <a:cubicBezTo>
                          <a:pt x="23" y="244"/>
                          <a:pt x="29" y="240"/>
                          <a:pt x="32" y="235"/>
                        </a:cubicBezTo>
                        <a:cubicBezTo>
                          <a:pt x="46" y="235"/>
                          <a:pt x="46" y="235"/>
                          <a:pt x="46" y="235"/>
                        </a:cubicBezTo>
                        <a:cubicBezTo>
                          <a:pt x="46" y="243"/>
                          <a:pt x="46" y="243"/>
                          <a:pt x="46" y="243"/>
                        </a:cubicBezTo>
                        <a:cubicBezTo>
                          <a:pt x="46" y="266"/>
                          <a:pt x="65" y="284"/>
                          <a:pt x="87" y="284"/>
                        </a:cubicBezTo>
                        <a:cubicBezTo>
                          <a:pt x="95" y="284"/>
                          <a:pt x="95" y="284"/>
                          <a:pt x="95" y="284"/>
                        </a:cubicBezTo>
                        <a:cubicBezTo>
                          <a:pt x="95" y="298"/>
                          <a:pt x="95" y="298"/>
                          <a:pt x="95" y="298"/>
                        </a:cubicBezTo>
                        <a:cubicBezTo>
                          <a:pt x="90" y="301"/>
                          <a:pt x="86" y="307"/>
                          <a:pt x="86" y="313"/>
                        </a:cubicBezTo>
                        <a:cubicBezTo>
                          <a:pt x="86" y="322"/>
                          <a:pt x="94" y="330"/>
                          <a:pt x="103" y="330"/>
                        </a:cubicBezTo>
                        <a:cubicBezTo>
                          <a:pt x="112" y="330"/>
                          <a:pt x="120" y="322"/>
                          <a:pt x="120" y="313"/>
                        </a:cubicBezTo>
                        <a:cubicBezTo>
                          <a:pt x="120" y="307"/>
                          <a:pt x="116" y="301"/>
                          <a:pt x="111" y="298"/>
                        </a:cubicBezTo>
                        <a:cubicBezTo>
                          <a:pt x="111" y="284"/>
                          <a:pt x="111" y="284"/>
                          <a:pt x="111" y="284"/>
                        </a:cubicBezTo>
                        <a:cubicBezTo>
                          <a:pt x="137" y="284"/>
                          <a:pt x="137" y="284"/>
                          <a:pt x="137" y="284"/>
                        </a:cubicBezTo>
                        <a:cubicBezTo>
                          <a:pt x="137" y="298"/>
                          <a:pt x="137" y="298"/>
                          <a:pt x="137" y="298"/>
                        </a:cubicBezTo>
                        <a:cubicBezTo>
                          <a:pt x="131" y="301"/>
                          <a:pt x="128" y="307"/>
                          <a:pt x="128" y="313"/>
                        </a:cubicBezTo>
                        <a:cubicBezTo>
                          <a:pt x="128" y="322"/>
                          <a:pt x="135" y="330"/>
                          <a:pt x="144" y="330"/>
                        </a:cubicBezTo>
                        <a:cubicBezTo>
                          <a:pt x="154" y="330"/>
                          <a:pt x="161" y="322"/>
                          <a:pt x="161" y="313"/>
                        </a:cubicBezTo>
                        <a:cubicBezTo>
                          <a:pt x="161" y="307"/>
                          <a:pt x="158" y="301"/>
                          <a:pt x="152" y="298"/>
                        </a:cubicBezTo>
                        <a:cubicBezTo>
                          <a:pt x="152" y="284"/>
                          <a:pt x="152" y="284"/>
                          <a:pt x="152" y="284"/>
                        </a:cubicBezTo>
                        <a:cubicBezTo>
                          <a:pt x="178" y="284"/>
                          <a:pt x="178" y="284"/>
                          <a:pt x="178" y="284"/>
                        </a:cubicBezTo>
                        <a:cubicBezTo>
                          <a:pt x="178" y="298"/>
                          <a:pt x="178" y="298"/>
                          <a:pt x="178" y="298"/>
                        </a:cubicBezTo>
                        <a:cubicBezTo>
                          <a:pt x="173" y="301"/>
                          <a:pt x="169" y="307"/>
                          <a:pt x="169" y="313"/>
                        </a:cubicBezTo>
                        <a:cubicBezTo>
                          <a:pt x="169" y="322"/>
                          <a:pt x="177" y="330"/>
                          <a:pt x="186" y="330"/>
                        </a:cubicBezTo>
                        <a:cubicBezTo>
                          <a:pt x="195" y="330"/>
                          <a:pt x="203" y="322"/>
                          <a:pt x="203" y="313"/>
                        </a:cubicBezTo>
                        <a:cubicBezTo>
                          <a:pt x="203" y="307"/>
                          <a:pt x="199" y="301"/>
                          <a:pt x="194" y="298"/>
                        </a:cubicBezTo>
                        <a:cubicBezTo>
                          <a:pt x="194" y="284"/>
                          <a:pt x="194" y="284"/>
                          <a:pt x="194" y="284"/>
                        </a:cubicBezTo>
                        <a:cubicBezTo>
                          <a:pt x="219" y="284"/>
                          <a:pt x="219" y="284"/>
                          <a:pt x="219" y="284"/>
                        </a:cubicBezTo>
                        <a:cubicBezTo>
                          <a:pt x="219" y="298"/>
                          <a:pt x="219" y="298"/>
                          <a:pt x="219" y="298"/>
                        </a:cubicBezTo>
                        <a:cubicBezTo>
                          <a:pt x="214" y="301"/>
                          <a:pt x="211" y="307"/>
                          <a:pt x="211" y="313"/>
                        </a:cubicBezTo>
                        <a:cubicBezTo>
                          <a:pt x="211" y="322"/>
                          <a:pt x="218" y="330"/>
                          <a:pt x="227" y="330"/>
                        </a:cubicBezTo>
                        <a:cubicBezTo>
                          <a:pt x="237" y="330"/>
                          <a:pt x="244" y="322"/>
                          <a:pt x="244" y="313"/>
                        </a:cubicBezTo>
                        <a:cubicBezTo>
                          <a:pt x="244" y="307"/>
                          <a:pt x="240" y="301"/>
                          <a:pt x="235" y="298"/>
                        </a:cubicBezTo>
                        <a:cubicBezTo>
                          <a:pt x="235" y="284"/>
                          <a:pt x="235" y="284"/>
                          <a:pt x="235" y="284"/>
                        </a:cubicBezTo>
                        <a:cubicBezTo>
                          <a:pt x="243" y="284"/>
                          <a:pt x="243" y="284"/>
                          <a:pt x="243" y="284"/>
                        </a:cubicBezTo>
                        <a:cubicBezTo>
                          <a:pt x="266" y="284"/>
                          <a:pt x="284" y="266"/>
                          <a:pt x="284" y="243"/>
                        </a:cubicBezTo>
                        <a:cubicBezTo>
                          <a:pt x="284" y="235"/>
                          <a:pt x="284" y="235"/>
                          <a:pt x="284" y="235"/>
                        </a:cubicBezTo>
                        <a:cubicBezTo>
                          <a:pt x="298" y="235"/>
                          <a:pt x="298" y="235"/>
                          <a:pt x="298" y="235"/>
                        </a:cubicBezTo>
                        <a:cubicBezTo>
                          <a:pt x="301" y="240"/>
                          <a:pt x="307" y="244"/>
                          <a:pt x="313" y="244"/>
                        </a:cubicBezTo>
                        <a:cubicBezTo>
                          <a:pt x="322" y="244"/>
                          <a:pt x="330" y="237"/>
                          <a:pt x="330" y="227"/>
                        </a:cubicBezTo>
                        <a:cubicBezTo>
                          <a:pt x="330" y="218"/>
                          <a:pt x="322" y="211"/>
                          <a:pt x="313" y="211"/>
                        </a:cubicBezTo>
                        <a:cubicBezTo>
                          <a:pt x="307" y="211"/>
                          <a:pt x="301" y="214"/>
                          <a:pt x="298" y="219"/>
                        </a:cubicBezTo>
                        <a:cubicBezTo>
                          <a:pt x="284" y="219"/>
                          <a:pt x="284" y="219"/>
                          <a:pt x="284" y="219"/>
                        </a:cubicBezTo>
                        <a:cubicBezTo>
                          <a:pt x="284" y="194"/>
                          <a:pt x="284" y="194"/>
                          <a:pt x="284" y="194"/>
                        </a:cubicBezTo>
                        <a:cubicBezTo>
                          <a:pt x="298" y="194"/>
                          <a:pt x="298" y="194"/>
                          <a:pt x="298" y="194"/>
                        </a:cubicBezTo>
                        <a:cubicBezTo>
                          <a:pt x="301" y="199"/>
                          <a:pt x="307" y="203"/>
                          <a:pt x="313" y="203"/>
                        </a:cubicBezTo>
                        <a:cubicBezTo>
                          <a:pt x="322" y="203"/>
                          <a:pt x="330" y="195"/>
                          <a:pt x="330" y="186"/>
                        </a:cubicBezTo>
                        <a:cubicBezTo>
                          <a:pt x="330" y="177"/>
                          <a:pt x="322" y="169"/>
                          <a:pt x="313" y="169"/>
                        </a:cubicBezTo>
                        <a:cubicBezTo>
                          <a:pt x="307" y="169"/>
                          <a:pt x="301" y="173"/>
                          <a:pt x="298" y="178"/>
                        </a:cubicBezTo>
                        <a:cubicBezTo>
                          <a:pt x="284" y="178"/>
                          <a:pt x="284" y="178"/>
                          <a:pt x="284" y="178"/>
                        </a:cubicBezTo>
                        <a:cubicBezTo>
                          <a:pt x="284" y="152"/>
                          <a:pt x="284" y="152"/>
                          <a:pt x="284" y="152"/>
                        </a:cubicBezTo>
                        <a:lnTo>
                          <a:pt x="298" y="152"/>
                        </a:lnTo>
                        <a:close/>
                        <a:moveTo>
                          <a:pt x="165" y="267"/>
                        </a:moveTo>
                        <a:cubicBezTo>
                          <a:pt x="109" y="267"/>
                          <a:pt x="63" y="221"/>
                          <a:pt x="63" y="165"/>
                        </a:cubicBezTo>
                        <a:cubicBezTo>
                          <a:pt x="63" y="109"/>
                          <a:pt x="109" y="63"/>
                          <a:pt x="165" y="63"/>
                        </a:cubicBezTo>
                        <a:cubicBezTo>
                          <a:pt x="221" y="63"/>
                          <a:pt x="267" y="109"/>
                          <a:pt x="267" y="165"/>
                        </a:cubicBezTo>
                        <a:cubicBezTo>
                          <a:pt x="267" y="221"/>
                          <a:pt x="221" y="267"/>
                          <a:pt x="165" y="267"/>
                        </a:cubicBezTo>
                        <a:close/>
                      </a:path>
                    </a:pathLst>
                  </a:custGeom>
                  <a:solidFill>
                    <a:schemeClr val="bg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505050">
                          <a:lumMod val="75000"/>
                        </a:srgbClr>
                      </a:solidFill>
                      <a:effectLst/>
                      <a:uLnTx/>
                      <a:uFillTx/>
                      <a:latin typeface="Segoe UI Semibold" panose="020B0702040204020203" pitchFamily="34" charset="0"/>
                      <a:ea typeface="Segoe UI" pitchFamily="34" charset="0"/>
                      <a:cs typeface="Segoe UI Semibold" panose="020B0702040204020203" pitchFamily="34" charset="0"/>
                    </a:endParaRPr>
                  </a:p>
                </p:txBody>
              </p:sp>
              <p:sp>
                <p:nvSpPr>
                  <p:cNvPr id="120" name="Freeform 73">
                    <a:extLst>
                      <a:ext uri="{FF2B5EF4-FFF2-40B4-BE49-F238E27FC236}">
                        <a16:creationId xmlns:a16="http://schemas.microsoft.com/office/drawing/2014/main" id="{4DA2CF75-F5E7-4BBC-BA92-A775706647C5}"/>
                      </a:ext>
                    </a:extLst>
                  </p:cNvPr>
                  <p:cNvSpPr>
                    <a:spLocks noChangeAspect="1" noEditPoints="1"/>
                  </p:cNvSpPr>
                  <p:nvPr/>
                </p:nvSpPr>
                <p:spPr bwMode="black">
                  <a:xfrm>
                    <a:off x="6222929" y="3596916"/>
                    <a:ext cx="307129" cy="307128"/>
                  </a:xfrm>
                  <a:custGeom>
                    <a:avLst/>
                    <a:gdLst>
                      <a:gd name="T0" fmla="*/ 313 w 330"/>
                      <a:gd name="T1" fmla="*/ 161 h 330"/>
                      <a:gd name="T2" fmla="*/ 313 w 330"/>
                      <a:gd name="T3" fmla="*/ 128 h 330"/>
                      <a:gd name="T4" fmla="*/ 284 w 330"/>
                      <a:gd name="T5" fmla="*/ 137 h 330"/>
                      <a:gd name="T6" fmla="*/ 298 w 330"/>
                      <a:gd name="T7" fmla="*/ 111 h 330"/>
                      <a:gd name="T8" fmla="*/ 330 w 330"/>
                      <a:gd name="T9" fmla="*/ 103 h 330"/>
                      <a:gd name="T10" fmla="*/ 298 w 330"/>
                      <a:gd name="T11" fmla="*/ 95 h 330"/>
                      <a:gd name="T12" fmla="*/ 284 w 330"/>
                      <a:gd name="T13" fmla="*/ 87 h 330"/>
                      <a:gd name="T14" fmla="*/ 235 w 330"/>
                      <a:gd name="T15" fmla="*/ 46 h 330"/>
                      <a:gd name="T16" fmla="*/ 244 w 330"/>
                      <a:gd name="T17" fmla="*/ 17 h 330"/>
                      <a:gd name="T18" fmla="*/ 211 w 330"/>
                      <a:gd name="T19" fmla="*/ 17 h 330"/>
                      <a:gd name="T20" fmla="*/ 219 w 330"/>
                      <a:gd name="T21" fmla="*/ 46 h 330"/>
                      <a:gd name="T22" fmla="*/ 194 w 330"/>
                      <a:gd name="T23" fmla="*/ 32 h 330"/>
                      <a:gd name="T24" fmla="*/ 186 w 330"/>
                      <a:gd name="T25" fmla="*/ 0 h 330"/>
                      <a:gd name="T26" fmla="*/ 178 w 330"/>
                      <a:gd name="T27" fmla="*/ 32 h 330"/>
                      <a:gd name="T28" fmla="*/ 152 w 330"/>
                      <a:gd name="T29" fmla="*/ 46 h 330"/>
                      <a:gd name="T30" fmla="*/ 161 w 330"/>
                      <a:gd name="T31" fmla="*/ 17 h 330"/>
                      <a:gd name="T32" fmla="*/ 128 w 330"/>
                      <a:gd name="T33" fmla="*/ 17 h 330"/>
                      <a:gd name="T34" fmla="*/ 137 w 330"/>
                      <a:gd name="T35" fmla="*/ 46 h 330"/>
                      <a:gd name="T36" fmla="*/ 111 w 330"/>
                      <a:gd name="T37" fmla="*/ 32 h 330"/>
                      <a:gd name="T38" fmla="*/ 103 w 330"/>
                      <a:gd name="T39" fmla="*/ 0 h 330"/>
                      <a:gd name="T40" fmla="*/ 95 w 330"/>
                      <a:gd name="T41" fmla="*/ 32 h 330"/>
                      <a:gd name="T42" fmla="*/ 87 w 330"/>
                      <a:gd name="T43" fmla="*/ 46 h 330"/>
                      <a:gd name="T44" fmla="*/ 46 w 330"/>
                      <a:gd name="T45" fmla="*/ 95 h 330"/>
                      <a:gd name="T46" fmla="*/ 17 w 330"/>
                      <a:gd name="T47" fmla="*/ 86 h 330"/>
                      <a:gd name="T48" fmla="*/ 17 w 330"/>
                      <a:gd name="T49" fmla="*/ 120 h 330"/>
                      <a:gd name="T50" fmla="*/ 46 w 330"/>
                      <a:gd name="T51" fmla="*/ 111 h 330"/>
                      <a:gd name="T52" fmla="*/ 32 w 330"/>
                      <a:gd name="T53" fmla="*/ 137 h 330"/>
                      <a:gd name="T54" fmla="*/ 0 w 330"/>
                      <a:gd name="T55" fmla="*/ 144 h 330"/>
                      <a:gd name="T56" fmla="*/ 32 w 330"/>
                      <a:gd name="T57" fmla="*/ 152 h 330"/>
                      <a:gd name="T58" fmla="*/ 46 w 330"/>
                      <a:gd name="T59" fmla="*/ 178 h 330"/>
                      <a:gd name="T60" fmla="*/ 17 w 330"/>
                      <a:gd name="T61" fmla="*/ 169 h 330"/>
                      <a:gd name="T62" fmla="*/ 17 w 330"/>
                      <a:gd name="T63" fmla="*/ 203 h 330"/>
                      <a:gd name="T64" fmla="*/ 46 w 330"/>
                      <a:gd name="T65" fmla="*/ 194 h 330"/>
                      <a:gd name="T66" fmla="*/ 32 w 330"/>
                      <a:gd name="T67" fmla="*/ 219 h 330"/>
                      <a:gd name="T68" fmla="*/ 0 w 330"/>
                      <a:gd name="T69" fmla="*/ 227 h 330"/>
                      <a:gd name="T70" fmla="*/ 32 w 330"/>
                      <a:gd name="T71" fmla="*/ 235 h 330"/>
                      <a:gd name="T72" fmla="*/ 46 w 330"/>
                      <a:gd name="T73" fmla="*/ 243 h 330"/>
                      <a:gd name="T74" fmla="*/ 95 w 330"/>
                      <a:gd name="T75" fmla="*/ 284 h 330"/>
                      <a:gd name="T76" fmla="*/ 86 w 330"/>
                      <a:gd name="T77" fmla="*/ 313 h 330"/>
                      <a:gd name="T78" fmla="*/ 120 w 330"/>
                      <a:gd name="T79" fmla="*/ 313 h 330"/>
                      <a:gd name="T80" fmla="*/ 111 w 330"/>
                      <a:gd name="T81" fmla="*/ 284 h 330"/>
                      <a:gd name="T82" fmla="*/ 137 w 330"/>
                      <a:gd name="T83" fmla="*/ 298 h 330"/>
                      <a:gd name="T84" fmla="*/ 144 w 330"/>
                      <a:gd name="T85" fmla="*/ 330 h 330"/>
                      <a:gd name="T86" fmla="*/ 152 w 330"/>
                      <a:gd name="T87" fmla="*/ 298 h 330"/>
                      <a:gd name="T88" fmla="*/ 178 w 330"/>
                      <a:gd name="T89" fmla="*/ 284 h 330"/>
                      <a:gd name="T90" fmla="*/ 169 w 330"/>
                      <a:gd name="T91" fmla="*/ 313 h 330"/>
                      <a:gd name="T92" fmla="*/ 203 w 330"/>
                      <a:gd name="T93" fmla="*/ 313 h 330"/>
                      <a:gd name="T94" fmla="*/ 194 w 330"/>
                      <a:gd name="T95" fmla="*/ 284 h 330"/>
                      <a:gd name="T96" fmla="*/ 219 w 330"/>
                      <a:gd name="T97" fmla="*/ 298 h 330"/>
                      <a:gd name="T98" fmla="*/ 227 w 330"/>
                      <a:gd name="T99" fmla="*/ 330 h 330"/>
                      <a:gd name="T100" fmla="*/ 235 w 330"/>
                      <a:gd name="T101" fmla="*/ 298 h 330"/>
                      <a:gd name="T102" fmla="*/ 243 w 330"/>
                      <a:gd name="T103" fmla="*/ 284 h 330"/>
                      <a:gd name="T104" fmla="*/ 284 w 330"/>
                      <a:gd name="T105" fmla="*/ 235 h 330"/>
                      <a:gd name="T106" fmla="*/ 313 w 330"/>
                      <a:gd name="T107" fmla="*/ 244 h 330"/>
                      <a:gd name="T108" fmla="*/ 313 w 330"/>
                      <a:gd name="T109" fmla="*/ 211 h 330"/>
                      <a:gd name="T110" fmla="*/ 284 w 330"/>
                      <a:gd name="T111" fmla="*/ 219 h 330"/>
                      <a:gd name="T112" fmla="*/ 298 w 330"/>
                      <a:gd name="T113" fmla="*/ 194 h 330"/>
                      <a:gd name="T114" fmla="*/ 330 w 330"/>
                      <a:gd name="T115" fmla="*/ 186 h 330"/>
                      <a:gd name="T116" fmla="*/ 298 w 330"/>
                      <a:gd name="T117" fmla="*/ 178 h 330"/>
                      <a:gd name="T118" fmla="*/ 284 w 330"/>
                      <a:gd name="T119" fmla="*/ 152 h 330"/>
                      <a:gd name="T120" fmla="*/ 165 w 330"/>
                      <a:gd name="T121" fmla="*/ 267 h 330"/>
                      <a:gd name="T122" fmla="*/ 165 w 330"/>
                      <a:gd name="T123" fmla="*/ 63 h 330"/>
                      <a:gd name="T124" fmla="*/ 165 w 330"/>
                      <a:gd name="T125" fmla="*/ 267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30" h="330">
                        <a:moveTo>
                          <a:pt x="298" y="152"/>
                        </a:moveTo>
                        <a:cubicBezTo>
                          <a:pt x="301" y="158"/>
                          <a:pt x="307" y="161"/>
                          <a:pt x="313" y="161"/>
                        </a:cubicBezTo>
                        <a:cubicBezTo>
                          <a:pt x="322" y="161"/>
                          <a:pt x="330" y="154"/>
                          <a:pt x="330" y="144"/>
                        </a:cubicBezTo>
                        <a:cubicBezTo>
                          <a:pt x="330" y="135"/>
                          <a:pt x="322" y="128"/>
                          <a:pt x="313" y="128"/>
                        </a:cubicBezTo>
                        <a:cubicBezTo>
                          <a:pt x="307" y="128"/>
                          <a:pt x="301" y="131"/>
                          <a:pt x="298" y="137"/>
                        </a:cubicBezTo>
                        <a:cubicBezTo>
                          <a:pt x="284" y="137"/>
                          <a:pt x="284" y="137"/>
                          <a:pt x="284" y="137"/>
                        </a:cubicBezTo>
                        <a:cubicBezTo>
                          <a:pt x="284" y="111"/>
                          <a:pt x="284" y="111"/>
                          <a:pt x="284" y="111"/>
                        </a:cubicBezTo>
                        <a:cubicBezTo>
                          <a:pt x="298" y="111"/>
                          <a:pt x="298" y="111"/>
                          <a:pt x="298" y="111"/>
                        </a:cubicBezTo>
                        <a:cubicBezTo>
                          <a:pt x="301" y="116"/>
                          <a:pt x="307" y="120"/>
                          <a:pt x="313" y="120"/>
                        </a:cubicBezTo>
                        <a:cubicBezTo>
                          <a:pt x="322" y="120"/>
                          <a:pt x="330" y="112"/>
                          <a:pt x="330" y="103"/>
                        </a:cubicBezTo>
                        <a:cubicBezTo>
                          <a:pt x="330" y="94"/>
                          <a:pt x="322" y="86"/>
                          <a:pt x="313" y="86"/>
                        </a:cubicBezTo>
                        <a:cubicBezTo>
                          <a:pt x="307" y="86"/>
                          <a:pt x="301" y="90"/>
                          <a:pt x="298" y="95"/>
                        </a:cubicBezTo>
                        <a:cubicBezTo>
                          <a:pt x="284" y="95"/>
                          <a:pt x="284" y="95"/>
                          <a:pt x="284" y="95"/>
                        </a:cubicBezTo>
                        <a:cubicBezTo>
                          <a:pt x="284" y="87"/>
                          <a:pt x="284" y="87"/>
                          <a:pt x="284" y="87"/>
                        </a:cubicBezTo>
                        <a:cubicBezTo>
                          <a:pt x="284" y="65"/>
                          <a:pt x="266" y="46"/>
                          <a:pt x="243" y="46"/>
                        </a:cubicBezTo>
                        <a:cubicBezTo>
                          <a:pt x="235" y="46"/>
                          <a:pt x="235" y="46"/>
                          <a:pt x="235" y="46"/>
                        </a:cubicBezTo>
                        <a:cubicBezTo>
                          <a:pt x="235" y="32"/>
                          <a:pt x="235" y="32"/>
                          <a:pt x="235" y="32"/>
                        </a:cubicBezTo>
                        <a:cubicBezTo>
                          <a:pt x="240" y="29"/>
                          <a:pt x="244" y="23"/>
                          <a:pt x="244" y="17"/>
                        </a:cubicBezTo>
                        <a:cubicBezTo>
                          <a:pt x="244" y="8"/>
                          <a:pt x="237" y="0"/>
                          <a:pt x="227" y="0"/>
                        </a:cubicBezTo>
                        <a:cubicBezTo>
                          <a:pt x="218" y="0"/>
                          <a:pt x="211" y="8"/>
                          <a:pt x="211" y="17"/>
                        </a:cubicBezTo>
                        <a:cubicBezTo>
                          <a:pt x="211" y="23"/>
                          <a:pt x="214" y="29"/>
                          <a:pt x="219" y="32"/>
                        </a:cubicBezTo>
                        <a:cubicBezTo>
                          <a:pt x="219" y="46"/>
                          <a:pt x="219" y="46"/>
                          <a:pt x="219" y="46"/>
                        </a:cubicBezTo>
                        <a:cubicBezTo>
                          <a:pt x="194" y="46"/>
                          <a:pt x="194" y="46"/>
                          <a:pt x="194" y="46"/>
                        </a:cubicBezTo>
                        <a:cubicBezTo>
                          <a:pt x="194" y="32"/>
                          <a:pt x="194" y="32"/>
                          <a:pt x="194" y="32"/>
                        </a:cubicBezTo>
                        <a:cubicBezTo>
                          <a:pt x="199" y="29"/>
                          <a:pt x="203" y="23"/>
                          <a:pt x="203" y="17"/>
                        </a:cubicBezTo>
                        <a:cubicBezTo>
                          <a:pt x="203" y="8"/>
                          <a:pt x="195" y="0"/>
                          <a:pt x="186" y="0"/>
                        </a:cubicBezTo>
                        <a:cubicBezTo>
                          <a:pt x="177" y="0"/>
                          <a:pt x="169" y="8"/>
                          <a:pt x="169" y="17"/>
                        </a:cubicBezTo>
                        <a:cubicBezTo>
                          <a:pt x="169" y="23"/>
                          <a:pt x="173" y="29"/>
                          <a:pt x="178" y="32"/>
                        </a:cubicBezTo>
                        <a:cubicBezTo>
                          <a:pt x="178" y="46"/>
                          <a:pt x="178" y="46"/>
                          <a:pt x="178" y="46"/>
                        </a:cubicBezTo>
                        <a:cubicBezTo>
                          <a:pt x="152" y="46"/>
                          <a:pt x="152" y="46"/>
                          <a:pt x="152" y="46"/>
                        </a:cubicBezTo>
                        <a:cubicBezTo>
                          <a:pt x="152" y="32"/>
                          <a:pt x="152" y="32"/>
                          <a:pt x="152" y="32"/>
                        </a:cubicBezTo>
                        <a:cubicBezTo>
                          <a:pt x="158" y="29"/>
                          <a:pt x="161" y="23"/>
                          <a:pt x="161" y="17"/>
                        </a:cubicBezTo>
                        <a:cubicBezTo>
                          <a:pt x="161" y="8"/>
                          <a:pt x="154" y="0"/>
                          <a:pt x="144" y="0"/>
                        </a:cubicBezTo>
                        <a:cubicBezTo>
                          <a:pt x="135" y="0"/>
                          <a:pt x="128" y="8"/>
                          <a:pt x="128" y="17"/>
                        </a:cubicBezTo>
                        <a:cubicBezTo>
                          <a:pt x="128" y="23"/>
                          <a:pt x="131" y="29"/>
                          <a:pt x="137" y="32"/>
                        </a:cubicBezTo>
                        <a:cubicBezTo>
                          <a:pt x="137" y="46"/>
                          <a:pt x="137" y="46"/>
                          <a:pt x="137" y="46"/>
                        </a:cubicBezTo>
                        <a:cubicBezTo>
                          <a:pt x="111" y="46"/>
                          <a:pt x="111" y="46"/>
                          <a:pt x="111" y="46"/>
                        </a:cubicBezTo>
                        <a:cubicBezTo>
                          <a:pt x="111" y="32"/>
                          <a:pt x="111" y="32"/>
                          <a:pt x="111" y="32"/>
                        </a:cubicBezTo>
                        <a:cubicBezTo>
                          <a:pt x="116" y="29"/>
                          <a:pt x="120" y="23"/>
                          <a:pt x="120" y="17"/>
                        </a:cubicBezTo>
                        <a:cubicBezTo>
                          <a:pt x="120" y="8"/>
                          <a:pt x="112" y="0"/>
                          <a:pt x="103" y="0"/>
                        </a:cubicBezTo>
                        <a:cubicBezTo>
                          <a:pt x="94" y="0"/>
                          <a:pt x="86" y="8"/>
                          <a:pt x="86" y="17"/>
                        </a:cubicBezTo>
                        <a:cubicBezTo>
                          <a:pt x="86" y="23"/>
                          <a:pt x="90" y="29"/>
                          <a:pt x="95" y="32"/>
                        </a:cubicBezTo>
                        <a:cubicBezTo>
                          <a:pt x="95" y="46"/>
                          <a:pt x="95" y="46"/>
                          <a:pt x="95" y="46"/>
                        </a:cubicBezTo>
                        <a:cubicBezTo>
                          <a:pt x="87" y="46"/>
                          <a:pt x="87" y="46"/>
                          <a:pt x="87" y="46"/>
                        </a:cubicBezTo>
                        <a:cubicBezTo>
                          <a:pt x="65" y="46"/>
                          <a:pt x="46" y="65"/>
                          <a:pt x="46" y="87"/>
                        </a:cubicBezTo>
                        <a:cubicBezTo>
                          <a:pt x="46" y="95"/>
                          <a:pt x="46" y="95"/>
                          <a:pt x="46" y="95"/>
                        </a:cubicBezTo>
                        <a:cubicBezTo>
                          <a:pt x="32" y="95"/>
                          <a:pt x="32" y="95"/>
                          <a:pt x="32" y="95"/>
                        </a:cubicBezTo>
                        <a:cubicBezTo>
                          <a:pt x="29" y="90"/>
                          <a:pt x="23" y="86"/>
                          <a:pt x="17" y="86"/>
                        </a:cubicBezTo>
                        <a:cubicBezTo>
                          <a:pt x="8" y="86"/>
                          <a:pt x="0" y="94"/>
                          <a:pt x="0" y="103"/>
                        </a:cubicBezTo>
                        <a:cubicBezTo>
                          <a:pt x="0" y="112"/>
                          <a:pt x="8" y="120"/>
                          <a:pt x="17" y="120"/>
                        </a:cubicBezTo>
                        <a:cubicBezTo>
                          <a:pt x="23" y="120"/>
                          <a:pt x="29" y="116"/>
                          <a:pt x="32" y="111"/>
                        </a:cubicBezTo>
                        <a:cubicBezTo>
                          <a:pt x="46" y="111"/>
                          <a:pt x="46" y="111"/>
                          <a:pt x="46" y="111"/>
                        </a:cubicBezTo>
                        <a:cubicBezTo>
                          <a:pt x="46" y="137"/>
                          <a:pt x="46" y="137"/>
                          <a:pt x="46" y="137"/>
                        </a:cubicBezTo>
                        <a:cubicBezTo>
                          <a:pt x="32" y="137"/>
                          <a:pt x="32" y="137"/>
                          <a:pt x="32" y="137"/>
                        </a:cubicBezTo>
                        <a:cubicBezTo>
                          <a:pt x="29" y="131"/>
                          <a:pt x="23" y="128"/>
                          <a:pt x="17" y="128"/>
                        </a:cubicBezTo>
                        <a:cubicBezTo>
                          <a:pt x="8" y="128"/>
                          <a:pt x="0" y="135"/>
                          <a:pt x="0" y="144"/>
                        </a:cubicBezTo>
                        <a:cubicBezTo>
                          <a:pt x="0" y="154"/>
                          <a:pt x="8" y="161"/>
                          <a:pt x="17" y="161"/>
                        </a:cubicBezTo>
                        <a:cubicBezTo>
                          <a:pt x="23" y="161"/>
                          <a:pt x="29" y="158"/>
                          <a:pt x="32" y="152"/>
                        </a:cubicBezTo>
                        <a:cubicBezTo>
                          <a:pt x="46" y="152"/>
                          <a:pt x="46" y="152"/>
                          <a:pt x="46" y="152"/>
                        </a:cubicBezTo>
                        <a:cubicBezTo>
                          <a:pt x="46" y="178"/>
                          <a:pt x="46" y="178"/>
                          <a:pt x="46" y="178"/>
                        </a:cubicBezTo>
                        <a:cubicBezTo>
                          <a:pt x="32" y="178"/>
                          <a:pt x="32" y="178"/>
                          <a:pt x="32" y="178"/>
                        </a:cubicBezTo>
                        <a:cubicBezTo>
                          <a:pt x="29" y="173"/>
                          <a:pt x="23" y="169"/>
                          <a:pt x="17" y="169"/>
                        </a:cubicBezTo>
                        <a:cubicBezTo>
                          <a:pt x="8" y="169"/>
                          <a:pt x="0" y="177"/>
                          <a:pt x="0" y="186"/>
                        </a:cubicBezTo>
                        <a:cubicBezTo>
                          <a:pt x="0" y="195"/>
                          <a:pt x="8" y="203"/>
                          <a:pt x="17" y="203"/>
                        </a:cubicBezTo>
                        <a:cubicBezTo>
                          <a:pt x="23" y="203"/>
                          <a:pt x="29" y="199"/>
                          <a:pt x="32" y="194"/>
                        </a:cubicBezTo>
                        <a:cubicBezTo>
                          <a:pt x="46" y="194"/>
                          <a:pt x="46" y="194"/>
                          <a:pt x="46" y="194"/>
                        </a:cubicBezTo>
                        <a:cubicBezTo>
                          <a:pt x="46" y="219"/>
                          <a:pt x="46" y="219"/>
                          <a:pt x="46" y="219"/>
                        </a:cubicBezTo>
                        <a:cubicBezTo>
                          <a:pt x="32" y="219"/>
                          <a:pt x="32" y="219"/>
                          <a:pt x="32" y="219"/>
                        </a:cubicBezTo>
                        <a:cubicBezTo>
                          <a:pt x="29" y="214"/>
                          <a:pt x="23" y="211"/>
                          <a:pt x="17" y="211"/>
                        </a:cubicBezTo>
                        <a:cubicBezTo>
                          <a:pt x="8" y="211"/>
                          <a:pt x="0" y="218"/>
                          <a:pt x="0" y="227"/>
                        </a:cubicBezTo>
                        <a:cubicBezTo>
                          <a:pt x="0" y="237"/>
                          <a:pt x="8" y="244"/>
                          <a:pt x="17" y="244"/>
                        </a:cubicBezTo>
                        <a:cubicBezTo>
                          <a:pt x="23" y="244"/>
                          <a:pt x="29" y="240"/>
                          <a:pt x="32" y="235"/>
                        </a:cubicBezTo>
                        <a:cubicBezTo>
                          <a:pt x="46" y="235"/>
                          <a:pt x="46" y="235"/>
                          <a:pt x="46" y="235"/>
                        </a:cubicBezTo>
                        <a:cubicBezTo>
                          <a:pt x="46" y="243"/>
                          <a:pt x="46" y="243"/>
                          <a:pt x="46" y="243"/>
                        </a:cubicBezTo>
                        <a:cubicBezTo>
                          <a:pt x="46" y="266"/>
                          <a:pt x="65" y="284"/>
                          <a:pt x="87" y="284"/>
                        </a:cubicBezTo>
                        <a:cubicBezTo>
                          <a:pt x="95" y="284"/>
                          <a:pt x="95" y="284"/>
                          <a:pt x="95" y="284"/>
                        </a:cubicBezTo>
                        <a:cubicBezTo>
                          <a:pt x="95" y="298"/>
                          <a:pt x="95" y="298"/>
                          <a:pt x="95" y="298"/>
                        </a:cubicBezTo>
                        <a:cubicBezTo>
                          <a:pt x="90" y="301"/>
                          <a:pt x="86" y="307"/>
                          <a:pt x="86" y="313"/>
                        </a:cubicBezTo>
                        <a:cubicBezTo>
                          <a:pt x="86" y="322"/>
                          <a:pt x="94" y="330"/>
                          <a:pt x="103" y="330"/>
                        </a:cubicBezTo>
                        <a:cubicBezTo>
                          <a:pt x="112" y="330"/>
                          <a:pt x="120" y="322"/>
                          <a:pt x="120" y="313"/>
                        </a:cubicBezTo>
                        <a:cubicBezTo>
                          <a:pt x="120" y="307"/>
                          <a:pt x="116" y="301"/>
                          <a:pt x="111" y="298"/>
                        </a:cubicBezTo>
                        <a:cubicBezTo>
                          <a:pt x="111" y="284"/>
                          <a:pt x="111" y="284"/>
                          <a:pt x="111" y="284"/>
                        </a:cubicBezTo>
                        <a:cubicBezTo>
                          <a:pt x="137" y="284"/>
                          <a:pt x="137" y="284"/>
                          <a:pt x="137" y="284"/>
                        </a:cubicBezTo>
                        <a:cubicBezTo>
                          <a:pt x="137" y="298"/>
                          <a:pt x="137" y="298"/>
                          <a:pt x="137" y="298"/>
                        </a:cubicBezTo>
                        <a:cubicBezTo>
                          <a:pt x="131" y="301"/>
                          <a:pt x="128" y="307"/>
                          <a:pt x="128" y="313"/>
                        </a:cubicBezTo>
                        <a:cubicBezTo>
                          <a:pt x="128" y="322"/>
                          <a:pt x="135" y="330"/>
                          <a:pt x="144" y="330"/>
                        </a:cubicBezTo>
                        <a:cubicBezTo>
                          <a:pt x="154" y="330"/>
                          <a:pt x="161" y="322"/>
                          <a:pt x="161" y="313"/>
                        </a:cubicBezTo>
                        <a:cubicBezTo>
                          <a:pt x="161" y="307"/>
                          <a:pt x="158" y="301"/>
                          <a:pt x="152" y="298"/>
                        </a:cubicBezTo>
                        <a:cubicBezTo>
                          <a:pt x="152" y="284"/>
                          <a:pt x="152" y="284"/>
                          <a:pt x="152" y="284"/>
                        </a:cubicBezTo>
                        <a:cubicBezTo>
                          <a:pt x="178" y="284"/>
                          <a:pt x="178" y="284"/>
                          <a:pt x="178" y="284"/>
                        </a:cubicBezTo>
                        <a:cubicBezTo>
                          <a:pt x="178" y="298"/>
                          <a:pt x="178" y="298"/>
                          <a:pt x="178" y="298"/>
                        </a:cubicBezTo>
                        <a:cubicBezTo>
                          <a:pt x="173" y="301"/>
                          <a:pt x="169" y="307"/>
                          <a:pt x="169" y="313"/>
                        </a:cubicBezTo>
                        <a:cubicBezTo>
                          <a:pt x="169" y="322"/>
                          <a:pt x="177" y="330"/>
                          <a:pt x="186" y="330"/>
                        </a:cubicBezTo>
                        <a:cubicBezTo>
                          <a:pt x="195" y="330"/>
                          <a:pt x="203" y="322"/>
                          <a:pt x="203" y="313"/>
                        </a:cubicBezTo>
                        <a:cubicBezTo>
                          <a:pt x="203" y="307"/>
                          <a:pt x="199" y="301"/>
                          <a:pt x="194" y="298"/>
                        </a:cubicBezTo>
                        <a:cubicBezTo>
                          <a:pt x="194" y="284"/>
                          <a:pt x="194" y="284"/>
                          <a:pt x="194" y="284"/>
                        </a:cubicBezTo>
                        <a:cubicBezTo>
                          <a:pt x="219" y="284"/>
                          <a:pt x="219" y="284"/>
                          <a:pt x="219" y="284"/>
                        </a:cubicBezTo>
                        <a:cubicBezTo>
                          <a:pt x="219" y="298"/>
                          <a:pt x="219" y="298"/>
                          <a:pt x="219" y="298"/>
                        </a:cubicBezTo>
                        <a:cubicBezTo>
                          <a:pt x="214" y="301"/>
                          <a:pt x="211" y="307"/>
                          <a:pt x="211" y="313"/>
                        </a:cubicBezTo>
                        <a:cubicBezTo>
                          <a:pt x="211" y="322"/>
                          <a:pt x="218" y="330"/>
                          <a:pt x="227" y="330"/>
                        </a:cubicBezTo>
                        <a:cubicBezTo>
                          <a:pt x="237" y="330"/>
                          <a:pt x="244" y="322"/>
                          <a:pt x="244" y="313"/>
                        </a:cubicBezTo>
                        <a:cubicBezTo>
                          <a:pt x="244" y="307"/>
                          <a:pt x="240" y="301"/>
                          <a:pt x="235" y="298"/>
                        </a:cubicBezTo>
                        <a:cubicBezTo>
                          <a:pt x="235" y="284"/>
                          <a:pt x="235" y="284"/>
                          <a:pt x="235" y="284"/>
                        </a:cubicBezTo>
                        <a:cubicBezTo>
                          <a:pt x="243" y="284"/>
                          <a:pt x="243" y="284"/>
                          <a:pt x="243" y="284"/>
                        </a:cubicBezTo>
                        <a:cubicBezTo>
                          <a:pt x="266" y="284"/>
                          <a:pt x="284" y="266"/>
                          <a:pt x="284" y="243"/>
                        </a:cubicBezTo>
                        <a:cubicBezTo>
                          <a:pt x="284" y="235"/>
                          <a:pt x="284" y="235"/>
                          <a:pt x="284" y="235"/>
                        </a:cubicBezTo>
                        <a:cubicBezTo>
                          <a:pt x="298" y="235"/>
                          <a:pt x="298" y="235"/>
                          <a:pt x="298" y="235"/>
                        </a:cubicBezTo>
                        <a:cubicBezTo>
                          <a:pt x="301" y="240"/>
                          <a:pt x="307" y="244"/>
                          <a:pt x="313" y="244"/>
                        </a:cubicBezTo>
                        <a:cubicBezTo>
                          <a:pt x="322" y="244"/>
                          <a:pt x="330" y="237"/>
                          <a:pt x="330" y="227"/>
                        </a:cubicBezTo>
                        <a:cubicBezTo>
                          <a:pt x="330" y="218"/>
                          <a:pt x="322" y="211"/>
                          <a:pt x="313" y="211"/>
                        </a:cubicBezTo>
                        <a:cubicBezTo>
                          <a:pt x="307" y="211"/>
                          <a:pt x="301" y="214"/>
                          <a:pt x="298" y="219"/>
                        </a:cubicBezTo>
                        <a:cubicBezTo>
                          <a:pt x="284" y="219"/>
                          <a:pt x="284" y="219"/>
                          <a:pt x="284" y="219"/>
                        </a:cubicBezTo>
                        <a:cubicBezTo>
                          <a:pt x="284" y="194"/>
                          <a:pt x="284" y="194"/>
                          <a:pt x="284" y="194"/>
                        </a:cubicBezTo>
                        <a:cubicBezTo>
                          <a:pt x="298" y="194"/>
                          <a:pt x="298" y="194"/>
                          <a:pt x="298" y="194"/>
                        </a:cubicBezTo>
                        <a:cubicBezTo>
                          <a:pt x="301" y="199"/>
                          <a:pt x="307" y="203"/>
                          <a:pt x="313" y="203"/>
                        </a:cubicBezTo>
                        <a:cubicBezTo>
                          <a:pt x="322" y="203"/>
                          <a:pt x="330" y="195"/>
                          <a:pt x="330" y="186"/>
                        </a:cubicBezTo>
                        <a:cubicBezTo>
                          <a:pt x="330" y="177"/>
                          <a:pt x="322" y="169"/>
                          <a:pt x="313" y="169"/>
                        </a:cubicBezTo>
                        <a:cubicBezTo>
                          <a:pt x="307" y="169"/>
                          <a:pt x="301" y="173"/>
                          <a:pt x="298" y="178"/>
                        </a:cubicBezTo>
                        <a:cubicBezTo>
                          <a:pt x="284" y="178"/>
                          <a:pt x="284" y="178"/>
                          <a:pt x="284" y="178"/>
                        </a:cubicBezTo>
                        <a:cubicBezTo>
                          <a:pt x="284" y="152"/>
                          <a:pt x="284" y="152"/>
                          <a:pt x="284" y="152"/>
                        </a:cubicBezTo>
                        <a:lnTo>
                          <a:pt x="298" y="152"/>
                        </a:lnTo>
                        <a:close/>
                        <a:moveTo>
                          <a:pt x="165" y="267"/>
                        </a:moveTo>
                        <a:cubicBezTo>
                          <a:pt x="109" y="267"/>
                          <a:pt x="63" y="221"/>
                          <a:pt x="63" y="165"/>
                        </a:cubicBezTo>
                        <a:cubicBezTo>
                          <a:pt x="63" y="109"/>
                          <a:pt x="109" y="63"/>
                          <a:pt x="165" y="63"/>
                        </a:cubicBezTo>
                        <a:cubicBezTo>
                          <a:pt x="221" y="63"/>
                          <a:pt x="267" y="109"/>
                          <a:pt x="267" y="165"/>
                        </a:cubicBezTo>
                        <a:cubicBezTo>
                          <a:pt x="267" y="221"/>
                          <a:pt x="221" y="267"/>
                          <a:pt x="165" y="267"/>
                        </a:cubicBezTo>
                        <a:close/>
                      </a:path>
                    </a:pathLst>
                  </a:custGeom>
                  <a:solidFill>
                    <a:schemeClr val="bg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505050">
                          <a:lumMod val="75000"/>
                        </a:srgbClr>
                      </a:solidFill>
                      <a:effectLst/>
                      <a:uLnTx/>
                      <a:uFillTx/>
                      <a:latin typeface="Segoe UI Semibold" panose="020B0702040204020203" pitchFamily="34" charset="0"/>
                      <a:ea typeface="Segoe UI" pitchFamily="34" charset="0"/>
                      <a:cs typeface="Segoe UI Semibold" panose="020B0702040204020203" pitchFamily="34" charset="0"/>
                    </a:endParaRPr>
                  </a:p>
                </p:txBody>
              </p:sp>
              <p:sp>
                <p:nvSpPr>
                  <p:cNvPr id="121" name="Freeform 73">
                    <a:extLst>
                      <a:ext uri="{FF2B5EF4-FFF2-40B4-BE49-F238E27FC236}">
                        <a16:creationId xmlns:a16="http://schemas.microsoft.com/office/drawing/2014/main" id="{A51C6D14-419C-44AD-AF43-D8A60F05D996}"/>
                      </a:ext>
                    </a:extLst>
                  </p:cNvPr>
                  <p:cNvSpPr>
                    <a:spLocks noChangeAspect="1" noEditPoints="1"/>
                  </p:cNvSpPr>
                  <p:nvPr/>
                </p:nvSpPr>
                <p:spPr bwMode="black">
                  <a:xfrm>
                    <a:off x="6557047" y="3596916"/>
                    <a:ext cx="307129" cy="307128"/>
                  </a:xfrm>
                  <a:custGeom>
                    <a:avLst/>
                    <a:gdLst>
                      <a:gd name="T0" fmla="*/ 313 w 330"/>
                      <a:gd name="T1" fmla="*/ 161 h 330"/>
                      <a:gd name="T2" fmla="*/ 313 w 330"/>
                      <a:gd name="T3" fmla="*/ 128 h 330"/>
                      <a:gd name="T4" fmla="*/ 284 w 330"/>
                      <a:gd name="T5" fmla="*/ 137 h 330"/>
                      <a:gd name="T6" fmla="*/ 298 w 330"/>
                      <a:gd name="T7" fmla="*/ 111 h 330"/>
                      <a:gd name="T8" fmla="*/ 330 w 330"/>
                      <a:gd name="T9" fmla="*/ 103 h 330"/>
                      <a:gd name="T10" fmla="*/ 298 w 330"/>
                      <a:gd name="T11" fmla="*/ 95 h 330"/>
                      <a:gd name="T12" fmla="*/ 284 w 330"/>
                      <a:gd name="T13" fmla="*/ 87 h 330"/>
                      <a:gd name="T14" fmla="*/ 235 w 330"/>
                      <a:gd name="T15" fmla="*/ 46 h 330"/>
                      <a:gd name="T16" fmla="*/ 244 w 330"/>
                      <a:gd name="T17" fmla="*/ 17 h 330"/>
                      <a:gd name="T18" fmla="*/ 211 w 330"/>
                      <a:gd name="T19" fmla="*/ 17 h 330"/>
                      <a:gd name="T20" fmla="*/ 219 w 330"/>
                      <a:gd name="T21" fmla="*/ 46 h 330"/>
                      <a:gd name="T22" fmla="*/ 194 w 330"/>
                      <a:gd name="T23" fmla="*/ 32 h 330"/>
                      <a:gd name="T24" fmla="*/ 186 w 330"/>
                      <a:gd name="T25" fmla="*/ 0 h 330"/>
                      <a:gd name="T26" fmla="*/ 178 w 330"/>
                      <a:gd name="T27" fmla="*/ 32 h 330"/>
                      <a:gd name="T28" fmla="*/ 152 w 330"/>
                      <a:gd name="T29" fmla="*/ 46 h 330"/>
                      <a:gd name="T30" fmla="*/ 161 w 330"/>
                      <a:gd name="T31" fmla="*/ 17 h 330"/>
                      <a:gd name="T32" fmla="*/ 128 w 330"/>
                      <a:gd name="T33" fmla="*/ 17 h 330"/>
                      <a:gd name="T34" fmla="*/ 137 w 330"/>
                      <a:gd name="T35" fmla="*/ 46 h 330"/>
                      <a:gd name="T36" fmla="*/ 111 w 330"/>
                      <a:gd name="T37" fmla="*/ 32 h 330"/>
                      <a:gd name="T38" fmla="*/ 103 w 330"/>
                      <a:gd name="T39" fmla="*/ 0 h 330"/>
                      <a:gd name="T40" fmla="*/ 95 w 330"/>
                      <a:gd name="T41" fmla="*/ 32 h 330"/>
                      <a:gd name="T42" fmla="*/ 87 w 330"/>
                      <a:gd name="T43" fmla="*/ 46 h 330"/>
                      <a:gd name="T44" fmla="*/ 46 w 330"/>
                      <a:gd name="T45" fmla="*/ 95 h 330"/>
                      <a:gd name="T46" fmla="*/ 17 w 330"/>
                      <a:gd name="T47" fmla="*/ 86 h 330"/>
                      <a:gd name="T48" fmla="*/ 17 w 330"/>
                      <a:gd name="T49" fmla="*/ 120 h 330"/>
                      <a:gd name="T50" fmla="*/ 46 w 330"/>
                      <a:gd name="T51" fmla="*/ 111 h 330"/>
                      <a:gd name="T52" fmla="*/ 32 w 330"/>
                      <a:gd name="T53" fmla="*/ 137 h 330"/>
                      <a:gd name="T54" fmla="*/ 0 w 330"/>
                      <a:gd name="T55" fmla="*/ 144 h 330"/>
                      <a:gd name="T56" fmla="*/ 32 w 330"/>
                      <a:gd name="T57" fmla="*/ 152 h 330"/>
                      <a:gd name="T58" fmla="*/ 46 w 330"/>
                      <a:gd name="T59" fmla="*/ 178 h 330"/>
                      <a:gd name="T60" fmla="*/ 17 w 330"/>
                      <a:gd name="T61" fmla="*/ 169 h 330"/>
                      <a:gd name="T62" fmla="*/ 17 w 330"/>
                      <a:gd name="T63" fmla="*/ 203 h 330"/>
                      <a:gd name="T64" fmla="*/ 46 w 330"/>
                      <a:gd name="T65" fmla="*/ 194 h 330"/>
                      <a:gd name="T66" fmla="*/ 32 w 330"/>
                      <a:gd name="T67" fmla="*/ 219 h 330"/>
                      <a:gd name="T68" fmla="*/ 0 w 330"/>
                      <a:gd name="T69" fmla="*/ 227 h 330"/>
                      <a:gd name="T70" fmla="*/ 32 w 330"/>
                      <a:gd name="T71" fmla="*/ 235 h 330"/>
                      <a:gd name="T72" fmla="*/ 46 w 330"/>
                      <a:gd name="T73" fmla="*/ 243 h 330"/>
                      <a:gd name="T74" fmla="*/ 95 w 330"/>
                      <a:gd name="T75" fmla="*/ 284 h 330"/>
                      <a:gd name="T76" fmla="*/ 86 w 330"/>
                      <a:gd name="T77" fmla="*/ 313 h 330"/>
                      <a:gd name="T78" fmla="*/ 120 w 330"/>
                      <a:gd name="T79" fmla="*/ 313 h 330"/>
                      <a:gd name="T80" fmla="*/ 111 w 330"/>
                      <a:gd name="T81" fmla="*/ 284 h 330"/>
                      <a:gd name="T82" fmla="*/ 137 w 330"/>
                      <a:gd name="T83" fmla="*/ 298 h 330"/>
                      <a:gd name="T84" fmla="*/ 144 w 330"/>
                      <a:gd name="T85" fmla="*/ 330 h 330"/>
                      <a:gd name="T86" fmla="*/ 152 w 330"/>
                      <a:gd name="T87" fmla="*/ 298 h 330"/>
                      <a:gd name="T88" fmla="*/ 178 w 330"/>
                      <a:gd name="T89" fmla="*/ 284 h 330"/>
                      <a:gd name="T90" fmla="*/ 169 w 330"/>
                      <a:gd name="T91" fmla="*/ 313 h 330"/>
                      <a:gd name="T92" fmla="*/ 203 w 330"/>
                      <a:gd name="T93" fmla="*/ 313 h 330"/>
                      <a:gd name="T94" fmla="*/ 194 w 330"/>
                      <a:gd name="T95" fmla="*/ 284 h 330"/>
                      <a:gd name="T96" fmla="*/ 219 w 330"/>
                      <a:gd name="T97" fmla="*/ 298 h 330"/>
                      <a:gd name="T98" fmla="*/ 227 w 330"/>
                      <a:gd name="T99" fmla="*/ 330 h 330"/>
                      <a:gd name="T100" fmla="*/ 235 w 330"/>
                      <a:gd name="T101" fmla="*/ 298 h 330"/>
                      <a:gd name="T102" fmla="*/ 243 w 330"/>
                      <a:gd name="T103" fmla="*/ 284 h 330"/>
                      <a:gd name="T104" fmla="*/ 284 w 330"/>
                      <a:gd name="T105" fmla="*/ 235 h 330"/>
                      <a:gd name="T106" fmla="*/ 313 w 330"/>
                      <a:gd name="T107" fmla="*/ 244 h 330"/>
                      <a:gd name="T108" fmla="*/ 313 w 330"/>
                      <a:gd name="T109" fmla="*/ 211 h 330"/>
                      <a:gd name="T110" fmla="*/ 284 w 330"/>
                      <a:gd name="T111" fmla="*/ 219 h 330"/>
                      <a:gd name="T112" fmla="*/ 298 w 330"/>
                      <a:gd name="T113" fmla="*/ 194 h 330"/>
                      <a:gd name="T114" fmla="*/ 330 w 330"/>
                      <a:gd name="T115" fmla="*/ 186 h 330"/>
                      <a:gd name="T116" fmla="*/ 298 w 330"/>
                      <a:gd name="T117" fmla="*/ 178 h 330"/>
                      <a:gd name="T118" fmla="*/ 284 w 330"/>
                      <a:gd name="T119" fmla="*/ 152 h 330"/>
                      <a:gd name="T120" fmla="*/ 165 w 330"/>
                      <a:gd name="T121" fmla="*/ 267 h 330"/>
                      <a:gd name="T122" fmla="*/ 165 w 330"/>
                      <a:gd name="T123" fmla="*/ 63 h 330"/>
                      <a:gd name="T124" fmla="*/ 165 w 330"/>
                      <a:gd name="T125" fmla="*/ 267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30" h="330">
                        <a:moveTo>
                          <a:pt x="298" y="152"/>
                        </a:moveTo>
                        <a:cubicBezTo>
                          <a:pt x="301" y="158"/>
                          <a:pt x="307" y="161"/>
                          <a:pt x="313" y="161"/>
                        </a:cubicBezTo>
                        <a:cubicBezTo>
                          <a:pt x="322" y="161"/>
                          <a:pt x="330" y="154"/>
                          <a:pt x="330" y="144"/>
                        </a:cubicBezTo>
                        <a:cubicBezTo>
                          <a:pt x="330" y="135"/>
                          <a:pt x="322" y="128"/>
                          <a:pt x="313" y="128"/>
                        </a:cubicBezTo>
                        <a:cubicBezTo>
                          <a:pt x="307" y="128"/>
                          <a:pt x="301" y="131"/>
                          <a:pt x="298" y="137"/>
                        </a:cubicBezTo>
                        <a:cubicBezTo>
                          <a:pt x="284" y="137"/>
                          <a:pt x="284" y="137"/>
                          <a:pt x="284" y="137"/>
                        </a:cubicBezTo>
                        <a:cubicBezTo>
                          <a:pt x="284" y="111"/>
                          <a:pt x="284" y="111"/>
                          <a:pt x="284" y="111"/>
                        </a:cubicBezTo>
                        <a:cubicBezTo>
                          <a:pt x="298" y="111"/>
                          <a:pt x="298" y="111"/>
                          <a:pt x="298" y="111"/>
                        </a:cubicBezTo>
                        <a:cubicBezTo>
                          <a:pt x="301" y="116"/>
                          <a:pt x="307" y="120"/>
                          <a:pt x="313" y="120"/>
                        </a:cubicBezTo>
                        <a:cubicBezTo>
                          <a:pt x="322" y="120"/>
                          <a:pt x="330" y="112"/>
                          <a:pt x="330" y="103"/>
                        </a:cubicBezTo>
                        <a:cubicBezTo>
                          <a:pt x="330" y="94"/>
                          <a:pt x="322" y="86"/>
                          <a:pt x="313" y="86"/>
                        </a:cubicBezTo>
                        <a:cubicBezTo>
                          <a:pt x="307" y="86"/>
                          <a:pt x="301" y="90"/>
                          <a:pt x="298" y="95"/>
                        </a:cubicBezTo>
                        <a:cubicBezTo>
                          <a:pt x="284" y="95"/>
                          <a:pt x="284" y="95"/>
                          <a:pt x="284" y="95"/>
                        </a:cubicBezTo>
                        <a:cubicBezTo>
                          <a:pt x="284" y="87"/>
                          <a:pt x="284" y="87"/>
                          <a:pt x="284" y="87"/>
                        </a:cubicBezTo>
                        <a:cubicBezTo>
                          <a:pt x="284" y="65"/>
                          <a:pt x="266" y="46"/>
                          <a:pt x="243" y="46"/>
                        </a:cubicBezTo>
                        <a:cubicBezTo>
                          <a:pt x="235" y="46"/>
                          <a:pt x="235" y="46"/>
                          <a:pt x="235" y="46"/>
                        </a:cubicBezTo>
                        <a:cubicBezTo>
                          <a:pt x="235" y="32"/>
                          <a:pt x="235" y="32"/>
                          <a:pt x="235" y="32"/>
                        </a:cubicBezTo>
                        <a:cubicBezTo>
                          <a:pt x="240" y="29"/>
                          <a:pt x="244" y="23"/>
                          <a:pt x="244" y="17"/>
                        </a:cubicBezTo>
                        <a:cubicBezTo>
                          <a:pt x="244" y="8"/>
                          <a:pt x="237" y="0"/>
                          <a:pt x="227" y="0"/>
                        </a:cubicBezTo>
                        <a:cubicBezTo>
                          <a:pt x="218" y="0"/>
                          <a:pt x="211" y="8"/>
                          <a:pt x="211" y="17"/>
                        </a:cubicBezTo>
                        <a:cubicBezTo>
                          <a:pt x="211" y="23"/>
                          <a:pt x="214" y="29"/>
                          <a:pt x="219" y="32"/>
                        </a:cubicBezTo>
                        <a:cubicBezTo>
                          <a:pt x="219" y="46"/>
                          <a:pt x="219" y="46"/>
                          <a:pt x="219" y="46"/>
                        </a:cubicBezTo>
                        <a:cubicBezTo>
                          <a:pt x="194" y="46"/>
                          <a:pt x="194" y="46"/>
                          <a:pt x="194" y="46"/>
                        </a:cubicBezTo>
                        <a:cubicBezTo>
                          <a:pt x="194" y="32"/>
                          <a:pt x="194" y="32"/>
                          <a:pt x="194" y="32"/>
                        </a:cubicBezTo>
                        <a:cubicBezTo>
                          <a:pt x="199" y="29"/>
                          <a:pt x="203" y="23"/>
                          <a:pt x="203" y="17"/>
                        </a:cubicBezTo>
                        <a:cubicBezTo>
                          <a:pt x="203" y="8"/>
                          <a:pt x="195" y="0"/>
                          <a:pt x="186" y="0"/>
                        </a:cubicBezTo>
                        <a:cubicBezTo>
                          <a:pt x="177" y="0"/>
                          <a:pt x="169" y="8"/>
                          <a:pt x="169" y="17"/>
                        </a:cubicBezTo>
                        <a:cubicBezTo>
                          <a:pt x="169" y="23"/>
                          <a:pt x="173" y="29"/>
                          <a:pt x="178" y="32"/>
                        </a:cubicBezTo>
                        <a:cubicBezTo>
                          <a:pt x="178" y="46"/>
                          <a:pt x="178" y="46"/>
                          <a:pt x="178" y="46"/>
                        </a:cubicBezTo>
                        <a:cubicBezTo>
                          <a:pt x="152" y="46"/>
                          <a:pt x="152" y="46"/>
                          <a:pt x="152" y="46"/>
                        </a:cubicBezTo>
                        <a:cubicBezTo>
                          <a:pt x="152" y="32"/>
                          <a:pt x="152" y="32"/>
                          <a:pt x="152" y="32"/>
                        </a:cubicBezTo>
                        <a:cubicBezTo>
                          <a:pt x="158" y="29"/>
                          <a:pt x="161" y="23"/>
                          <a:pt x="161" y="17"/>
                        </a:cubicBezTo>
                        <a:cubicBezTo>
                          <a:pt x="161" y="8"/>
                          <a:pt x="154" y="0"/>
                          <a:pt x="144" y="0"/>
                        </a:cubicBezTo>
                        <a:cubicBezTo>
                          <a:pt x="135" y="0"/>
                          <a:pt x="128" y="8"/>
                          <a:pt x="128" y="17"/>
                        </a:cubicBezTo>
                        <a:cubicBezTo>
                          <a:pt x="128" y="23"/>
                          <a:pt x="131" y="29"/>
                          <a:pt x="137" y="32"/>
                        </a:cubicBezTo>
                        <a:cubicBezTo>
                          <a:pt x="137" y="46"/>
                          <a:pt x="137" y="46"/>
                          <a:pt x="137" y="46"/>
                        </a:cubicBezTo>
                        <a:cubicBezTo>
                          <a:pt x="111" y="46"/>
                          <a:pt x="111" y="46"/>
                          <a:pt x="111" y="46"/>
                        </a:cubicBezTo>
                        <a:cubicBezTo>
                          <a:pt x="111" y="32"/>
                          <a:pt x="111" y="32"/>
                          <a:pt x="111" y="32"/>
                        </a:cubicBezTo>
                        <a:cubicBezTo>
                          <a:pt x="116" y="29"/>
                          <a:pt x="120" y="23"/>
                          <a:pt x="120" y="17"/>
                        </a:cubicBezTo>
                        <a:cubicBezTo>
                          <a:pt x="120" y="8"/>
                          <a:pt x="112" y="0"/>
                          <a:pt x="103" y="0"/>
                        </a:cubicBezTo>
                        <a:cubicBezTo>
                          <a:pt x="94" y="0"/>
                          <a:pt x="86" y="8"/>
                          <a:pt x="86" y="17"/>
                        </a:cubicBezTo>
                        <a:cubicBezTo>
                          <a:pt x="86" y="23"/>
                          <a:pt x="90" y="29"/>
                          <a:pt x="95" y="32"/>
                        </a:cubicBezTo>
                        <a:cubicBezTo>
                          <a:pt x="95" y="46"/>
                          <a:pt x="95" y="46"/>
                          <a:pt x="95" y="46"/>
                        </a:cubicBezTo>
                        <a:cubicBezTo>
                          <a:pt x="87" y="46"/>
                          <a:pt x="87" y="46"/>
                          <a:pt x="87" y="46"/>
                        </a:cubicBezTo>
                        <a:cubicBezTo>
                          <a:pt x="65" y="46"/>
                          <a:pt x="46" y="65"/>
                          <a:pt x="46" y="87"/>
                        </a:cubicBezTo>
                        <a:cubicBezTo>
                          <a:pt x="46" y="95"/>
                          <a:pt x="46" y="95"/>
                          <a:pt x="46" y="95"/>
                        </a:cubicBezTo>
                        <a:cubicBezTo>
                          <a:pt x="32" y="95"/>
                          <a:pt x="32" y="95"/>
                          <a:pt x="32" y="95"/>
                        </a:cubicBezTo>
                        <a:cubicBezTo>
                          <a:pt x="29" y="90"/>
                          <a:pt x="23" y="86"/>
                          <a:pt x="17" y="86"/>
                        </a:cubicBezTo>
                        <a:cubicBezTo>
                          <a:pt x="8" y="86"/>
                          <a:pt x="0" y="94"/>
                          <a:pt x="0" y="103"/>
                        </a:cubicBezTo>
                        <a:cubicBezTo>
                          <a:pt x="0" y="112"/>
                          <a:pt x="8" y="120"/>
                          <a:pt x="17" y="120"/>
                        </a:cubicBezTo>
                        <a:cubicBezTo>
                          <a:pt x="23" y="120"/>
                          <a:pt x="29" y="116"/>
                          <a:pt x="32" y="111"/>
                        </a:cubicBezTo>
                        <a:cubicBezTo>
                          <a:pt x="46" y="111"/>
                          <a:pt x="46" y="111"/>
                          <a:pt x="46" y="111"/>
                        </a:cubicBezTo>
                        <a:cubicBezTo>
                          <a:pt x="46" y="137"/>
                          <a:pt x="46" y="137"/>
                          <a:pt x="46" y="137"/>
                        </a:cubicBezTo>
                        <a:cubicBezTo>
                          <a:pt x="32" y="137"/>
                          <a:pt x="32" y="137"/>
                          <a:pt x="32" y="137"/>
                        </a:cubicBezTo>
                        <a:cubicBezTo>
                          <a:pt x="29" y="131"/>
                          <a:pt x="23" y="128"/>
                          <a:pt x="17" y="128"/>
                        </a:cubicBezTo>
                        <a:cubicBezTo>
                          <a:pt x="8" y="128"/>
                          <a:pt x="0" y="135"/>
                          <a:pt x="0" y="144"/>
                        </a:cubicBezTo>
                        <a:cubicBezTo>
                          <a:pt x="0" y="154"/>
                          <a:pt x="8" y="161"/>
                          <a:pt x="17" y="161"/>
                        </a:cubicBezTo>
                        <a:cubicBezTo>
                          <a:pt x="23" y="161"/>
                          <a:pt x="29" y="158"/>
                          <a:pt x="32" y="152"/>
                        </a:cubicBezTo>
                        <a:cubicBezTo>
                          <a:pt x="46" y="152"/>
                          <a:pt x="46" y="152"/>
                          <a:pt x="46" y="152"/>
                        </a:cubicBezTo>
                        <a:cubicBezTo>
                          <a:pt x="46" y="178"/>
                          <a:pt x="46" y="178"/>
                          <a:pt x="46" y="178"/>
                        </a:cubicBezTo>
                        <a:cubicBezTo>
                          <a:pt x="32" y="178"/>
                          <a:pt x="32" y="178"/>
                          <a:pt x="32" y="178"/>
                        </a:cubicBezTo>
                        <a:cubicBezTo>
                          <a:pt x="29" y="173"/>
                          <a:pt x="23" y="169"/>
                          <a:pt x="17" y="169"/>
                        </a:cubicBezTo>
                        <a:cubicBezTo>
                          <a:pt x="8" y="169"/>
                          <a:pt x="0" y="177"/>
                          <a:pt x="0" y="186"/>
                        </a:cubicBezTo>
                        <a:cubicBezTo>
                          <a:pt x="0" y="195"/>
                          <a:pt x="8" y="203"/>
                          <a:pt x="17" y="203"/>
                        </a:cubicBezTo>
                        <a:cubicBezTo>
                          <a:pt x="23" y="203"/>
                          <a:pt x="29" y="199"/>
                          <a:pt x="32" y="194"/>
                        </a:cubicBezTo>
                        <a:cubicBezTo>
                          <a:pt x="46" y="194"/>
                          <a:pt x="46" y="194"/>
                          <a:pt x="46" y="194"/>
                        </a:cubicBezTo>
                        <a:cubicBezTo>
                          <a:pt x="46" y="219"/>
                          <a:pt x="46" y="219"/>
                          <a:pt x="46" y="219"/>
                        </a:cubicBezTo>
                        <a:cubicBezTo>
                          <a:pt x="32" y="219"/>
                          <a:pt x="32" y="219"/>
                          <a:pt x="32" y="219"/>
                        </a:cubicBezTo>
                        <a:cubicBezTo>
                          <a:pt x="29" y="214"/>
                          <a:pt x="23" y="211"/>
                          <a:pt x="17" y="211"/>
                        </a:cubicBezTo>
                        <a:cubicBezTo>
                          <a:pt x="8" y="211"/>
                          <a:pt x="0" y="218"/>
                          <a:pt x="0" y="227"/>
                        </a:cubicBezTo>
                        <a:cubicBezTo>
                          <a:pt x="0" y="237"/>
                          <a:pt x="8" y="244"/>
                          <a:pt x="17" y="244"/>
                        </a:cubicBezTo>
                        <a:cubicBezTo>
                          <a:pt x="23" y="244"/>
                          <a:pt x="29" y="240"/>
                          <a:pt x="32" y="235"/>
                        </a:cubicBezTo>
                        <a:cubicBezTo>
                          <a:pt x="46" y="235"/>
                          <a:pt x="46" y="235"/>
                          <a:pt x="46" y="235"/>
                        </a:cubicBezTo>
                        <a:cubicBezTo>
                          <a:pt x="46" y="243"/>
                          <a:pt x="46" y="243"/>
                          <a:pt x="46" y="243"/>
                        </a:cubicBezTo>
                        <a:cubicBezTo>
                          <a:pt x="46" y="266"/>
                          <a:pt x="65" y="284"/>
                          <a:pt x="87" y="284"/>
                        </a:cubicBezTo>
                        <a:cubicBezTo>
                          <a:pt x="95" y="284"/>
                          <a:pt x="95" y="284"/>
                          <a:pt x="95" y="284"/>
                        </a:cubicBezTo>
                        <a:cubicBezTo>
                          <a:pt x="95" y="298"/>
                          <a:pt x="95" y="298"/>
                          <a:pt x="95" y="298"/>
                        </a:cubicBezTo>
                        <a:cubicBezTo>
                          <a:pt x="90" y="301"/>
                          <a:pt x="86" y="307"/>
                          <a:pt x="86" y="313"/>
                        </a:cubicBezTo>
                        <a:cubicBezTo>
                          <a:pt x="86" y="322"/>
                          <a:pt x="94" y="330"/>
                          <a:pt x="103" y="330"/>
                        </a:cubicBezTo>
                        <a:cubicBezTo>
                          <a:pt x="112" y="330"/>
                          <a:pt x="120" y="322"/>
                          <a:pt x="120" y="313"/>
                        </a:cubicBezTo>
                        <a:cubicBezTo>
                          <a:pt x="120" y="307"/>
                          <a:pt x="116" y="301"/>
                          <a:pt x="111" y="298"/>
                        </a:cubicBezTo>
                        <a:cubicBezTo>
                          <a:pt x="111" y="284"/>
                          <a:pt x="111" y="284"/>
                          <a:pt x="111" y="284"/>
                        </a:cubicBezTo>
                        <a:cubicBezTo>
                          <a:pt x="137" y="284"/>
                          <a:pt x="137" y="284"/>
                          <a:pt x="137" y="284"/>
                        </a:cubicBezTo>
                        <a:cubicBezTo>
                          <a:pt x="137" y="298"/>
                          <a:pt x="137" y="298"/>
                          <a:pt x="137" y="298"/>
                        </a:cubicBezTo>
                        <a:cubicBezTo>
                          <a:pt x="131" y="301"/>
                          <a:pt x="128" y="307"/>
                          <a:pt x="128" y="313"/>
                        </a:cubicBezTo>
                        <a:cubicBezTo>
                          <a:pt x="128" y="322"/>
                          <a:pt x="135" y="330"/>
                          <a:pt x="144" y="330"/>
                        </a:cubicBezTo>
                        <a:cubicBezTo>
                          <a:pt x="154" y="330"/>
                          <a:pt x="161" y="322"/>
                          <a:pt x="161" y="313"/>
                        </a:cubicBezTo>
                        <a:cubicBezTo>
                          <a:pt x="161" y="307"/>
                          <a:pt x="158" y="301"/>
                          <a:pt x="152" y="298"/>
                        </a:cubicBezTo>
                        <a:cubicBezTo>
                          <a:pt x="152" y="284"/>
                          <a:pt x="152" y="284"/>
                          <a:pt x="152" y="284"/>
                        </a:cubicBezTo>
                        <a:cubicBezTo>
                          <a:pt x="178" y="284"/>
                          <a:pt x="178" y="284"/>
                          <a:pt x="178" y="284"/>
                        </a:cubicBezTo>
                        <a:cubicBezTo>
                          <a:pt x="178" y="298"/>
                          <a:pt x="178" y="298"/>
                          <a:pt x="178" y="298"/>
                        </a:cubicBezTo>
                        <a:cubicBezTo>
                          <a:pt x="173" y="301"/>
                          <a:pt x="169" y="307"/>
                          <a:pt x="169" y="313"/>
                        </a:cubicBezTo>
                        <a:cubicBezTo>
                          <a:pt x="169" y="322"/>
                          <a:pt x="177" y="330"/>
                          <a:pt x="186" y="330"/>
                        </a:cubicBezTo>
                        <a:cubicBezTo>
                          <a:pt x="195" y="330"/>
                          <a:pt x="203" y="322"/>
                          <a:pt x="203" y="313"/>
                        </a:cubicBezTo>
                        <a:cubicBezTo>
                          <a:pt x="203" y="307"/>
                          <a:pt x="199" y="301"/>
                          <a:pt x="194" y="298"/>
                        </a:cubicBezTo>
                        <a:cubicBezTo>
                          <a:pt x="194" y="284"/>
                          <a:pt x="194" y="284"/>
                          <a:pt x="194" y="284"/>
                        </a:cubicBezTo>
                        <a:cubicBezTo>
                          <a:pt x="219" y="284"/>
                          <a:pt x="219" y="284"/>
                          <a:pt x="219" y="284"/>
                        </a:cubicBezTo>
                        <a:cubicBezTo>
                          <a:pt x="219" y="298"/>
                          <a:pt x="219" y="298"/>
                          <a:pt x="219" y="298"/>
                        </a:cubicBezTo>
                        <a:cubicBezTo>
                          <a:pt x="214" y="301"/>
                          <a:pt x="211" y="307"/>
                          <a:pt x="211" y="313"/>
                        </a:cubicBezTo>
                        <a:cubicBezTo>
                          <a:pt x="211" y="322"/>
                          <a:pt x="218" y="330"/>
                          <a:pt x="227" y="330"/>
                        </a:cubicBezTo>
                        <a:cubicBezTo>
                          <a:pt x="237" y="330"/>
                          <a:pt x="244" y="322"/>
                          <a:pt x="244" y="313"/>
                        </a:cubicBezTo>
                        <a:cubicBezTo>
                          <a:pt x="244" y="307"/>
                          <a:pt x="240" y="301"/>
                          <a:pt x="235" y="298"/>
                        </a:cubicBezTo>
                        <a:cubicBezTo>
                          <a:pt x="235" y="284"/>
                          <a:pt x="235" y="284"/>
                          <a:pt x="235" y="284"/>
                        </a:cubicBezTo>
                        <a:cubicBezTo>
                          <a:pt x="243" y="284"/>
                          <a:pt x="243" y="284"/>
                          <a:pt x="243" y="284"/>
                        </a:cubicBezTo>
                        <a:cubicBezTo>
                          <a:pt x="266" y="284"/>
                          <a:pt x="284" y="266"/>
                          <a:pt x="284" y="243"/>
                        </a:cubicBezTo>
                        <a:cubicBezTo>
                          <a:pt x="284" y="235"/>
                          <a:pt x="284" y="235"/>
                          <a:pt x="284" y="235"/>
                        </a:cubicBezTo>
                        <a:cubicBezTo>
                          <a:pt x="298" y="235"/>
                          <a:pt x="298" y="235"/>
                          <a:pt x="298" y="235"/>
                        </a:cubicBezTo>
                        <a:cubicBezTo>
                          <a:pt x="301" y="240"/>
                          <a:pt x="307" y="244"/>
                          <a:pt x="313" y="244"/>
                        </a:cubicBezTo>
                        <a:cubicBezTo>
                          <a:pt x="322" y="244"/>
                          <a:pt x="330" y="237"/>
                          <a:pt x="330" y="227"/>
                        </a:cubicBezTo>
                        <a:cubicBezTo>
                          <a:pt x="330" y="218"/>
                          <a:pt x="322" y="211"/>
                          <a:pt x="313" y="211"/>
                        </a:cubicBezTo>
                        <a:cubicBezTo>
                          <a:pt x="307" y="211"/>
                          <a:pt x="301" y="214"/>
                          <a:pt x="298" y="219"/>
                        </a:cubicBezTo>
                        <a:cubicBezTo>
                          <a:pt x="284" y="219"/>
                          <a:pt x="284" y="219"/>
                          <a:pt x="284" y="219"/>
                        </a:cubicBezTo>
                        <a:cubicBezTo>
                          <a:pt x="284" y="194"/>
                          <a:pt x="284" y="194"/>
                          <a:pt x="284" y="194"/>
                        </a:cubicBezTo>
                        <a:cubicBezTo>
                          <a:pt x="298" y="194"/>
                          <a:pt x="298" y="194"/>
                          <a:pt x="298" y="194"/>
                        </a:cubicBezTo>
                        <a:cubicBezTo>
                          <a:pt x="301" y="199"/>
                          <a:pt x="307" y="203"/>
                          <a:pt x="313" y="203"/>
                        </a:cubicBezTo>
                        <a:cubicBezTo>
                          <a:pt x="322" y="203"/>
                          <a:pt x="330" y="195"/>
                          <a:pt x="330" y="186"/>
                        </a:cubicBezTo>
                        <a:cubicBezTo>
                          <a:pt x="330" y="177"/>
                          <a:pt x="322" y="169"/>
                          <a:pt x="313" y="169"/>
                        </a:cubicBezTo>
                        <a:cubicBezTo>
                          <a:pt x="307" y="169"/>
                          <a:pt x="301" y="173"/>
                          <a:pt x="298" y="178"/>
                        </a:cubicBezTo>
                        <a:cubicBezTo>
                          <a:pt x="284" y="178"/>
                          <a:pt x="284" y="178"/>
                          <a:pt x="284" y="178"/>
                        </a:cubicBezTo>
                        <a:cubicBezTo>
                          <a:pt x="284" y="152"/>
                          <a:pt x="284" y="152"/>
                          <a:pt x="284" y="152"/>
                        </a:cubicBezTo>
                        <a:lnTo>
                          <a:pt x="298" y="152"/>
                        </a:lnTo>
                        <a:close/>
                        <a:moveTo>
                          <a:pt x="165" y="267"/>
                        </a:moveTo>
                        <a:cubicBezTo>
                          <a:pt x="109" y="267"/>
                          <a:pt x="63" y="221"/>
                          <a:pt x="63" y="165"/>
                        </a:cubicBezTo>
                        <a:cubicBezTo>
                          <a:pt x="63" y="109"/>
                          <a:pt x="109" y="63"/>
                          <a:pt x="165" y="63"/>
                        </a:cubicBezTo>
                        <a:cubicBezTo>
                          <a:pt x="221" y="63"/>
                          <a:pt x="267" y="109"/>
                          <a:pt x="267" y="165"/>
                        </a:cubicBezTo>
                        <a:cubicBezTo>
                          <a:pt x="267" y="221"/>
                          <a:pt x="221" y="267"/>
                          <a:pt x="165" y="267"/>
                        </a:cubicBezTo>
                        <a:close/>
                      </a:path>
                    </a:pathLst>
                  </a:custGeom>
                  <a:solidFill>
                    <a:schemeClr val="bg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505050">
                          <a:lumMod val="75000"/>
                        </a:srgbClr>
                      </a:solidFill>
                      <a:effectLst/>
                      <a:uLnTx/>
                      <a:uFillTx/>
                      <a:latin typeface="Segoe UI Semibold" panose="020B0702040204020203" pitchFamily="34" charset="0"/>
                      <a:ea typeface="Segoe UI" pitchFamily="34" charset="0"/>
                      <a:cs typeface="Segoe UI Semibold" panose="020B0702040204020203" pitchFamily="34" charset="0"/>
                    </a:endParaRPr>
                  </a:p>
                </p:txBody>
              </p:sp>
              <p:sp>
                <p:nvSpPr>
                  <p:cNvPr id="122" name="Freeform 73">
                    <a:extLst>
                      <a:ext uri="{FF2B5EF4-FFF2-40B4-BE49-F238E27FC236}">
                        <a16:creationId xmlns:a16="http://schemas.microsoft.com/office/drawing/2014/main" id="{56BC066B-A5D3-4F41-A452-EEF68699631D}"/>
                      </a:ext>
                    </a:extLst>
                  </p:cNvPr>
                  <p:cNvSpPr>
                    <a:spLocks noChangeAspect="1" noEditPoints="1"/>
                  </p:cNvSpPr>
                  <p:nvPr/>
                </p:nvSpPr>
                <p:spPr bwMode="black">
                  <a:xfrm>
                    <a:off x="6886293" y="3596916"/>
                    <a:ext cx="307129" cy="307128"/>
                  </a:xfrm>
                  <a:custGeom>
                    <a:avLst/>
                    <a:gdLst>
                      <a:gd name="T0" fmla="*/ 313 w 330"/>
                      <a:gd name="T1" fmla="*/ 161 h 330"/>
                      <a:gd name="T2" fmla="*/ 313 w 330"/>
                      <a:gd name="T3" fmla="*/ 128 h 330"/>
                      <a:gd name="T4" fmla="*/ 284 w 330"/>
                      <a:gd name="T5" fmla="*/ 137 h 330"/>
                      <a:gd name="T6" fmla="*/ 298 w 330"/>
                      <a:gd name="T7" fmla="*/ 111 h 330"/>
                      <a:gd name="T8" fmla="*/ 330 w 330"/>
                      <a:gd name="T9" fmla="*/ 103 h 330"/>
                      <a:gd name="T10" fmla="*/ 298 w 330"/>
                      <a:gd name="T11" fmla="*/ 95 h 330"/>
                      <a:gd name="T12" fmla="*/ 284 w 330"/>
                      <a:gd name="T13" fmla="*/ 87 h 330"/>
                      <a:gd name="T14" fmla="*/ 235 w 330"/>
                      <a:gd name="T15" fmla="*/ 46 h 330"/>
                      <a:gd name="T16" fmla="*/ 244 w 330"/>
                      <a:gd name="T17" fmla="*/ 17 h 330"/>
                      <a:gd name="T18" fmla="*/ 211 w 330"/>
                      <a:gd name="T19" fmla="*/ 17 h 330"/>
                      <a:gd name="T20" fmla="*/ 219 w 330"/>
                      <a:gd name="T21" fmla="*/ 46 h 330"/>
                      <a:gd name="T22" fmla="*/ 194 w 330"/>
                      <a:gd name="T23" fmla="*/ 32 h 330"/>
                      <a:gd name="T24" fmla="*/ 186 w 330"/>
                      <a:gd name="T25" fmla="*/ 0 h 330"/>
                      <a:gd name="T26" fmla="*/ 178 w 330"/>
                      <a:gd name="T27" fmla="*/ 32 h 330"/>
                      <a:gd name="T28" fmla="*/ 152 w 330"/>
                      <a:gd name="T29" fmla="*/ 46 h 330"/>
                      <a:gd name="T30" fmla="*/ 161 w 330"/>
                      <a:gd name="T31" fmla="*/ 17 h 330"/>
                      <a:gd name="T32" fmla="*/ 128 w 330"/>
                      <a:gd name="T33" fmla="*/ 17 h 330"/>
                      <a:gd name="T34" fmla="*/ 137 w 330"/>
                      <a:gd name="T35" fmla="*/ 46 h 330"/>
                      <a:gd name="T36" fmla="*/ 111 w 330"/>
                      <a:gd name="T37" fmla="*/ 32 h 330"/>
                      <a:gd name="T38" fmla="*/ 103 w 330"/>
                      <a:gd name="T39" fmla="*/ 0 h 330"/>
                      <a:gd name="T40" fmla="*/ 95 w 330"/>
                      <a:gd name="T41" fmla="*/ 32 h 330"/>
                      <a:gd name="T42" fmla="*/ 87 w 330"/>
                      <a:gd name="T43" fmla="*/ 46 h 330"/>
                      <a:gd name="T44" fmla="*/ 46 w 330"/>
                      <a:gd name="T45" fmla="*/ 95 h 330"/>
                      <a:gd name="T46" fmla="*/ 17 w 330"/>
                      <a:gd name="T47" fmla="*/ 86 h 330"/>
                      <a:gd name="T48" fmla="*/ 17 w 330"/>
                      <a:gd name="T49" fmla="*/ 120 h 330"/>
                      <a:gd name="T50" fmla="*/ 46 w 330"/>
                      <a:gd name="T51" fmla="*/ 111 h 330"/>
                      <a:gd name="T52" fmla="*/ 32 w 330"/>
                      <a:gd name="T53" fmla="*/ 137 h 330"/>
                      <a:gd name="T54" fmla="*/ 0 w 330"/>
                      <a:gd name="T55" fmla="*/ 144 h 330"/>
                      <a:gd name="T56" fmla="*/ 32 w 330"/>
                      <a:gd name="T57" fmla="*/ 152 h 330"/>
                      <a:gd name="T58" fmla="*/ 46 w 330"/>
                      <a:gd name="T59" fmla="*/ 178 h 330"/>
                      <a:gd name="T60" fmla="*/ 17 w 330"/>
                      <a:gd name="T61" fmla="*/ 169 h 330"/>
                      <a:gd name="T62" fmla="*/ 17 w 330"/>
                      <a:gd name="T63" fmla="*/ 203 h 330"/>
                      <a:gd name="T64" fmla="*/ 46 w 330"/>
                      <a:gd name="T65" fmla="*/ 194 h 330"/>
                      <a:gd name="T66" fmla="*/ 32 w 330"/>
                      <a:gd name="T67" fmla="*/ 219 h 330"/>
                      <a:gd name="T68" fmla="*/ 0 w 330"/>
                      <a:gd name="T69" fmla="*/ 227 h 330"/>
                      <a:gd name="T70" fmla="*/ 32 w 330"/>
                      <a:gd name="T71" fmla="*/ 235 h 330"/>
                      <a:gd name="T72" fmla="*/ 46 w 330"/>
                      <a:gd name="T73" fmla="*/ 243 h 330"/>
                      <a:gd name="T74" fmla="*/ 95 w 330"/>
                      <a:gd name="T75" fmla="*/ 284 h 330"/>
                      <a:gd name="T76" fmla="*/ 86 w 330"/>
                      <a:gd name="T77" fmla="*/ 313 h 330"/>
                      <a:gd name="T78" fmla="*/ 120 w 330"/>
                      <a:gd name="T79" fmla="*/ 313 h 330"/>
                      <a:gd name="T80" fmla="*/ 111 w 330"/>
                      <a:gd name="T81" fmla="*/ 284 h 330"/>
                      <a:gd name="T82" fmla="*/ 137 w 330"/>
                      <a:gd name="T83" fmla="*/ 298 h 330"/>
                      <a:gd name="T84" fmla="*/ 144 w 330"/>
                      <a:gd name="T85" fmla="*/ 330 h 330"/>
                      <a:gd name="T86" fmla="*/ 152 w 330"/>
                      <a:gd name="T87" fmla="*/ 298 h 330"/>
                      <a:gd name="T88" fmla="*/ 178 w 330"/>
                      <a:gd name="T89" fmla="*/ 284 h 330"/>
                      <a:gd name="T90" fmla="*/ 169 w 330"/>
                      <a:gd name="T91" fmla="*/ 313 h 330"/>
                      <a:gd name="T92" fmla="*/ 203 w 330"/>
                      <a:gd name="T93" fmla="*/ 313 h 330"/>
                      <a:gd name="T94" fmla="*/ 194 w 330"/>
                      <a:gd name="T95" fmla="*/ 284 h 330"/>
                      <a:gd name="T96" fmla="*/ 219 w 330"/>
                      <a:gd name="T97" fmla="*/ 298 h 330"/>
                      <a:gd name="T98" fmla="*/ 227 w 330"/>
                      <a:gd name="T99" fmla="*/ 330 h 330"/>
                      <a:gd name="T100" fmla="*/ 235 w 330"/>
                      <a:gd name="T101" fmla="*/ 298 h 330"/>
                      <a:gd name="T102" fmla="*/ 243 w 330"/>
                      <a:gd name="T103" fmla="*/ 284 h 330"/>
                      <a:gd name="T104" fmla="*/ 284 w 330"/>
                      <a:gd name="T105" fmla="*/ 235 h 330"/>
                      <a:gd name="T106" fmla="*/ 313 w 330"/>
                      <a:gd name="T107" fmla="*/ 244 h 330"/>
                      <a:gd name="T108" fmla="*/ 313 w 330"/>
                      <a:gd name="T109" fmla="*/ 211 h 330"/>
                      <a:gd name="T110" fmla="*/ 284 w 330"/>
                      <a:gd name="T111" fmla="*/ 219 h 330"/>
                      <a:gd name="T112" fmla="*/ 298 w 330"/>
                      <a:gd name="T113" fmla="*/ 194 h 330"/>
                      <a:gd name="T114" fmla="*/ 330 w 330"/>
                      <a:gd name="T115" fmla="*/ 186 h 330"/>
                      <a:gd name="T116" fmla="*/ 298 w 330"/>
                      <a:gd name="T117" fmla="*/ 178 h 330"/>
                      <a:gd name="T118" fmla="*/ 284 w 330"/>
                      <a:gd name="T119" fmla="*/ 152 h 330"/>
                      <a:gd name="T120" fmla="*/ 165 w 330"/>
                      <a:gd name="T121" fmla="*/ 267 h 330"/>
                      <a:gd name="T122" fmla="*/ 165 w 330"/>
                      <a:gd name="T123" fmla="*/ 63 h 330"/>
                      <a:gd name="T124" fmla="*/ 165 w 330"/>
                      <a:gd name="T125" fmla="*/ 267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30" h="330">
                        <a:moveTo>
                          <a:pt x="298" y="152"/>
                        </a:moveTo>
                        <a:cubicBezTo>
                          <a:pt x="301" y="158"/>
                          <a:pt x="307" y="161"/>
                          <a:pt x="313" y="161"/>
                        </a:cubicBezTo>
                        <a:cubicBezTo>
                          <a:pt x="322" y="161"/>
                          <a:pt x="330" y="154"/>
                          <a:pt x="330" y="144"/>
                        </a:cubicBezTo>
                        <a:cubicBezTo>
                          <a:pt x="330" y="135"/>
                          <a:pt x="322" y="128"/>
                          <a:pt x="313" y="128"/>
                        </a:cubicBezTo>
                        <a:cubicBezTo>
                          <a:pt x="307" y="128"/>
                          <a:pt x="301" y="131"/>
                          <a:pt x="298" y="137"/>
                        </a:cubicBezTo>
                        <a:cubicBezTo>
                          <a:pt x="284" y="137"/>
                          <a:pt x="284" y="137"/>
                          <a:pt x="284" y="137"/>
                        </a:cubicBezTo>
                        <a:cubicBezTo>
                          <a:pt x="284" y="111"/>
                          <a:pt x="284" y="111"/>
                          <a:pt x="284" y="111"/>
                        </a:cubicBezTo>
                        <a:cubicBezTo>
                          <a:pt x="298" y="111"/>
                          <a:pt x="298" y="111"/>
                          <a:pt x="298" y="111"/>
                        </a:cubicBezTo>
                        <a:cubicBezTo>
                          <a:pt x="301" y="116"/>
                          <a:pt x="307" y="120"/>
                          <a:pt x="313" y="120"/>
                        </a:cubicBezTo>
                        <a:cubicBezTo>
                          <a:pt x="322" y="120"/>
                          <a:pt x="330" y="112"/>
                          <a:pt x="330" y="103"/>
                        </a:cubicBezTo>
                        <a:cubicBezTo>
                          <a:pt x="330" y="94"/>
                          <a:pt x="322" y="86"/>
                          <a:pt x="313" y="86"/>
                        </a:cubicBezTo>
                        <a:cubicBezTo>
                          <a:pt x="307" y="86"/>
                          <a:pt x="301" y="90"/>
                          <a:pt x="298" y="95"/>
                        </a:cubicBezTo>
                        <a:cubicBezTo>
                          <a:pt x="284" y="95"/>
                          <a:pt x="284" y="95"/>
                          <a:pt x="284" y="95"/>
                        </a:cubicBezTo>
                        <a:cubicBezTo>
                          <a:pt x="284" y="87"/>
                          <a:pt x="284" y="87"/>
                          <a:pt x="284" y="87"/>
                        </a:cubicBezTo>
                        <a:cubicBezTo>
                          <a:pt x="284" y="65"/>
                          <a:pt x="266" y="46"/>
                          <a:pt x="243" y="46"/>
                        </a:cubicBezTo>
                        <a:cubicBezTo>
                          <a:pt x="235" y="46"/>
                          <a:pt x="235" y="46"/>
                          <a:pt x="235" y="46"/>
                        </a:cubicBezTo>
                        <a:cubicBezTo>
                          <a:pt x="235" y="32"/>
                          <a:pt x="235" y="32"/>
                          <a:pt x="235" y="32"/>
                        </a:cubicBezTo>
                        <a:cubicBezTo>
                          <a:pt x="240" y="29"/>
                          <a:pt x="244" y="23"/>
                          <a:pt x="244" y="17"/>
                        </a:cubicBezTo>
                        <a:cubicBezTo>
                          <a:pt x="244" y="8"/>
                          <a:pt x="237" y="0"/>
                          <a:pt x="227" y="0"/>
                        </a:cubicBezTo>
                        <a:cubicBezTo>
                          <a:pt x="218" y="0"/>
                          <a:pt x="211" y="8"/>
                          <a:pt x="211" y="17"/>
                        </a:cubicBezTo>
                        <a:cubicBezTo>
                          <a:pt x="211" y="23"/>
                          <a:pt x="214" y="29"/>
                          <a:pt x="219" y="32"/>
                        </a:cubicBezTo>
                        <a:cubicBezTo>
                          <a:pt x="219" y="46"/>
                          <a:pt x="219" y="46"/>
                          <a:pt x="219" y="46"/>
                        </a:cubicBezTo>
                        <a:cubicBezTo>
                          <a:pt x="194" y="46"/>
                          <a:pt x="194" y="46"/>
                          <a:pt x="194" y="46"/>
                        </a:cubicBezTo>
                        <a:cubicBezTo>
                          <a:pt x="194" y="32"/>
                          <a:pt x="194" y="32"/>
                          <a:pt x="194" y="32"/>
                        </a:cubicBezTo>
                        <a:cubicBezTo>
                          <a:pt x="199" y="29"/>
                          <a:pt x="203" y="23"/>
                          <a:pt x="203" y="17"/>
                        </a:cubicBezTo>
                        <a:cubicBezTo>
                          <a:pt x="203" y="8"/>
                          <a:pt x="195" y="0"/>
                          <a:pt x="186" y="0"/>
                        </a:cubicBezTo>
                        <a:cubicBezTo>
                          <a:pt x="177" y="0"/>
                          <a:pt x="169" y="8"/>
                          <a:pt x="169" y="17"/>
                        </a:cubicBezTo>
                        <a:cubicBezTo>
                          <a:pt x="169" y="23"/>
                          <a:pt x="173" y="29"/>
                          <a:pt x="178" y="32"/>
                        </a:cubicBezTo>
                        <a:cubicBezTo>
                          <a:pt x="178" y="46"/>
                          <a:pt x="178" y="46"/>
                          <a:pt x="178" y="46"/>
                        </a:cubicBezTo>
                        <a:cubicBezTo>
                          <a:pt x="152" y="46"/>
                          <a:pt x="152" y="46"/>
                          <a:pt x="152" y="46"/>
                        </a:cubicBezTo>
                        <a:cubicBezTo>
                          <a:pt x="152" y="32"/>
                          <a:pt x="152" y="32"/>
                          <a:pt x="152" y="32"/>
                        </a:cubicBezTo>
                        <a:cubicBezTo>
                          <a:pt x="158" y="29"/>
                          <a:pt x="161" y="23"/>
                          <a:pt x="161" y="17"/>
                        </a:cubicBezTo>
                        <a:cubicBezTo>
                          <a:pt x="161" y="8"/>
                          <a:pt x="154" y="0"/>
                          <a:pt x="144" y="0"/>
                        </a:cubicBezTo>
                        <a:cubicBezTo>
                          <a:pt x="135" y="0"/>
                          <a:pt x="128" y="8"/>
                          <a:pt x="128" y="17"/>
                        </a:cubicBezTo>
                        <a:cubicBezTo>
                          <a:pt x="128" y="23"/>
                          <a:pt x="131" y="29"/>
                          <a:pt x="137" y="32"/>
                        </a:cubicBezTo>
                        <a:cubicBezTo>
                          <a:pt x="137" y="46"/>
                          <a:pt x="137" y="46"/>
                          <a:pt x="137" y="46"/>
                        </a:cubicBezTo>
                        <a:cubicBezTo>
                          <a:pt x="111" y="46"/>
                          <a:pt x="111" y="46"/>
                          <a:pt x="111" y="46"/>
                        </a:cubicBezTo>
                        <a:cubicBezTo>
                          <a:pt x="111" y="32"/>
                          <a:pt x="111" y="32"/>
                          <a:pt x="111" y="32"/>
                        </a:cubicBezTo>
                        <a:cubicBezTo>
                          <a:pt x="116" y="29"/>
                          <a:pt x="120" y="23"/>
                          <a:pt x="120" y="17"/>
                        </a:cubicBezTo>
                        <a:cubicBezTo>
                          <a:pt x="120" y="8"/>
                          <a:pt x="112" y="0"/>
                          <a:pt x="103" y="0"/>
                        </a:cubicBezTo>
                        <a:cubicBezTo>
                          <a:pt x="94" y="0"/>
                          <a:pt x="86" y="8"/>
                          <a:pt x="86" y="17"/>
                        </a:cubicBezTo>
                        <a:cubicBezTo>
                          <a:pt x="86" y="23"/>
                          <a:pt x="90" y="29"/>
                          <a:pt x="95" y="32"/>
                        </a:cubicBezTo>
                        <a:cubicBezTo>
                          <a:pt x="95" y="46"/>
                          <a:pt x="95" y="46"/>
                          <a:pt x="95" y="46"/>
                        </a:cubicBezTo>
                        <a:cubicBezTo>
                          <a:pt x="87" y="46"/>
                          <a:pt x="87" y="46"/>
                          <a:pt x="87" y="46"/>
                        </a:cubicBezTo>
                        <a:cubicBezTo>
                          <a:pt x="65" y="46"/>
                          <a:pt x="46" y="65"/>
                          <a:pt x="46" y="87"/>
                        </a:cubicBezTo>
                        <a:cubicBezTo>
                          <a:pt x="46" y="95"/>
                          <a:pt x="46" y="95"/>
                          <a:pt x="46" y="95"/>
                        </a:cubicBezTo>
                        <a:cubicBezTo>
                          <a:pt x="32" y="95"/>
                          <a:pt x="32" y="95"/>
                          <a:pt x="32" y="95"/>
                        </a:cubicBezTo>
                        <a:cubicBezTo>
                          <a:pt x="29" y="90"/>
                          <a:pt x="23" y="86"/>
                          <a:pt x="17" y="86"/>
                        </a:cubicBezTo>
                        <a:cubicBezTo>
                          <a:pt x="8" y="86"/>
                          <a:pt x="0" y="94"/>
                          <a:pt x="0" y="103"/>
                        </a:cubicBezTo>
                        <a:cubicBezTo>
                          <a:pt x="0" y="112"/>
                          <a:pt x="8" y="120"/>
                          <a:pt x="17" y="120"/>
                        </a:cubicBezTo>
                        <a:cubicBezTo>
                          <a:pt x="23" y="120"/>
                          <a:pt x="29" y="116"/>
                          <a:pt x="32" y="111"/>
                        </a:cubicBezTo>
                        <a:cubicBezTo>
                          <a:pt x="46" y="111"/>
                          <a:pt x="46" y="111"/>
                          <a:pt x="46" y="111"/>
                        </a:cubicBezTo>
                        <a:cubicBezTo>
                          <a:pt x="46" y="137"/>
                          <a:pt x="46" y="137"/>
                          <a:pt x="46" y="137"/>
                        </a:cubicBezTo>
                        <a:cubicBezTo>
                          <a:pt x="32" y="137"/>
                          <a:pt x="32" y="137"/>
                          <a:pt x="32" y="137"/>
                        </a:cubicBezTo>
                        <a:cubicBezTo>
                          <a:pt x="29" y="131"/>
                          <a:pt x="23" y="128"/>
                          <a:pt x="17" y="128"/>
                        </a:cubicBezTo>
                        <a:cubicBezTo>
                          <a:pt x="8" y="128"/>
                          <a:pt x="0" y="135"/>
                          <a:pt x="0" y="144"/>
                        </a:cubicBezTo>
                        <a:cubicBezTo>
                          <a:pt x="0" y="154"/>
                          <a:pt x="8" y="161"/>
                          <a:pt x="17" y="161"/>
                        </a:cubicBezTo>
                        <a:cubicBezTo>
                          <a:pt x="23" y="161"/>
                          <a:pt x="29" y="158"/>
                          <a:pt x="32" y="152"/>
                        </a:cubicBezTo>
                        <a:cubicBezTo>
                          <a:pt x="46" y="152"/>
                          <a:pt x="46" y="152"/>
                          <a:pt x="46" y="152"/>
                        </a:cubicBezTo>
                        <a:cubicBezTo>
                          <a:pt x="46" y="178"/>
                          <a:pt x="46" y="178"/>
                          <a:pt x="46" y="178"/>
                        </a:cubicBezTo>
                        <a:cubicBezTo>
                          <a:pt x="32" y="178"/>
                          <a:pt x="32" y="178"/>
                          <a:pt x="32" y="178"/>
                        </a:cubicBezTo>
                        <a:cubicBezTo>
                          <a:pt x="29" y="173"/>
                          <a:pt x="23" y="169"/>
                          <a:pt x="17" y="169"/>
                        </a:cubicBezTo>
                        <a:cubicBezTo>
                          <a:pt x="8" y="169"/>
                          <a:pt x="0" y="177"/>
                          <a:pt x="0" y="186"/>
                        </a:cubicBezTo>
                        <a:cubicBezTo>
                          <a:pt x="0" y="195"/>
                          <a:pt x="8" y="203"/>
                          <a:pt x="17" y="203"/>
                        </a:cubicBezTo>
                        <a:cubicBezTo>
                          <a:pt x="23" y="203"/>
                          <a:pt x="29" y="199"/>
                          <a:pt x="32" y="194"/>
                        </a:cubicBezTo>
                        <a:cubicBezTo>
                          <a:pt x="46" y="194"/>
                          <a:pt x="46" y="194"/>
                          <a:pt x="46" y="194"/>
                        </a:cubicBezTo>
                        <a:cubicBezTo>
                          <a:pt x="46" y="219"/>
                          <a:pt x="46" y="219"/>
                          <a:pt x="46" y="219"/>
                        </a:cubicBezTo>
                        <a:cubicBezTo>
                          <a:pt x="32" y="219"/>
                          <a:pt x="32" y="219"/>
                          <a:pt x="32" y="219"/>
                        </a:cubicBezTo>
                        <a:cubicBezTo>
                          <a:pt x="29" y="214"/>
                          <a:pt x="23" y="211"/>
                          <a:pt x="17" y="211"/>
                        </a:cubicBezTo>
                        <a:cubicBezTo>
                          <a:pt x="8" y="211"/>
                          <a:pt x="0" y="218"/>
                          <a:pt x="0" y="227"/>
                        </a:cubicBezTo>
                        <a:cubicBezTo>
                          <a:pt x="0" y="237"/>
                          <a:pt x="8" y="244"/>
                          <a:pt x="17" y="244"/>
                        </a:cubicBezTo>
                        <a:cubicBezTo>
                          <a:pt x="23" y="244"/>
                          <a:pt x="29" y="240"/>
                          <a:pt x="32" y="235"/>
                        </a:cubicBezTo>
                        <a:cubicBezTo>
                          <a:pt x="46" y="235"/>
                          <a:pt x="46" y="235"/>
                          <a:pt x="46" y="235"/>
                        </a:cubicBezTo>
                        <a:cubicBezTo>
                          <a:pt x="46" y="243"/>
                          <a:pt x="46" y="243"/>
                          <a:pt x="46" y="243"/>
                        </a:cubicBezTo>
                        <a:cubicBezTo>
                          <a:pt x="46" y="266"/>
                          <a:pt x="65" y="284"/>
                          <a:pt x="87" y="284"/>
                        </a:cubicBezTo>
                        <a:cubicBezTo>
                          <a:pt x="95" y="284"/>
                          <a:pt x="95" y="284"/>
                          <a:pt x="95" y="284"/>
                        </a:cubicBezTo>
                        <a:cubicBezTo>
                          <a:pt x="95" y="298"/>
                          <a:pt x="95" y="298"/>
                          <a:pt x="95" y="298"/>
                        </a:cubicBezTo>
                        <a:cubicBezTo>
                          <a:pt x="90" y="301"/>
                          <a:pt x="86" y="307"/>
                          <a:pt x="86" y="313"/>
                        </a:cubicBezTo>
                        <a:cubicBezTo>
                          <a:pt x="86" y="322"/>
                          <a:pt x="94" y="330"/>
                          <a:pt x="103" y="330"/>
                        </a:cubicBezTo>
                        <a:cubicBezTo>
                          <a:pt x="112" y="330"/>
                          <a:pt x="120" y="322"/>
                          <a:pt x="120" y="313"/>
                        </a:cubicBezTo>
                        <a:cubicBezTo>
                          <a:pt x="120" y="307"/>
                          <a:pt x="116" y="301"/>
                          <a:pt x="111" y="298"/>
                        </a:cubicBezTo>
                        <a:cubicBezTo>
                          <a:pt x="111" y="284"/>
                          <a:pt x="111" y="284"/>
                          <a:pt x="111" y="284"/>
                        </a:cubicBezTo>
                        <a:cubicBezTo>
                          <a:pt x="137" y="284"/>
                          <a:pt x="137" y="284"/>
                          <a:pt x="137" y="284"/>
                        </a:cubicBezTo>
                        <a:cubicBezTo>
                          <a:pt x="137" y="298"/>
                          <a:pt x="137" y="298"/>
                          <a:pt x="137" y="298"/>
                        </a:cubicBezTo>
                        <a:cubicBezTo>
                          <a:pt x="131" y="301"/>
                          <a:pt x="128" y="307"/>
                          <a:pt x="128" y="313"/>
                        </a:cubicBezTo>
                        <a:cubicBezTo>
                          <a:pt x="128" y="322"/>
                          <a:pt x="135" y="330"/>
                          <a:pt x="144" y="330"/>
                        </a:cubicBezTo>
                        <a:cubicBezTo>
                          <a:pt x="154" y="330"/>
                          <a:pt x="161" y="322"/>
                          <a:pt x="161" y="313"/>
                        </a:cubicBezTo>
                        <a:cubicBezTo>
                          <a:pt x="161" y="307"/>
                          <a:pt x="158" y="301"/>
                          <a:pt x="152" y="298"/>
                        </a:cubicBezTo>
                        <a:cubicBezTo>
                          <a:pt x="152" y="284"/>
                          <a:pt x="152" y="284"/>
                          <a:pt x="152" y="284"/>
                        </a:cubicBezTo>
                        <a:cubicBezTo>
                          <a:pt x="178" y="284"/>
                          <a:pt x="178" y="284"/>
                          <a:pt x="178" y="284"/>
                        </a:cubicBezTo>
                        <a:cubicBezTo>
                          <a:pt x="178" y="298"/>
                          <a:pt x="178" y="298"/>
                          <a:pt x="178" y="298"/>
                        </a:cubicBezTo>
                        <a:cubicBezTo>
                          <a:pt x="173" y="301"/>
                          <a:pt x="169" y="307"/>
                          <a:pt x="169" y="313"/>
                        </a:cubicBezTo>
                        <a:cubicBezTo>
                          <a:pt x="169" y="322"/>
                          <a:pt x="177" y="330"/>
                          <a:pt x="186" y="330"/>
                        </a:cubicBezTo>
                        <a:cubicBezTo>
                          <a:pt x="195" y="330"/>
                          <a:pt x="203" y="322"/>
                          <a:pt x="203" y="313"/>
                        </a:cubicBezTo>
                        <a:cubicBezTo>
                          <a:pt x="203" y="307"/>
                          <a:pt x="199" y="301"/>
                          <a:pt x="194" y="298"/>
                        </a:cubicBezTo>
                        <a:cubicBezTo>
                          <a:pt x="194" y="284"/>
                          <a:pt x="194" y="284"/>
                          <a:pt x="194" y="284"/>
                        </a:cubicBezTo>
                        <a:cubicBezTo>
                          <a:pt x="219" y="284"/>
                          <a:pt x="219" y="284"/>
                          <a:pt x="219" y="284"/>
                        </a:cubicBezTo>
                        <a:cubicBezTo>
                          <a:pt x="219" y="298"/>
                          <a:pt x="219" y="298"/>
                          <a:pt x="219" y="298"/>
                        </a:cubicBezTo>
                        <a:cubicBezTo>
                          <a:pt x="214" y="301"/>
                          <a:pt x="211" y="307"/>
                          <a:pt x="211" y="313"/>
                        </a:cubicBezTo>
                        <a:cubicBezTo>
                          <a:pt x="211" y="322"/>
                          <a:pt x="218" y="330"/>
                          <a:pt x="227" y="330"/>
                        </a:cubicBezTo>
                        <a:cubicBezTo>
                          <a:pt x="237" y="330"/>
                          <a:pt x="244" y="322"/>
                          <a:pt x="244" y="313"/>
                        </a:cubicBezTo>
                        <a:cubicBezTo>
                          <a:pt x="244" y="307"/>
                          <a:pt x="240" y="301"/>
                          <a:pt x="235" y="298"/>
                        </a:cubicBezTo>
                        <a:cubicBezTo>
                          <a:pt x="235" y="284"/>
                          <a:pt x="235" y="284"/>
                          <a:pt x="235" y="284"/>
                        </a:cubicBezTo>
                        <a:cubicBezTo>
                          <a:pt x="243" y="284"/>
                          <a:pt x="243" y="284"/>
                          <a:pt x="243" y="284"/>
                        </a:cubicBezTo>
                        <a:cubicBezTo>
                          <a:pt x="266" y="284"/>
                          <a:pt x="284" y="266"/>
                          <a:pt x="284" y="243"/>
                        </a:cubicBezTo>
                        <a:cubicBezTo>
                          <a:pt x="284" y="235"/>
                          <a:pt x="284" y="235"/>
                          <a:pt x="284" y="235"/>
                        </a:cubicBezTo>
                        <a:cubicBezTo>
                          <a:pt x="298" y="235"/>
                          <a:pt x="298" y="235"/>
                          <a:pt x="298" y="235"/>
                        </a:cubicBezTo>
                        <a:cubicBezTo>
                          <a:pt x="301" y="240"/>
                          <a:pt x="307" y="244"/>
                          <a:pt x="313" y="244"/>
                        </a:cubicBezTo>
                        <a:cubicBezTo>
                          <a:pt x="322" y="244"/>
                          <a:pt x="330" y="237"/>
                          <a:pt x="330" y="227"/>
                        </a:cubicBezTo>
                        <a:cubicBezTo>
                          <a:pt x="330" y="218"/>
                          <a:pt x="322" y="211"/>
                          <a:pt x="313" y="211"/>
                        </a:cubicBezTo>
                        <a:cubicBezTo>
                          <a:pt x="307" y="211"/>
                          <a:pt x="301" y="214"/>
                          <a:pt x="298" y="219"/>
                        </a:cubicBezTo>
                        <a:cubicBezTo>
                          <a:pt x="284" y="219"/>
                          <a:pt x="284" y="219"/>
                          <a:pt x="284" y="219"/>
                        </a:cubicBezTo>
                        <a:cubicBezTo>
                          <a:pt x="284" y="194"/>
                          <a:pt x="284" y="194"/>
                          <a:pt x="284" y="194"/>
                        </a:cubicBezTo>
                        <a:cubicBezTo>
                          <a:pt x="298" y="194"/>
                          <a:pt x="298" y="194"/>
                          <a:pt x="298" y="194"/>
                        </a:cubicBezTo>
                        <a:cubicBezTo>
                          <a:pt x="301" y="199"/>
                          <a:pt x="307" y="203"/>
                          <a:pt x="313" y="203"/>
                        </a:cubicBezTo>
                        <a:cubicBezTo>
                          <a:pt x="322" y="203"/>
                          <a:pt x="330" y="195"/>
                          <a:pt x="330" y="186"/>
                        </a:cubicBezTo>
                        <a:cubicBezTo>
                          <a:pt x="330" y="177"/>
                          <a:pt x="322" y="169"/>
                          <a:pt x="313" y="169"/>
                        </a:cubicBezTo>
                        <a:cubicBezTo>
                          <a:pt x="307" y="169"/>
                          <a:pt x="301" y="173"/>
                          <a:pt x="298" y="178"/>
                        </a:cubicBezTo>
                        <a:cubicBezTo>
                          <a:pt x="284" y="178"/>
                          <a:pt x="284" y="178"/>
                          <a:pt x="284" y="178"/>
                        </a:cubicBezTo>
                        <a:cubicBezTo>
                          <a:pt x="284" y="152"/>
                          <a:pt x="284" y="152"/>
                          <a:pt x="284" y="152"/>
                        </a:cubicBezTo>
                        <a:lnTo>
                          <a:pt x="298" y="152"/>
                        </a:lnTo>
                        <a:close/>
                        <a:moveTo>
                          <a:pt x="165" y="267"/>
                        </a:moveTo>
                        <a:cubicBezTo>
                          <a:pt x="109" y="267"/>
                          <a:pt x="63" y="221"/>
                          <a:pt x="63" y="165"/>
                        </a:cubicBezTo>
                        <a:cubicBezTo>
                          <a:pt x="63" y="109"/>
                          <a:pt x="109" y="63"/>
                          <a:pt x="165" y="63"/>
                        </a:cubicBezTo>
                        <a:cubicBezTo>
                          <a:pt x="221" y="63"/>
                          <a:pt x="267" y="109"/>
                          <a:pt x="267" y="165"/>
                        </a:cubicBezTo>
                        <a:cubicBezTo>
                          <a:pt x="267" y="221"/>
                          <a:pt x="221" y="267"/>
                          <a:pt x="165" y="267"/>
                        </a:cubicBezTo>
                        <a:close/>
                      </a:path>
                    </a:pathLst>
                  </a:custGeom>
                  <a:solidFill>
                    <a:schemeClr val="bg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505050">
                          <a:lumMod val="75000"/>
                        </a:srgbClr>
                      </a:solidFill>
                      <a:effectLst/>
                      <a:uLnTx/>
                      <a:uFillTx/>
                      <a:latin typeface="Segoe UI Semibold" panose="020B0702040204020203" pitchFamily="34" charset="0"/>
                      <a:ea typeface="Segoe UI" pitchFamily="34" charset="0"/>
                      <a:cs typeface="Segoe UI Semibold" panose="020B0702040204020203" pitchFamily="34" charset="0"/>
                    </a:endParaRPr>
                  </a:p>
                </p:txBody>
              </p:sp>
              <p:sp>
                <p:nvSpPr>
                  <p:cNvPr id="123" name="Freeform 73">
                    <a:extLst>
                      <a:ext uri="{FF2B5EF4-FFF2-40B4-BE49-F238E27FC236}">
                        <a16:creationId xmlns:a16="http://schemas.microsoft.com/office/drawing/2014/main" id="{C8D366B4-E9EC-4804-B46F-74D4A944C646}"/>
                      </a:ext>
                    </a:extLst>
                  </p:cNvPr>
                  <p:cNvSpPr>
                    <a:spLocks noChangeAspect="1" noEditPoints="1"/>
                  </p:cNvSpPr>
                  <p:nvPr/>
                </p:nvSpPr>
                <p:spPr bwMode="black">
                  <a:xfrm>
                    <a:off x="7220411" y="3596916"/>
                    <a:ext cx="307129" cy="307128"/>
                  </a:xfrm>
                  <a:custGeom>
                    <a:avLst/>
                    <a:gdLst>
                      <a:gd name="T0" fmla="*/ 313 w 330"/>
                      <a:gd name="T1" fmla="*/ 161 h 330"/>
                      <a:gd name="T2" fmla="*/ 313 w 330"/>
                      <a:gd name="T3" fmla="*/ 128 h 330"/>
                      <a:gd name="T4" fmla="*/ 284 w 330"/>
                      <a:gd name="T5" fmla="*/ 137 h 330"/>
                      <a:gd name="T6" fmla="*/ 298 w 330"/>
                      <a:gd name="T7" fmla="*/ 111 h 330"/>
                      <a:gd name="T8" fmla="*/ 330 w 330"/>
                      <a:gd name="T9" fmla="*/ 103 h 330"/>
                      <a:gd name="T10" fmla="*/ 298 w 330"/>
                      <a:gd name="T11" fmla="*/ 95 h 330"/>
                      <a:gd name="T12" fmla="*/ 284 w 330"/>
                      <a:gd name="T13" fmla="*/ 87 h 330"/>
                      <a:gd name="T14" fmla="*/ 235 w 330"/>
                      <a:gd name="T15" fmla="*/ 46 h 330"/>
                      <a:gd name="T16" fmla="*/ 244 w 330"/>
                      <a:gd name="T17" fmla="*/ 17 h 330"/>
                      <a:gd name="T18" fmla="*/ 211 w 330"/>
                      <a:gd name="T19" fmla="*/ 17 h 330"/>
                      <a:gd name="T20" fmla="*/ 219 w 330"/>
                      <a:gd name="T21" fmla="*/ 46 h 330"/>
                      <a:gd name="T22" fmla="*/ 194 w 330"/>
                      <a:gd name="T23" fmla="*/ 32 h 330"/>
                      <a:gd name="T24" fmla="*/ 186 w 330"/>
                      <a:gd name="T25" fmla="*/ 0 h 330"/>
                      <a:gd name="T26" fmla="*/ 178 w 330"/>
                      <a:gd name="T27" fmla="*/ 32 h 330"/>
                      <a:gd name="T28" fmla="*/ 152 w 330"/>
                      <a:gd name="T29" fmla="*/ 46 h 330"/>
                      <a:gd name="T30" fmla="*/ 161 w 330"/>
                      <a:gd name="T31" fmla="*/ 17 h 330"/>
                      <a:gd name="T32" fmla="*/ 128 w 330"/>
                      <a:gd name="T33" fmla="*/ 17 h 330"/>
                      <a:gd name="T34" fmla="*/ 137 w 330"/>
                      <a:gd name="T35" fmla="*/ 46 h 330"/>
                      <a:gd name="T36" fmla="*/ 111 w 330"/>
                      <a:gd name="T37" fmla="*/ 32 h 330"/>
                      <a:gd name="T38" fmla="*/ 103 w 330"/>
                      <a:gd name="T39" fmla="*/ 0 h 330"/>
                      <a:gd name="T40" fmla="*/ 95 w 330"/>
                      <a:gd name="T41" fmla="*/ 32 h 330"/>
                      <a:gd name="T42" fmla="*/ 87 w 330"/>
                      <a:gd name="T43" fmla="*/ 46 h 330"/>
                      <a:gd name="T44" fmla="*/ 46 w 330"/>
                      <a:gd name="T45" fmla="*/ 95 h 330"/>
                      <a:gd name="T46" fmla="*/ 17 w 330"/>
                      <a:gd name="T47" fmla="*/ 86 h 330"/>
                      <a:gd name="T48" fmla="*/ 17 w 330"/>
                      <a:gd name="T49" fmla="*/ 120 h 330"/>
                      <a:gd name="T50" fmla="*/ 46 w 330"/>
                      <a:gd name="T51" fmla="*/ 111 h 330"/>
                      <a:gd name="T52" fmla="*/ 32 w 330"/>
                      <a:gd name="T53" fmla="*/ 137 h 330"/>
                      <a:gd name="T54" fmla="*/ 0 w 330"/>
                      <a:gd name="T55" fmla="*/ 144 h 330"/>
                      <a:gd name="T56" fmla="*/ 32 w 330"/>
                      <a:gd name="T57" fmla="*/ 152 h 330"/>
                      <a:gd name="T58" fmla="*/ 46 w 330"/>
                      <a:gd name="T59" fmla="*/ 178 h 330"/>
                      <a:gd name="T60" fmla="*/ 17 w 330"/>
                      <a:gd name="T61" fmla="*/ 169 h 330"/>
                      <a:gd name="T62" fmla="*/ 17 w 330"/>
                      <a:gd name="T63" fmla="*/ 203 h 330"/>
                      <a:gd name="T64" fmla="*/ 46 w 330"/>
                      <a:gd name="T65" fmla="*/ 194 h 330"/>
                      <a:gd name="T66" fmla="*/ 32 w 330"/>
                      <a:gd name="T67" fmla="*/ 219 h 330"/>
                      <a:gd name="T68" fmla="*/ 0 w 330"/>
                      <a:gd name="T69" fmla="*/ 227 h 330"/>
                      <a:gd name="T70" fmla="*/ 32 w 330"/>
                      <a:gd name="T71" fmla="*/ 235 h 330"/>
                      <a:gd name="T72" fmla="*/ 46 w 330"/>
                      <a:gd name="T73" fmla="*/ 243 h 330"/>
                      <a:gd name="T74" fmla="*/ 95 w 330"/>
                      <a:gd name="T75" fmla="*/ 284 h 330"/>
                      <a:gd name="T76" fmla="*/ 86 w 330"/>
                      <a:gd name="T77" fmla="*/ 313 h 330"/>
                      <a:gd name="T78" fmla="*/ 120 w 330"/>
                      <a:gd name="T79" fmla="*/ 313 h 330"/>
                      <a:gd name="T80" fmla="*/ 111 w 330"/>
                      <a:gd name="T81" fmla="*/ 284 h 330"/>
                      <a:gd name="T82" fmla="*/ 137 w 330"/>
                      <a:gd name="T83" fmla="*/ 298 h 330"/>
                      <a:gd name="T84" fmla="*/ 144 w 330"/>
                      <a:gd name="T85" fmla="*/ 330 h 330"/>
                      <a:gd name="T86" fmla="*/ 152 w 330"/>
                      <a:gd name="T87" fmla="*/ 298 h 330"/>
                      <a:gd name="T88" fmla="*/ 178 w 330"/>
                      <a:gd name="T89" fmla="*/ 284 h 330"/>
                      <a:gd name="T90" fmla="*/ 169 w 330"/>
                      <a:gd name="T91" fmla="*/ 313 h 330"/>
                      <a:gd name="T92" fmla="*/ 203 w 330"/>
                      <a:gd name="T93" fmla="*/ 313 h 330"/>
                      <a:gd name="T94" fmla="*/ 194 w 330"/>
                      <a:gd name="T95" fmla="*/ 284 h 330"/>
                      <a:gd name="T96" fmla="*/ 219 w 330"/>
                      <a:gd name="T97" fmla="*/ 298 h 330"/>
                      <a:gd name="T98" fmla="*/ 227 w 330"/>
                      <a:gd name="T99" fmla="*/ 330 h 330"/>
                      <a:gd name="T100" fmla="*/ 235 w 330"/>
                      <a:gd name="T101" fmla="*/ 298 h 330"/>
                      <a:gd name="T102" fmla="*/ 243 w 330"/>
                      <a:gd name="T103" fmla="*/ 284 h 330"/>
                      <a:gd name="T104" fmla="*/ 284 w 330"/>
                      <a:gd name="T105" fmla="*/ 235 h 330"/>
                      <a:gd name="T106" fmla="*/ 313 w 330"/>
                      <a:gd name="T107" fmla="*/ 244 h 330"/>
                      <a:gd name="T108" fmla="*/ 313 w 330"/>
                      <a:gd name="T109" fmla="*/ 211 h 330"/>
                      <a:gd name="T110" fmla="*/ 284 w 330"/>
                      <a:gd name="T111" fmla="*/ 219 h 330"/>
                      <a:gd name="T112" fmla="*/ 298 w 330"/>
                      <a:gd name="T113" fmla="*/ 194 h 330"/>
                      <a:gd name="T114" fmla="*/ 330 w 330"/>
                      <a:gd name="T115" fmla="*/ 186 h 330"/>
                      <a:gd name="T116" fmla="*/ 298 w 330"/>
                      <a:gd name="T117" fmla="*/ 178 h 330"/>
                      <a:gd name="T118" fmla="*/ 284 w 330"/>
                      <a:gd name="T119" fmla="*/ 152 h 330"/>
                      <a:gd name="T120" fmla="*/ 165 w 330"/>
                      <a:gd name="T121" fmla="*/ 267 h 330"/>
                      <a:gd name="T122" fmla="*/ 165 w 330"/>
                      <a:gd name="T123" fmla="*/ 63 h 330"/>
                      <a:gd name="T124" fmla="*/ 165 w 330"/>
                      <a:gd name="T125" fmla="*/ 267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30" h="330">
                        <a:moveTo>
                          <a:pt x="298" y="152"/>
                        </a:moveTo>
                        <a:cubicBezTo>
                          <a:pt x="301" y="158"/>
                          <a:pt x="307" y="161"/>
                          <a:pt x="313" y="161"/>
                        </a:cubicBezTo>
                        <a:cubicBezTo>
                          <a:pt x="322" y="161"/>
                          <a:pt x="330" y="154"/>
                          <a:pt x="330" y="144"/>
                        </a:cubicBezTo>
                        <a:cubicBezTo>
                          <a:pt x="330" y="135"/>
                          <a:pt x="322" y="128"/>
                          <a:pt x="313" y="128"/>
                        </a:cubicBezTo>
                        <a:cubicBezTo>
                          <a:pt x="307" y="128"/>
                          <a:pt x="301" y="131"/>
                          <a:pt x="298" y="137"/>
                        </a:cubicBezTo>
                        <a:cubicBezTo>
                          <a:pt x="284" y="137"/>
                          <a:pt x="284" y="137"/>
                          <a:pt x="284" y="137"/>
                        </a:cubicBezTo>
                        <a:cubicBezTo>
                          <a:pt x="284" y="111"/>
                          <a:pt x="284" y="111"/>
                          <a:pt x="284" y="111"/>
                        </a:cubicBezTo>
                        <a:cubicBezTo>
                          <a:pt x="298" y="111"/>
                          <a:pt x="298" y="111"/>
                          <a:pt x="298" y="111"/>
                        </a:cubicBezTo>
                        <a:cubicBezTo>
                          <a:pt x="301" y="116"/>
                          <a:pt x="307" y="120"/>
                          <a:pt x="313" y="120"/>
                        </a:cubicBezTo>
                        <a:cubicBezTo>
                          <a:pt x="322" y="120"/>
                          <a:pt x="330" y="112"/>
                          <a:pt x="330" y="103"/>
                        </a:cubicBezTo>
                        <a:cubicBezTo>
                          <a:pt x="330" y="94"/>
                          <a:pt x="322" y="86"/>
                          <a:pt x="313" y="86"/>
                        </a:cubicBezTo>
                        <a:cubicBezTo>
                          <a:pt x="307" y="86"/>
                          <a:pt x="301" y="90"/>
                          <a:pt x="298" y="95"/>
                        </a:cubicBezTo>
                        <a:cubicBezTo>
                          <a:pt x="284" y="95"/>
                          <a:pt x="284" y="95"/>
                          <a:pt x="284" y="95"/>
                        </a:cubicBezTo>
                        <a:cubicBezTo>
                          <a:pt x="284" y="87"/>
                          <a:pt x="284" y="87"/>
                          <a:pt x="284" y="87"/>
                        </a:cubicBezTo>
                        <a:cubicBezTo>
                          <a:pt x="284" y="65"/>
                          <a:pt x="266" y="46"/>
                          <a:pt x="243" y="46"/>
                        </a:cubicBezTo>
                        <a:cubicBezTo>
                          <a:pt x="235" y="46"/>
                          <a:pt x="235" y="46"/>
                          <a:pt x="235" y="46"/>
                        </a:cubicBezTo>
                        <a:cubicBezTo>
                          <a:pt x="235" y="32"/>
                          <a:pt x="235" y="32"/>
                          <a:pt x="235" y="32"/>
                        </a:cubicBezTo>
                        <a:cubicBezTo>
                          <a:pt x="240" y="29"/>
                          <a:pt x="244" y="23"/>
                          <a:pt x="244" y="17"/>
                        </a:cubicBezTo>
                        <a:cubicBezTo>
                          <a:pt x="244" y="8"/>
                          <a:pt x="237" y="0"/>
                          <a:pt x="227" y="0"/>
                        </a:cubicBezTo>
                        <a:cubicBezTo>
                          <a:pt x="218" y="0"/>
                          <a:pt x="211" y="8"/>
                          <a:pt x="211" y="17"/>
                        </a:cubicBezTo>
                        <a:cubicBezTo>
                          <a:pt x="211" y="23"/>
                          <a:pt x="214" y="29"/>
                          <a:pt x="219" y="32"/>
                        </a:cubicBezTo>
                        <a:cubicBezTo>
                          <a:pt x="219" y="46"/>
                          <a:pt x="219" y="46"/>
                          <a:pt x="219" y="46"/>
                        </a:cubicBezTo>
                        <a:cubicBezTo>
                          <a:pt x="194" y="46"/>
                          <a:pt x="194" y="46"/>
                          <a:pt x="194" y="46"/>
                        </a:cubicBezTo>
                        <a:cubicBezTo>
                          <a:pt x="194" y="32"/>
                          <a:pt x="194" y="32"/>
                          <a:pt x="194" y="32"/>
                        </a:cubicBezTo>
                        <a:cubicBezTo>
                          <a:pt x="199" y="29"/>
                          <a:pt x="203" y="23"/>
                          <a:pt x="203" y="17"/>
                        </a:cubicBezTo>
                        <a:cubicBezTo>
                          <a:pt x="203" y="8"/>
                          <a:pt x="195" y="0"/>
                          <a:pt x="186" y="0"/>
                        </a:cubicBezTo>
                        <a:cubicBezTo>
                          <a:pt x="177" y="0"/>
                          <a:pt x="169" y="8"/>
                          <a:pt x="169" y="17"/>
                        </a:cubicBezTo>
                        <a:cubicBezTo>
                          <a:pt x="169" y="23"/>
                          <a:pt x="173" y="29"/>
                          <a:pt x="178" y="32"/>
                        </a:cubicBezTo>
                        <a:cubicBezTo>
                          <a:pt x="178" y="46"/>
                          <a:pt x="178" y="46"/>
                          <a:pt x="178" y="46"/>
                        </a:cubicBezTo>
                        <a:cubicBezTo>
                          <a:pt x="152" y="46"/>
                          <a:pt x="152" y="46"/>
                          <a:pt x="152" y="46"/>
                        </a:cubicBezTo>
                        <a:cubicBezTo>
                          <a:pt x="152" y="32"/>
                          <a:pt x="152" y="32"/>
                          <a:pt x="152" y="32"/>
                        </a:cubicBezTo>
                        <a:cubicBezTo>
                          <a:pt x="158" y="29"/>
                          <a:pt x="161" y="23"/>
                          <a:pt x="161" y="17"/>
                        </a:cubicBezTo>
                        <a:cubicBezTo>
                          <a:pt x="161" y="8"/>
                          <a:pt x="154" y="0"/>
                          <a:pt x="144" y="0"/>
                        </a:cubicBezTo>
                        <a:cubicBezTo>
                          <a:pt x="135" y="0"/>
                          <a:pt x="128" y="8"/>
                          <a:pt x="128" y="17"/>
                        </a:cubicBezTo>
                        <a:cubicBezTo>
                          <a:pt x="128" y="23"/>
                          <a:pt x="131" y="29"/>
                          <a:pt x="137" y="32"/>
                        </a:cubicBezTo>
                        <a:cubicBezTo>
                          <a:pt x="137" y="46"/>
                          <a:pt x="137" y="46"/>
                          <a:pt x="137" y="46"/>
                        </a:cubicBezTo>
                        <a:cubicBezTo>
                          <a:pt x="111" y="46"/>
                          <a:pt x="111" y="46"/>
                          <a:pt x="111" y="46"/>
                        </a:cubicBezTo>
                        <a:cubicBezTo>
                          <a:pt x="111" y="32"/>
                          <a:pt x="111" y="32"/>
                          <a:pt x="111" y="32"/>
                        </a:cubicBezTo>
                        <a:cubicBezTo>
                          <a:pt x="116" y="29"/>
                          <a:pt x="120" y="23"/>
                          <a:pt x="120" y="17"/>
                        </a:cubicBezTo>
                        <a:cubicBezTo>
                          <a:pt x="120" y="8"/>
                          <a:pt x="112" y="0"/>
                          <a:pt x="103" y="0"/>
                        </a:cubicBezTo>
                        <a:cubicBezTo>
                          <a:pt x="94" y="0"/>
                          <a:pt x="86" y="8"/>
                          <a:pt x="86" y="17"/>
                        </a:cubicBezTo>
                        <a:cubicBezTo>
                          <a:pt x="86" y="23"/>
                          <a:pt x="90" y="29"/>
                          <a:pt x="95" y="32"/>
                        </a:cubicBezTo>
                        <a:cubicBezTo>
                          <a:pt x="95" y="46"/>
                          <a:pt x="95" y="46"/>
                          <a:pt x="95" y="46"/>
                        </a:cubicBezTo>
                        <a:cubicBezTo>
                          <a:pt x="87" y="46"/>
                          <a:pt x="87" y="46"/>
                          <a:pt x="87" y="46"/>
                        </a:cubicBezTo>
                        <a:cubicBezTo>
                          <a:pt x="65" y="46"/>
                          <a:pt x="46" y="65"/>
                          <a:pt x="46" y="87"/>
                        </a:cubicBezTo>
                        <a:cubicBezTo>
                          <a:pt x="46" y="95"/>
                          <a:pt x="46" y="95"/>
                          <a:pt x="46" y="95"/>
                        </a:cubicBezTo>
                        <a:cubicBezTo>
                          <a:pt x="32" y="95"/>
                          <a:pt x="32" y="95"/>
                          <a:pt x="32" y="95"/>
                        </a:cubicBezTo>
                        <a:cubicBezTo>
                          <a:pt x="29" y="90"/>
                          <a:pt x="23" y="86"/>
                          <a:pt x="17" y="86"/>
                        </a:cubicBezTo>
                        <a:cubicBezTo>
                          <a:pt x="8" y="86"/>
                          <a:pt x="0" y="94"/>
                          <a:pt x="0" y="103"/>
                        </a:cubicBezTo>
                        <a:cubicBezTo>
                          <a:pt x="0" y="112"/>
                          <a:pt x="8" y="120"/>
                          <a:pt x="17" y="120"/>
                        </a:cubicBezTo>
                        <a:cubicBezTo>
                          <a:pt x="23" y="120"/>
                          <a:pt x="29" y="116"/>
                          <a:pt x="32" y="111"/>
                        </a:cubicBezTo>
                        <a:cubicBezTo>
                          <a:pt x="46" y="111"/>
                          <a:pt x="46" y="111"/>
                          <a:pt x="46" y="111"/>
                        </a:cubicBezTo>
                        <a:cubicBezTo>
                          <a:pt x="46" y="137"/>
                          <a:pt x="46" y="137"/>
                          <a:pt x="46" y="137"/>
                        </a:cubicBezTo>
                        <a:cubicBezTo>
                          <a:pt x="32" y="137"/>
                          <a:pt x="32" y="137"/>
                          <a:pt x="32" y="137"/>
                        </a:cubicBezTo>
                        <a:cubicBezTo>
                          <a:pt x="29" y="131"/>
                          <a:pt x="23" y="128"/>
                          <a:pt x="17" y="128"/>
                        </a:cubicBezTo>
                        <a:cubicBezTo>
                          <a:pt x="8" y="128"/>
                          <a:pt x="0" y="135"/>
                          <a:pt x="0" y="144"/>
                        </a:cubicBezTo>
                        <a:cubicBezTo>
                          <a:pt x="0" y="154"/>
                          <a:pt x="8" y="161"/>
                          <a:pt x="17" y="161"/>
                        </a:cubicBezTo>
                        <a:cubicBezTo>
                          <a:pt x="23" y="161"/>
                          <a:pt x="29" y="158"/>
                          <a:pt x="32" y="152"/>
                        </a:cubicBezTo>
                        <a:cubicBezTo>
                          <a:pt x="46" y="152"/>
                          <a:pt x="46" y="152"/>
                          <a:pt x="46" y="152"/>
                        </a:cubicBezTo>
                        <a:cubicBezTo>
                          <a:pt x="46" y="178"/>
                          <a:pt x="46" y="178"/>
                          <a:pt x="46" y="178"/>
                        </a:cubicBezTo>
                        <a:cubicBezTo>
                          <a:pt x="32" y="178"/>
                          <a:pt x="32" y="178"/>
                          <a:pt x="32" y="178"/>
                        </a:cubicBezTo>
                        <a:cubicBezTo>
                          <a:pt x="29" y="173"/>
                          <a:pt x="23" y="169"/>
                          <a:pt x="17" y="169"/>
                        </a:cubicBezTo>
                        <a:cubicBezTo>
                          <a:pt x="8" y="169"/>
                          <a:pt x="0" y="177"/>
                          <a:pt x="0" y="186"/>
                        </a:cubicBezTo>
                        <a:cubicBezTo>
                          <a:pt x="0" y="195"/>
                          <a:pt x="8" y="203"/>
                          <a:pt x="17" y="203"/>
                        </a:cubicBezTo>
                        <a:cubicBezTo>
                          <a:pt x="23" y="203"/>
                          <a:pt x="29" y="199"/>
                          <a:pt x="32" y="194"/>
                        </a:cubicBezTo>
                        <a:cubicBezTo>
                          <a:pt x="46" y="194"/>
                          <a:pt x="46" y="194"/>
                          <a:pt x="46" y="194"/>
                        </a:cubicBezTo>
                        <a:cubicBezTo>
                          <a:pt x="46" y="219"/>
                          <a:pt x="46" y="219"/>
                          <a:pt x="46" y="219"/>
                        </a:cubicBezTo>
                        <a:cubicBezTo>
                          <a:pt x="32" y="219"/>
                          <a:pt x="32" y="219"/>
                          <a:pt x="32" y="219"/>
                        </a:cubicBezTo>
                        <a:cubicBezTo>
                          <a:pt x="29" y="214"/>
                          <a:pt x="23" y="211"/>
                          <a:pt x="17" y="211"/>
                        </a:cubicBezTo>
                        <a:cubicBezTo>
                          <a:pt x="8" y="211"/>
                          <a:pt x="0" y="218"/>
                          <a:pt x="0" y="227"/>
                        </a:cubicBezTo>
                        <a:cubicBezTo>
                          <a:pt x="0" y="237"/>
                          <a:pt x="8" y="244"/>
                          <a:pt x="17" y="244"/>
                        </a:cubicBezTo>
                        <a:cubicBezTo>
                          <a:pt x="23" y="244"/>
                          <a:pt x="29" y="240"/>
                          <a:pt x="32" y="235"/>
                        </a:cubicBezTo>
                        <a:cubicBezTo>
                          <a:pt x="46" y="235"/>
                          <a:pt x="46" y="235"/>
                          <a:pt x="46" y="235"/>
                        </a:cubicBezTo>
                        <a:cubicBezTo>
                          <a:pt x="46" y="243"/>
                          <a:pt x="46" y="243"/>
                          <a:pt x="46" y="243"/>
                        </a:cubicBezTo>
                        <a:cubicBezTo>
                          <a:pt x="46" y="266"/>
                          <a:pt x="65" y="284"/>
                          <a:pt x="87" y="284"/>
                        </a:cubicBezTo>
                        <a:cubicBezTo>
                          <a:pt x="95" y="284"/>
                          <a:pt x="95" y="284"/>
                          <a:pt x="95" y="284"/>
                        </a:cubicBezTo>
                        <a:cubicBezTo>
                          <a:pt x="95" y="298"/>
                          <a:pt x="95" y="298"/>
                          <a:pt x="95" y="298"/>
                        </a:cubicBezTo>
                        <a:cubicBezTo>
                          <a:pt x="90" y="301"/>
                          <a:pt x="86" y="307"/>
                          <a:pt x="86" y="313"/>
                        </a:cubicBezTo>
                        <a:cubicBezTo>
                          <a:pt x="86" y="322"/>
                          <a:pt x="94" y="330"/>
                          <a:pt x="103" y="330"/>
                        </a:cubicBezTo>
                        <a:cubicBezTo>
                          <a:pt x="112" y="330"/>
                          <a:pt x="120" y="322"/>
                          <a:pt x="120" y="313"/>
                        </a:cubicBezTo>
                        <a:cubicBezTo>
                          <a:pt x="120" y="307"/>
                          <a:pt x="116" y="301"/>
                          <a:pt x="111" y="298"/>
                        </a:cubicBezTo>
                        <a:cubicBezTo>
                          <a:pt x="111" y="284"/>
                          <a:pt x="111" y="284"/>
                          <a:pt x="111" y="284"/>
                        </a:cubicBezTo>
                        <a:cubicBezTo>
                          <a:pt x="137" y="284"/>
                          <a:pt x="137" y="284"/>
                          <a:pt x="137" y="284"/>
                        </a:cubicBezTo>
                        <a:cubicBezTo>
                          <a:pt x="137" y="298"/>
                          <a:pt x="137" y="298"/>
                          <a:pt x="137" y="298"/>
                        </a:cubicBezTo>
                        <a:cubicBezTo>
                          <a:pt x="131" y="301"/>
                          <a:pt x="128" y="307"/>
                          <a:pt x="128" y="313"/>
                        </a:cubicBezTo>
                        <a:cubicBezTo>
                          <a:pt x="128" y="322"/>
                          <a:pt x="135" y="330"/>
                          <a:pt x="144" y="330"/>
                        </a:cubicBezTo>
                        <a:cubicBezTo>
                          <a:pt x="154" y="330"/>
                          <a:pt x="161" y="322"/>
                          <a:pt x="161" y="313"/>
                        </a:cubicBezTo>
                        <a:cubicBezTo>
                          <a:pt x="161" y="307"/>
                          <a:pt x="158" y="301"/>
                          <a:pt x="152" y="298"/>
                        </a:cubicBezTo>
                        <a:cubicBezTo>
                          <a:pt x="152" y="284"/>
                          <a:pt x="152" y="284"/>
                          <a:pt x="152" y="284"/>
                        </a:cubicBezTo>
                        <a:cubicBezTo>
                          <a:pt x="178" y="284"/>
                          <a:pt x="178" y="284"/>
                          <a:pt x="178" y="284"/>
                        </a:cubicBezTo>
                        <a:cubicBezTo>
                          <a:pt x="178" y="298"/>
                          <a:pt x="178" y="298"/>
                          <a:pt x="178" y="298"/>
                        </a:cubicBezTo>
                        <a:cubicBezTo>
                          <a:pt x="173" y="301"/>
                          <a:pt x="169" y="307"/>
                          <a:pt x="169" y="313"/>
                        </a:cubicBezTo>
                        <a:cubicBezTo>
                          <a:pt x="169" y="322"/>
                          <a:pt x="177" y="330"/>
                          <a:pt x="186" y="330"/>
                        </a:cubicBezTo>
                        <a:cubicBezTo>
                          <a:pt x="195" y="330"/>
                          <a:pt x="203" y="322"/>
                          <a:pt x="203" y="313"/>
                        </a:cubicBezTo>
                        <a:cubicBezTo>
                          <a:pt x="203" y="307"/>
                          <a:pt x="199" y="301"/>
                          <a:pt x="194" y="298"/>
                        </a:cubicBezTo>
                        <a:cubicBezTo>
                          <a:pt x="194" y="284"/>
                          <a:pt x="194" y="284"/>
                          <a:pt x="194" y="284"/>
                        </a:cubicBezTo>
                        <a:cubicBezTo>
                          <a:pt x="219" y="284"/>
                          <a:pt x="219" y="284"/>
                          <a:pt x="219" y="284"/>
                        </a:cubicBezTo>
                        <a:cubicBezTo>
                          <a:pt x="219" y="298"/>
                          <a:pt x="219" y="298"/>
                          <a:pt x="219" y="298"/>
                        </a:cubicBezTo>
                        <a:cubicBezTo>
                          <a:pt x="214" y="301"/>
                          <a:pt x="211" y="307"/>
                          <a:pt x="211" y="313"/>
                        </a:cubicBezTo>
                        <a:cubicBezTo>
                          <a:pt x="211" y="322"/>
                          <a:pt x="218" y="330"/>
                          <a:pt x="227" y="330"/>
                        </a:cubicBezTo>
                        <a:cubicBezTo>
                          <a:pt x="237" y="330"/>
                          <a:pt x="244" y="322"/>
                          <a:pt x="244" y="313"/>
                        </a:cubicBezTo>
                        <a:cubicBezTo>
                          <a:pt x="244" y="307"/>
                          <a:pt x="240" y="301"/>
                          <a:pt x="235" y="298"/>
                        </a:cubicBezTo>
                        <a:cubicBezTo>
                          <a:pt x="235" y="284"/>
                          <a:pt x="235" y="284"/>
                          <a:pt x="235" y="284"/>
                        </a:cubicBezTo>
                        <a:cubicBezTo>
                          <a:pt x="243" y="284"/>
                          <a:pt x="243" y="284"/>
                          <a:pt x="243" y="284"/>
                        </a:cubicBezTo>
                        <a:cubicBezTo>
                          <a:pt x="266" y="284"/>
                          <a:pt x="284" y="266"/>
                          <a:pt x="284" y="243"/>
                        </a:cubicBezTo>
                        <a:cubicBezTo>
                          <a:pt x="284" y="235"/>
                          <a:pt x="284" y="235"/>
                          <a:pt x="284" y="235"/>
                        </a:cubicBezTo>
                        <a:cubicBezTo>
                          <a:pt x="298" y="235"/>
                          <a:pt x="298" y="235"/>
                          <a:pt x="298" y="235"/>
                        </a:cubicBezTo>
                        <a:cubicBezTo>
                          <a:pt x="301" y="240"/>
                          <a:pt x="307" y="244"/>
                          <a:pt x="313" y="244"/>
                        </a:cubicBezTo>
                        <a:cubicBezTo>
                          <a:pt x="322" y="244"/>
                          <a:pt x="330" y="237"/>
                          <a:pt x="330" y="227"/>
                        </a:cubicBezTo>
                        <a:cubicBezTo>
                          <a:pt x="330" y="218"/>
                          <a:pt x="322" y="211"/>
                          <a:pt x="313" y="211"/>
                        </a:cubicBezTo>
                        <a:cubicBezTo>
                          <a:pt x="307" y="211"/>
                          <a:pt x="301" y="214"/>
                          <a:pt x="298" y="219"/>
                        </a:cubicBezTo>
                        <a:cubicBezTo>
                          <a:pt x="284" y="219"/>
                          <a:pt x="284" y="219"/>
                          <a:pt x="284" y="219"/>
                        </a:cubicBezTo>
                        <a:cubicBezTo>
                          <a:pt x="284" y="194"/>
                          <a:pt x="284" y="194"/>
                          <a:pt x="284" y="194"/>
                        </a:cubicBezTo>
                        <a:cubicBezTo>
                          <a:pt x="298" y="194"/>
                          <a:pt x="298" y="194"/>
                          <a:pt x="298" y="194"/>
                        </a:cubicBezTo>
                        <a:cubicBezTo>
                          <a:pt x="301" y="199"/>
                          <a:pt x="307" y="203"/>
                          <a:pt x="313" y="203"/>
                        </a:cubicBezTo>
                        <a:cubicBezTo>
                          <a:pt x="322" y="203"/>
                          <a:pt x="330" y="195"/>
                          <a:pt x="330" y="186"/>
                        </a:cubicBezTo>
                        <a:cubicBezTo>
                          <a:pt x="330" y="177"/>
                          <a:pt x="322" y="169"/>
                          <a:pt x="313" y="169"/>
                        </a:cubicBezTo>
                        <a:cubicBezTo>
                          <a:pt x="307" y="169"/>
                          <a:pt x="301" y="173"/>
                          <a:pt x="298" y="178"/>
                        </a:cubicBezTo>
                        <a:cubicBezTo>
                          <a:pt x="284" y="178"/>
                          <a:pt x="284" y="178"/>
                          <a:pt x="284" y="178"/>
                        </a:cubicBezTo>
                        <a:cubicBezTo>
                          <a:pt x="284" y="152"/>
                          <a:pt x="284" y="152"/>
                          <a:pt x="284" y="152"/>
                        </a:cubicBezTo>
                        <a:lnTo>
                          <a:pt x="298" y="152"/>
                        </a:lnTo>
                        <a:close/>
                        <a:moveTo>
                          <a:pt x="165" y="267"/>
                        </a:moveTo>
                        <a:cubicBezTo>
                          <a:pt x="109" y="267"/>
                          <a:pt x="63" y="221"/>
                          <a:pt x="63" y="165"/>
                        </a:cubicBezTo>
                        <a:cubicBezTo>
                          <a:pt x="63" y="109"/>
                          <a:pt x="109" y="63"/>
                          <a:pt x="165" y="63"/>
                        </a:cubicBezTo>
                        <a:cubicBezTo>
                          <a:pt x="221" y="63"/>
                          <a:pt x="267" y="109"/>
                          <a:pt x="267" y="165"/>
                        </a:cubicBezTo>
                        <a:cubicBezTo>
                          <a:pt x="267" y="221"/>
                          <a:pt x="221" y="267"/>
                          <a:pt x="165" y="267"/>
                        </a:cubicBezTo>
                        <a:close/>
                      </a:path>
                    </a:pathLst>
                  </a:custGeom>
                  <a:solidFill>
                    <a:schemeClr val="bg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505050">
                          <a:lumMod val="75000"/>
                        </a:srgbClr>
                      </a:solidFill>
                      <a:effectLst/>
                      <a:uLnTx/>
                      <a:uFillTx/>
                      <a:latin typeface="Segoe UI Semibold" panose="020B0702040204020203" pitchFamily="34" charset="0"/>
                      <a:ea typeface="Segoe UI" pitchFamily="34" charset="0"/>
                      <a:cs typeface="Segoe UI Semibold" panose="020B0702040204020203" pitchFamily="34" charset="0"/>
                    </a:endParaRPr>
                  </a:p>
                </p:txBody>
              </p:sp>
              <p:sp>
                <p:nvSpPr>
                  <p:cNvPr id="124" name="Freeform 73">
                    <a:extLst>
                      <a:ext uri="{FF2B5EF4-FFF2-40B4-BE49-F238E27FC236}">
                        <a16:creationId xmlns:a16="http://schemas.microsoft.com/office/drawing/2014/main" id="{0A7EC77C-8D54-488D-951F-BDC3D38E0661}"/>
                      </a:ext>
                    </a:extLst>
                  </p:cNvPr>
                  <p:cNvSpPr>
                    <a:spLocks noChangeAspect="1" noEditPoints="1"/>
                  </p:cNvSpPr>
                  <p:nvPr/>
                </p:nvSpPr>
                <p:spPr bwMode="black">
                  <a:xfrm>
                    <a:off x="6222929" y="3596916"/>
                    <a:ext cx="307129" cy="307128"/>
                  </a:xfrm>
                  <a:custGeom>
                    <a:avLst/>
                    <a:gdLst>
                      <a:gd name="T0" fmla="*/ 313 w 330"/>
                      <a:gd name="T1" fmla="*/ 161 h 330"/>
                      <a:gd name="T2" fmla="*/ 313 w 330"/>
                      <a:gd name="T3" fmla="*/ 128 h 330"/>
                      <a:gd name="T4" fmla="*/ 284 w 330"/>
                      <a:gd name="T5" fmla="*/ 137 h 330"/>
                      <a:gd name="T6" fmla="*/ 298 w 330"/>
                      <a:gd name="T7" fmla="*/ 111 h 330"/>
                      <a:gd name="T8" fmla="*/ 330 w 330"/>
                      <a:gd name="T9" fmla="*/ 103 h 330"/>
                      <a:gd name="T10" fmla="*/ 298 w 330"/>
                      <a:gd name="T11" fmla="*/ 95 h 330"/>
                      <a:gd name="T12" fmla="*/ 284 w 330"/>
                      <a:gd name="T13" fmla="*/ 87 h 330"/>
                      <a:gd name="T14" fmla="*/ 235 w 330"/>
                      <a:gd name="T15" fmla="*/ 46 h 330"/>
                      <a:gd name="T16" fmla="*/ 244 w 330"/>
                      <a:gd name="T17" fmla="*/ 17 h 330"/>
                      <a:gd name="T18" fmla="*/ 211 w 330"/>
                      <a:gd name="T19" fmla="*/ 17 h 330"/>
                      <a:gd name="T20" fmla="*/ 219 w 330"/>
                      <a:gd name="T21" fmla="*/ 46 h 330"/>
                      <a:gd name="T22" fmla="*/ 194 w 330"/>
                      <a:gd name="T23" fmla="*/ 32 h 330"/>
                      <a:gd name="T24" fmla="*/ 186 w 330"/>
                      <a:gd name="T25" fmla="*/ 0 h 330"/>
                      <a:gd name="T26" fmla="*/ 178 w 330"/>
                      <a:gd name="T27" fmla="*/ 32 h 330"/>
                      <a:gd name="T28" fmla="*/ 152 w 330"/>
                      <a:gd name="T29" fmla="*/ 46 h 330"/>
                      <a:gd name="T30" fmla="*/ 161 w 330"/>
                      <a:gd name="T31" fmla="*/ 17 h 330"/>
                      <a:gd name="T32" fmla="*/ 128 w 330"/>
                      <a:gd name="T33" fmla="*/ 17 h 330"/>
                      <a:gd name="T34" fmla="*/ 137 w 330"/>
                      <a:gd name="T35" fmla="*/ 46 h 330"/>
                      <a:gd name="T36" fmla="*/ 111 w 330"/>
                      <a:gd name="T37" fmla="*/ 32 h 330"/>
                      <a:gd name="T38" fmla="*/ 103 w 330"/>
                      <a:gd name="T39" fmla="*/ 0 h 330"/>
                      <a:gd name="T40" fmla="*/ 95 w 330"/>
                      <a:gd name="T41" fmla="*/ 32 h 330"/>
                      <a:gd name="T42" fmla="*/ 87 w 330"/>
                      <a:gd name="T43" fmla="*/ 46 h 330"/>
                      <a:gd name="T44" fmla="*/ 46 w 330"/>
                      <a:gd name="T45" fmla="*/ 95 h 330"/>
                      <a:gd name="T46" fmla="*/ 17 w 330"/>
                      <a:gd name="T47" fmla="*/ 86 h 330"/>
                      <a:gd name="T48" fmla="*/ 17 w 330"/>
                      <a:gd name="T49" fmla="*/ 120 h 330"/>
                      <a:gd name="T50" fmla="*/ 46 w 330"/>
                      <a:gd name="T51" fmla="*/ 111 h 330"/>
                      <a:gd name="T52" fmla="*/ 32 w 330"/>
                      <a:gd name="T53" fmla="*/ 137 h 330"/>
                      <a:gd name="T54" fmla="*/ 0 w 330"/>
                      <a:gd name="T55" fmla="*/ 144 h 330"/>
                      <a:gd name="T56" fmla="*/ 32 w 330"/>
                      <a:gd name="T57" fmla="*/ 152 h 330"/>
                      <a:gd name="T58" fmla="*/ 46 w 330"/>
                      <a:gd name="T59" fmla="*/ 178 h 330"/>
                      <a:gd name="T60" fmla="*/ 17 w 330"/>
                      <a:gd name="T61" fmla="*/ 169 h 330"/>
                      <a:gd name="T62" fmla="*/ 17 w 330"/>
                      <a:gd name="T63" fmla="*/ 203 h 330"/>
                      <a:gd name="T64" fmla="*/ 46 w 330"/>
                      <a:gd name="T65" fmla="*/ 194 h 330"/>
                      <a:gd name="T66" fmla="*/ 32 w 330"/>
                      <a:gd name="T67" fmla="*/ 219 h 330"/>
                      <a:gd name="T68" fmla="*/ 0 w 330"/>
                      <a:gd name="T69" fmla="*/ 227 h 330"/>
                      <a:gd name="T70" fmla="*/ 32 w 330"/>
                      <a:gd name="T71" fmla="*/ 235 h 330"/>
                      <a:gd name="T72" fmla="*/ 46 w 330"/>
                      <a:gd name="T73" fmla="*/ 243 h 330"/>
                      <a:gd name="T74" fmla="*/ 95 w 330"/>
                      <a:gd name="T75" fmla="*/ 284 h 330"/>
                      <a:gd name="T76" fmla="*/ 86 w 330"/>
                      <a:gd name="T77" fmla="*/ 313 h 330"/>
                      <a:gd name="T78" fmla="*/ 120 w 330"/>
                      <a:gd name="T79" fmla="*/ 313 h 330"/>
                      <a:gd name="T80" fmla="*/ 111 w 330"/>
                      <a:gd name="T81" fmla="*/ 284 h 330"/>
                      <a:gd name="T82" fmla="*/ 137 w 330"/>
                      <a:gd name="T83" fmla="*/ 298 h 330"/>
                      <a:gd name="T84" fmla="*/ 144 w 330"/>
                      <a:gd name="T85" fmla="*/ 330 h 330"/>
                      <a:gd name="T86" fmla="*/ 152 w 330"/>
                      <a:gd name="T87" fmla="*/ 298 h 330"/>
                      <a:gd name="T88" fmla="*/ 178 w 330"/>
                      <a:gd name="T89" fmla="*/ 284 h 330"/>
                      <a:gd name="T90" fmla="*/ 169 w 330"/>
                      <a:gd name="T91" fmla="*/ 313 h 330"/>
                      <a:gd name="T92" fmla="*/ 203 w 330"/>
                      <a:gd name="T93" fmla="*/ 313 h 330"/>
                      <a:gd name="T94" fmla="*/ 194 w 330"/>
                      <a:gd name="T95" fmla="*/ 284 h 330"/>
                      <a:gd name="T96" fmla="*/ 219 w 330"/>
                      <a:gd name="T97" fmla="*/ 298 h 330"/>
                      <a:gd name="T98" fmla="*/ 227 w 330"/>
                      <a:gd name="T99" fmla="*/ 330 h 330"/>
                      <a:gd name="T100" fmla="*/ 235 w 330"/>
                      <a:gd name="T101" fmla="*/ 298 h 330"/>
                      <a:gd name="T102" fmla="*/ 243 w 330"/>
                      <a:gd name="T103" fmla="*/ 284 h 330"/>
                      <a:gd name="T104" fmla="*/ 284 w 330"/>
                      <a:gd name="T105" fmla="*/ 235 h 330"/>
                      <a:gd name="T106" fmla="*/ 313 w 330"/>
                      <a:gd name="T107" fmla="*/ 244 h 330"/>
                      <a:gd name="T108" fmla="*/ 313 w 330"/>
                      <a:gd name="T109" fmla="*/ 211 h 330"/>
                      <a:gd name="T110" fmla="*/ 284 w 330"/>
                      <a:gd name="T111" fmla="*/ 219 h 330"/>
                      <a:gd name="T112" fmla="*/ 298 w 330"/>
                      <a:gd name="T113" fmla="*/ 194 h 330"/>
                      <a:gd name="T114" fmla="*/ 330 w 330"/>
                      <a:gd name="T115" fmla="*/ 186 h 330"/>
                      <a:gd name="T116" fmla="*/ 298 w 330"/>
                      <a:gd name="T117" fmla="*/ 178 h 330"/>
                      <a:gd name="T118" fmla="*/ 284 w 330"/>
                      <a:gd name="T119" fmla="*/ 152 h 330"/>
                      <a:gd name="T120" fmla="*/ 165 w 330"/>
                      <a:gd name="T121" fmla="*/ 267 h 330"/>
                      <a:gd name="T122" fmla="*/ 165 w 330"/>
                      <a:gd name="T123" fmla="*/ 63 h 330"/>
                      <a:gd name="T124" fmla="*/ 165 w 330"/>
                      <a:gd name="T125" fmla="*/ 267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30" h="330">
                        <a:moveTo>
                          <a:pt x="298" y="152"/>
                        </a:moveTo>
                        <a:cubicBezTo>
                          <a:pt x="301" y="158"/>
                          <a:pt x="307" y="161"/>
                          <a:pt x="313" y="161"/>
                        </a:cubicBezTo>
                        <a:cubicBezTo>
                          <a:pt x="322" y="161"/>
                          <a:pt x="330" y="154"/>
                          <a:pt x="330" y="144"/>
                        </a:cubicBezTo>
                        <a:cubicBezTo>
                          <a:pt x="330" y="135"/>
                          <a:pt x="322" y="128"/>
                          <a:pt x="313" y="128"/>
                        </a:cubicBezTo>
                        <a:cubicBezTo>
                          <a:pt x="307" y="128"/>
                          <a:pt x="301" y="131"/>
                          <a:pt x="298" y="137"/>
                        </a:cubicBezTo>
                        <a:cubicBezTo>
                          <a:pt x="284" y="137"/>
                          <a:pt x="284" y="137"/>
                          <a:pt x="284" y="137"/>
                        </a:cubicBezTo>
                        <a:cubicBezTo>
                          <a:pt x="284" y="111"/>
                          <a:pt x="284" y="111"/>
                          <a:pt x="284" y="111"/>
                        </a:cubicBezTo>
                        <a:cubicBezTo>
                          <a:pt x="298" y="111"/>
                          <a:pt x="298" y="111"/>
                          <a:pt x="298" y="111"/>
                        </a:cubicBezTo>
                        <a:cubicBezTo>
                          <a:pt x="301" y="116"/>
                          <a:pt x="307" y="120"/>
                          <a:pt x="313" y="120"/>
                        </a:cubicBezTo>
                        <a:cubicBezTo>
                          <a:pt x="322" y="120"/>
                          <a:pt x="330" y="112"/>
                          <a:pt x="330" y="103"/>
                        </a:cubicBezTo>
                        <a:cubicBezTo>
                          <a:pt x="330" y="94"/>
                          <a:pt x="322" y="86"/>
                          <a:pt x="313" y="86"/>
                        </a:cubicBezTo>
                        <a:cubicBezTo>
                          <a:pt x="307" y="86"/>
                          <a:pt x="301" y="90"/>
                          <a:pt x="298" y="95"/>
                        </a:cubicBezTo>
                        <a:cubicBezTo>
                          <a:pt x="284" y="95"/>
                          <a:pt x="284" y="95"/>
                          <a:pt x="284" y="95"/>
                        </a:cubicBezTo>
                        <a:cubicBezTo>
                          <a:pt x="284" y="87"/>
                          <a:pt x="284" y="87"/>
                          <a:pt x="284" y="87"/>
                        </a:cubicBezTo>
                        <a:cubicBezTo>
                          <a:pt x="284" y="65"/>
                          <a:pt x="266" y="46"/>
                          <a:pt x="243" y="46"/>
                        </a:cubicBezTo>
                        <a:cubicBezTo>
                          <a:pt x="235" y="46"/>
                          <a:pt x="235" y="46"/>
                          <a:pt x="235" y="46"/>
                        </a:cubicBezTo>
                        <a:cubicBezTo>
                          <a:pt x="235" y="32"/>
                          <a:pt x="235" y="32"/>
                          <a:pt x="235" y="32"/>
                        </a:cubicBezTo>
                        <a:cubicBezTo>
                          <a:pt x="240" y="29"/>
                          <a:pt x="244" y="23"/>
                          <a:pt x="244" y="17"/>
                        </a:cubicBezTo>
                        <a:cubicBezTo>
                          <a:pt x="244" y="8"/>
                          <a:pt x="237" y="0"/>
                          <a:pt x="227" y="0"/>
                        </a:cubicBezTo>
                        <a:cubicBezTo>
                          <a:pt x="218" y="0"/>
                          <a:pt x="211" y="8"/>
                          <a:pt x="211" y="17"/>
                        </a:cubicBezTo>
                        <a:cubicBezTo>
                          <a:pt x="211" y="23"/>
                          <a:pt x="214" y="29"/>
                          <a:pt x="219" y="32"/>
                        </a:cubicBezTo>
                        <a:cubicBezTo>
                          <a:pt x="219" y="46"/>
                          <a:pt x="219" y="46"/>
                          <a:pt x="219" y="46"/>
                        </a:cubicBezTo>
                        <a:cubicBezTo>
                          <a:pt x="194" y="46"/>
                          <a:pt x="194" y="46"/>
                          <a:pt x="194" y="46"/>
                        </a:cubicBezTo>
                        <a:cubicBezTo>
                          <a:pt x="194" y="32"/>
                          <a:pt x="194" y="32"/>
                          <a:pt x="194" y="32"/>
                        </a:cubicBezTo>
                        <a:cubicBezTo>
                          <a:pt x="199" y="29"/>
                          <a:pt x="203" y="23"/>
                          <a:pt x="203" y="17"/>
                        </a:cubicBezTo>
                        <a:cubicBezTo>
                          <a:pt x="203" y="8"/>
                          <a:pt x="195" y="0"/>
                          <a:pt x="186" y="0"/>
                        </a:cubicBezTo>
                        <a:cubicBezTo>
                          <a:pt x="177" y="0"/>
                          <a:pt x="169" y="8"/>
                          <a:pt x="169" y="17"/>
                        </a:cubicBezTo>
                        <a:cubicBezTo>
                          <a:pt x="169" y="23"/>
                          <a:pt x="173" y="29"/>
                          <a:pt x="178" y="32"/>
                        </a:cubicBezTo>
                        <a:cubicBezTo>
                          <a:pt x="178" y="46"/>
                          <a:pt x="178" y="46"/>
                          <a:pt x="178" y="46"/>
                        </a:cubicBezTo>
                        <a:cubicBezTo>
                          <a:pt x="152" y="46"/>
                          <a:pt x="152" y="46"/>
                          <a:pt x="152" y="46"/>
                        </a:cubicBezTo>
                        <a:cubicBezTo>
                          <a:pt x="152" y="32"/>
                          <a:pt x="152" y="32"/>
                          <a:pt x="152" y="32"/>
                        </a:cubicBezTo>
                        <a:cubicBezTo>
                          <a:pt x="158" y="29"/>
                          <a:pt x="161" y="23"/>
                          <a:pt x="161" y="17"/>
                        </a:cubicBezTo>
                        <a:cubicBezTo>
                          <a:pt x="161" y="8"/>
                          <a:pt x="154" y="0"/>
                          <a:pt x="144" y="0"/>
                        </a:cubicBezTo>
                        <a:cubicBezTo>
                          <a:pt x="135" y="0"/>
                          <a:pt x="128" y="8"/>
                          <a:pt x="128" y="17"/>
                        </a:cubicBezTo>
                        <a:cubicBezTo>
                          <a:pt x="128" y="23"/>
                          <a:pt x="131" y="29"/>
                          <a:pt x="137" y="32"/>
                        </a:cubicBezTo>
                        <a:cubicBezTo>
                          <a:pt x="137" y="46"/>
                          <a:pt x="137" y="46"/>
                          <a:pt x="137" y="46"/>
                        </a:cubicBezTo>
                        <a:cubicBezTo>
                          <a:pt x="111" y="46"/>
                          <a:pt x="111" y="46"/>
                          <a:pt x="111" y="46"/>
                        </a:cubicBezTo>
                        <a:cubicBezTo>
                          <a:pt x="111" y="32"/>
                          <a:pt x="111" y="32"/>
                          <a:pt x="111" y="32"/>
                        </a:cubicBezTo>
                        <a:cubicBezTo>
                          <a:pt x="116" y="29"/>
                          <a:pt x="120" y="23"/>
                          <a:pt x="120" y="17"/>
                        </a:cubicBezTo>
                        <a:cubicBezTo>
                          <a:pt x="120" y="8"/>
                          <a:pt x="112" y="0"/>
                          <a:pt x="103" y="0"/>
                        </a:cubicBezTo>
                        <a:cubicBezTo>
                          <a:pt x="94" y="0"/>
                          <a:pt x="86" y="8"/>
                          <a:pt x="86" y="17"/>
                        </a:cubicBezTo>
                        <a:cubicBezTo>
                          <a:pt x="86" y="23"/>
                          <a:pt x="90" y="29"/>
                          <a:pt x="95" y="32"/>
                        </a:cubicBezTo>
                        <a:cubicBezTo>
                          <a:pt x="95" y="46"/>
                          <a:pt x="95" y="46"/>
                          <a:pt x="95" y="46"/>
                        </a:cubicBezTo>
                        <a:cubicBezTo>
                          <a:pt x="87" y="46"/>
                          <a:pt x="87" y="46"/>
                          <a:pt x="87" y="46"/>
                        </a:cubicBezTo>
                        <a:cubicBezTo>
                          <a:pt x="65" y="46"/>
                          <a:pt x="46" y="65"/>
                          <a:pt x="46" y="87"/>
                        </a:cubicBezTo>
                        <a:cubicBezTo>
                          <a:pt x="46" y="95"/>
                          <a:pt x="46" y="95"/>
                          <a:pt x="46" y="95"/>
                        </a:cubicBezTo>
                        <a:cubicBezTo>
                          <a:pt x="32" y="95"/>
                          <a:pt x="32" y="95"/>
                          <a:pt x="32" y="95"/>
                        </a:cubicBezTo>
                        <a:cubicBezTo>
                          <a:pt x="29" y="90"/>
                          <a:pt x="23" y="86"/>
                          <a:pt x="17" y="86"/>
                        </a:cubicBezTo>
                        <a:cubicBezTo>
                          <a:pt x="8" y="86"/>
                          <a:pt x="0" y="94"/>
                          <a:pt x="0" y="103"/>
                        </a:cubicBezTo>
                        <a:cubicBezTo>
                          <a:pt x="0" y="112"/>
                          <a:pt x="8" y="120"/>
                          <a:pt x="17" y="120"/>
                        </a:cubicBezTo>
                        <a:cubicBezTo>
                          <a:pt x="23" y="120"/>
                          <a:pt x="29" y="116"/>
                          <a:pt x="32" y="111"/>
                        </a:cubicBezTo>
                        <a:cubicBezTo>
                          <a:pt x="46" y="111"/>
                          <a:pt x="46" y="111"/>
                          <a:pt x="46" y="111"/>
                        </a:cubicBezTo>
                        <a:cubicBezTo>
                          <a:pt x="46" y="137"/>
                          <a:pt x="46" y="137"/>
                          <a:pt x="46" y="137"/>
                        </a:cubicBezTo>
                        <a:cubicBezTo>
                          <a:pt x="32" y="137"/>
                          <a:pt x="32" y="137"/>
                          <a:pt x="32" y="137"/>
                        </a:cubicBezTo>
                        <a:cubicBezTo>
                          <a:pt x="29" y="131"/>
                          <a:pt x="23" y="128"/>
                          <a:pt x="17" y="128"/>
                        </a:cubicBezTo>
                        <a:cubicBezTo>
                          <a:pt x="8" y="128"/>
                          <a:pt x="0" y="135"/>
                          <a:pt x="0" y="144"/>
                        </a:cubicBezTo>
                        <a:cubicBezTo>
                          <a:pt x="0" y="154"/>
                          <a:pt x="8" y="161"/>
                          <a:pt x="17" y="161"/>
                        </a:cubicBezTo>
                        <a:cubicBezTo>
                          <a:pt x="23" y="161"/>
                          <a:pt x="29" y="158"/>
                          <a:pt x="32" y="152"/>
                        </a:cubicBezTo>
                        <a:cubicBezTo>
                          <a:pt x="46" y="152"/>
                          <a:pt x="46" y="152"/>
                          <a:pt x="46" y="152"/>
                        </a:cubicBezTo>
                        <a:cubicBezTo>
                          <a:pt x="46" y="178"/>
                          <a:pt x="46" y="178"/>
                          <a:pt x="46" y="178"/>
                        </a:cubicBezTo>
                        <a:cubicBezTo>
                          <a:pt x="32" y="178"/>
                          <a:pt x="32" y="178"/>
                          <a:pt x="32" y="178"/>
                        </a:cubicBezTo>
                        <a:cubicBezTo>
                          <a:pt x="29" y="173"/>
                          <a:pt x="23" y="169"/>
                          <a:pt x="17" y="169"/>
                        </a:cubicBezTo>
                        <a:cubicBezTo>
                          <a:pt x="8" y="169"/>
                          <a:pt x="0" y="177"/>
                          <a:pt x="0" y="186"/>
                        </a:cubicBezTo>
                        <a:cubicBezTo>
                          <a:pt x="0" y="195"/>
                          <a:pt x="8" y="203"/>
                          <a:pt x="17" y="203"/>
                        </a:cubicBezTo>
                        <a:cubicBezTo>
                          <a:pt x="23" y="203"/>
                          <a:pt x="29" y="199"/>
                          <a:pt x="32" y="194"/>
                        </a:cubicBezTo>
                        <a:cubicBezTo>
                          <a:pt x="46" y="194"/>
                          <a:pt x="46" y="194"/>
                          <a:pt x="46" y="194"/>
                        </a:cubicBezTo>
                        <a:cubicBezTo>
                          <a:pt x="46" y="219"/>
                          <a:pt x="46" y="219"/>
                          <a:pt x="46" y="219"/>
                        </a:cubicBezTo>
                        <a:cubicBezTo>
                          <a:pt x="32" y="219"/>
                          <a:pt x="32" y="219"/>
                          <a:pt x="32" y="219"/>
                        </a:cubicBezTo>
                        <a:cubicBezTo>
                          <a:pt x="29" y="214"/>
                          <a:pt x="23" y="211"/>
                          <a:pt x="17" y="211"/>
                        </a:cubicBezTo>
                        <a:cubicBezTo>
                          <a:pt x="8" y="211"/>
                          <a:pt x="0" y="218"/>
                          <a:pt x="0" y="227"/>
                        </a:cubicBezTo>
                        <a:cubicBezTo>
                          <a:pt x="0" y="237"/>
                          <a:pt x="8" y="244"/>
                          <a:pt x="17" y="244"/>
                        </a:cubicBezTo>
                        <a:cubicBezTo>
                          <a:pt x="23" y="244"/>
                          <a:pt x="29" y="240"/>
                          <a:pt x="32" y="235"/>
                        </a:cubicBezTo>
                        <a:cubicBezTo>
                          <a:pt x="46" y="235"/>
                          <a:pt x="46" y="235"/>
                          <a:pt x="46" y="235"/>
                        </a:cubicBezTo>
                        <a:cubicBezTo>
                          <a:pt x="46" y="243"/>
                          <a:pt x="46" y="243"/>
                          <a:pt x="46" y="243"/>
                        </a:cubicBezTo>
                        <a:cubicBezTo>
                          <a:pt x="46" y="266"/>
                          <a:pt x="65" y="284"/>
                          <a:pt x="87" y="284"/>
                        </a:cubicBezTo>
                        <a:cubicBezTo>
                          <a:pt x="95" y="284"/>
                          <a:pt x="95" y="284"/>
                          <a:pt x="95" y="284"/>
                        </a:cubicBezTo>
                        <a:cubicBezTo>
                          <a:pt x="95" y="298"/>
                          <a:pt x="95" y="298"/>
                          <a:pt x="95" y="298"/>
                        </a:cubicBezTo>
                        <a:cubicBezTo>
                          <a:pt x="90" y="301"/>
                          <a:pt x="86" y="307"/>
                          <a:pt x="86" y="313"/>
                        </a:cubicBezTo>
                        <a:cubicBezTo>
                          <a:pt x="86" y="322"/>
                          <a:pt x="94" y="330"/>
                          <a:pt x="103" y="330"/>
                        </a:cubicBezTo>
                        <a:cubicBezTo>
                          <a:pt x="112" y="330"/>
                          <a:pt x="120" y="322"/>
                          <a:pt x="120" y="313"/>
                        </a:cubicBezTo>
                        <a:cubicBezTo>
                          <a:pt x="120" y="307"/>
                          <a:pt x="116" y="301"/>
                          <a:pt x="111" y="298"/>
                        </a:cubicBezTo>
                        <a:cubicBezTo>
                          <a:pt x="111" y="284"/>
                          <a:pt x="111" y="284"/>
                          <a:pt x="111" y="284"/>
                        </a:cubicBezTo>
                        <a:cubicBezTo>
                          <a:pt x="137" y="284"/>
                          <a:pt x="137" y="284"/>
                          <a:pt x="137" y="284"/>
                        </a:cubicBezTo>
                        <a:cubicBezTo>
                          <a:pt x="137" y="298"/>
                          <a:pt x="137" y="298"/>
                          <a:pt x="137" y="298"/>
                        </a:cubicBezTo>
                        <a:cubicBezTo>
                          <a:pt x="131" y="301"/>
                          <a:pt x="128" y="307"/>
                          <a:pt x="128" y="313"/>
                        </a:cubicBezTo>
                        <a:cubicBezTo>
                          <a:pt x="128" y="322"/>
                          <a:pt x="135" y="330"/>
                          <a:pt x="144" y="330"/>
                        </a:cubicBezTo>
                        <a:cubicBezTo>
                          <a:pt x="154" y="330"/>
                          <a:pt x="161" y="322"/>
                          <a:pt x="161" y="313"/>
                        </a:cubicBezTo>
                        <a:cubicBezTo>
                          <a:pt x="161" y="307"/>
                          <a:pt x="158" y="301"/>
                          <a:pt x="152" y="298"/>
                        </a:cubicBezTo>
                        <a:cubicBezTo>
                          <a:pt x="152" y="284"/>
                          <a:pt x="152" y="284"/>
                          <a:pt x="152" y="284"/>
                        </a:cubicBezTo>
                        <a:cubicBezTo>
                          <a:pt x="178" y="284"/>
                          <a:pt x="178" y="284"/>
                          <a:pt x="178" y="284"/>
                        </a:cubicBezTo>
                        <a:cubicBezTo>
                          <a:pt x="178" y="298"/>
                          <a:pt x="178" y="298"/>
                          <a:pt x="178" y="298"/>
                        </a:cubicBezTo>
                        <a:cubicBezTo>
                          <a:pt x="173" y="301"/>
                          <a:pt x="169" y="307"/>
                          <a:pt x="169" y="313"/>
                        </a:cubicBezTo>
                        <a:cubicBezTo>
                          <a:pt x="169" y="322"/>
                          <a:pt x="177" y="330"/>
                          <a:pt x="186" y="330"/>
                        </a:cubicBezTo>
                        <a:cubicBezTo>
                          <a:pt x="195" y="330"/>
                          <a:pt x="203" y="322"/>
                          <a:pt x="203" y="313"/>
                        </a:cubicBezTo>
                        <a:cubicBezTo>
                          <a:pt x="203" y="307"/>
                          <a:pt x="199" y="301"/>
                          <a:pt x="194" y="298"/>
                        </a:cubicBezTo>
                        <a:cubicBezTo>
                          <a:pt x="194" y="284"/>
                          <a:pt x="194" y="284"/>
                          <a:pt x="194" y="284"/>
                        </a:cubicBezTo>
                        <a:cubicBezTo>
                          <a:pt x="219" y="284"/>
                          <a:pt x="219" y="284"/>
                          <a:pt x="219" y="284"/>
                        </a:cubicBezTo>
                        <a:cubicBezTo>
                          <a:pt x="219" y="298"/>
                          <a:pt x="219" y="298"/>
                          <a:pt x="219" y="298"/>
                        </a:cubicBezTo>
                        <a:cubicBezTo>
                          <a:pt x="214" y="301"/>
                          <a:pt x="211" y="307"/>
                          <a:pt x="211" y="313"/>
                        </a:cubicBezTo>
                        <a:cubicBezTo>
                          <a:pt x="211" y="322"/>
                          <a:pt x="218" y="330"/>
                          <a:pt x="227" y="330"/>
                        </a:cubicBezTo>
                        <a:cubicBezTo>
                          <a:pt x="237" y="330"/>
                          <a:pt x="244" y="322"/>
                          <a:pt x="244" y="313"/>
                        </a:cubicBezTo>
                        <a:cubicBezTo>
                          <a:pt x="244" y="307"/>
                          <a:pt x="240" y="301"/>
                          <a:pt x="235" y="298"/>
                        </a:cubicBezTo>
                        <a:cubicBezTo>
                          <a:pt x="235" y="284"/>
                          <a:pt x="235" y="284"/>
                          <a:pt x="235" y="284"/>
                        </a:cubicBezTo>
                        <a:cubicBezTo>
                          <a:pt x="243" y="284"/>
                          <a:pt x="243" y="284"/>
                          <a:pt x="243" y="284"/>
                        </a:cubicBezTo>
                        <a:cubicBezTo>
                          <a:pt x="266" y="284"/>
                          <a:pt x="284" y="266"/>
                          <a:pt x="284" y="243"/>
                        </a:cubicBezTo>
                        <a:cubicBezTo>
                          <a:pt x="284" y="235"/>
                          <a:pt x="284" y="235"/>
                          <a:pt x="284" y="235"/>
                        </a:cubicBezTo>
                        <a:cubicBezTo>
                          <a:pt x="298" y="235"/>
                          <a:pt x="298" y="235"/>
                          <a:pt x="298" y="235"/>
                        </a:cubicBezTo>
                        <a:cubicBezTo>
                          <a:pt x="301" y="240"/>
                          <a:pt x="307" y="244"/>
                          <a:pt x="313" y="244"/>
                        </a:cubicBezTo>
                        <a:cubicBezTo>
                          <a:pt x="322" y="244"/>
                          <a:pt x="330" y="237"/>
                          <a:pt x="330" y="227"/>
                        </a:cubicBezTo>
                        <a:cubicBezTo>
                          <a:pt x="330" y="218"/>
                          <a:pt x="322" y="211"/>
                          <a:pt x="313" y="211"/>
                        </a:cubicBezTo>
                        <a:cubicBezTo>
                          <a:pt x="307" y="211"/>
                          <a:pt x="301" y="214"/>
                          <a:pt x="298" y="219"/>
                        </a:cubicBezTo>
                        <a:cubicBezTo>
                          <a:pt x="284" y="219"/>
                          <a:pt x="284" y="219"/>
                          <a:pt x="284" y="219"/>
                        </a:cubicBezTo>
                        <a:cubicBezTo>
                          <a:pt x="284" y="194"/>
                          <a:pt x="284" y="194"/>
                          <a:pt x="284" y="194"/>
                        </a:cubicBezTo>
                        <a:cubicBezTo>
                          <a:pt x="298" y="194"/>
                          <a:pt x="298" y="194"/>
                          <a:pt x="298" y="194"/>
                        </a:cubicBezTo>
                        <a:cubicBezTo>
                          <a:pt x="301" y="199"/>
                          <a:pt x="307" y="203"/>
                          <a:pt x="313" y="203"/>
                        </a:cubicBezTo>
                        <a:cubicBezTo>
                          <a:pt x="322" y="203"/>
                          <a:pt x="330" y="195"/>
                          <a:pt x="330" y="186"/>
                        </a:cubicBezTo>
                        <a:cubicBezTo>
                          <a:pt x="330" y="177"/>
                          <a:pt x="322" y="169"/>
                          <a:pt x="313" y="169"/>
                        </a:cubicBezTo>
                        <a:cubicBezTo>
                          <a:pt x="307" y="169"/>
                          <a:pt x="301" y="173"/>
                          <a:pt x="298" y="178"/>
                        </a:cubicBezTo>
                        <a:cubicBezTo>
                          <a:pt x="284" y="178"/>
                          <a:pt x="284" y="178"/>
                          <a:pt x="284" y="178"/>
                        </a:cubicBezTo>
                        <a:cubicBezTo>
                          <a:pt x="284" y="152"/>
                          <a:pt x="284" y="152"/>
                          <a:pt x="284" y="152"/>
                        </a:cubicBezTo>
                        <a:lnTo>
                          <a:pt x="298" y="152"/>
                        </a:lnTo>
                        <a:close/>
                        <a:moveTo>
                          <a:pt x="165" y="267"/>
                        </a:moveTo>
                        <a:cubicBezTo>
                          <a:pt x="109" y="267"/>
                          <a:pt x="63" y="221"/>
                          <a:pt x="63" y="165"/>
                        </a:cubicBezTo>
                        <a:cubicBezTo>
                          <a:pt x="63" y="109"/>
                          <a:pt x="109" y="63"/>
                          <a:pt x="165" y="63"/>
                        </a:cubicBezTo>
                        <a:cubicBezTo>
                          <a:pt x="221" y="63"/>
                          <a:pt x="267" y="109"/>
                          <a:pt x="267" y="165"/>
                        </a:cubicBezTo>
                        <a:cubicBezTo>
                          <a:pt x="267" y="221"/>
                          <a:pt x="221" y="267"/>
                          <a:pt x="165" y="267"/>
                        </a:cubicBezTo>
                        <a:close/>
                      </a:path>
                    </a:pathLst>
                  </a:custGeom>
                  <a:solidFill>
                    <a:schemeClr val="bg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505050">
                          <a:lumMod val="75000"/>
                        </a:srgbClr>
                      </a:solidFill>
                      <a:effectLst/>
                      <a:uLnTx/>
                      <a:uFillTx/>
                      <a:latin typeface="Segoe UI Semibold" panose="020B0702040204020203" pitchFamily="34" charset="0"/>
                      <a:ea typeface="Segoe UI" pitchFamily="34" charset="0"/>
                      <a:cs typeface="Segoe UI Semibold" panose="020B0702040204020203" pitchFamily="34" charset="0"/>
                    </a:endParaRPr>
                  </a:p>
                </p:txBody>
              </p:sp>
              <p:sp>
                <p:nvSpPr>
                  <p:cNvPr id="125" name="Freeform 73">
                    <a:extLst>
                      <a:ext uri="{FF2B5EF4-FFF2-40B4-BE49-F238E27FC236}">
                        <a16:creationId xmlns:a16="http://schemas.microsoft.com/office/drawing/2014/main" id="{1872E36A-C3F0-45A3-A7C1-77F86BB45D88}"/>
                      </a:ext>
                    </a:extLst>
                  </p:cNvPr>
                  <p:cNvSpPr>
                    <a:spLocks noChangeAspect="1" noEditPoints="1"/>
                  </p:cNvSpPr>
                  <p:nvPr/>
                </p:nvSpPr>
                <p:spPr bwMode="black">
                  <a:xfrm>
                    <a:off x="6557047" y="3596916"/>
                    <a:ext cx="307129" cy="307128"/>
                  </a:xfrm>
                  <a:custGeom>
                    <a:avLst/>
                    <a:gdLst>
                      <a:gd name="T0" fmla="*/ 313 w 330"/>
                      <a:gd name="T1" fmla="*/ 161 h 330"/>
                      <a:gd name="T2" fmla="*/ 313 w 330"/>
                      <a:gd name="T3" fmla="*/ 128 h 330"/>
                      <a:gd name="T4" fmla="*/ 284 w 330"/>
                      <a:gd name="T5" fmla="*/ 137 h 330"/>
                      <a:gd name="T6" fmla="*/ 298 w 330"/>
                      <a:gd name="T7" fmla="*/ 111 h 330"/>
                      <a:gd name="T8" fmla="*/ 330 w 330"/>
                      <a:gd name="T9" fmla="*/ 103 h 330"/>
                      <a:gd name="T10" fmla="*/ 298 w 330"/>
                      <a:gd name="T11" fmla="*/ 95 h 330"/>
                      <a:gd name="T12" fmla="*/ 284 w 330"/>
                      <a:gd name="T13" fmla="*/ 87 h 330"/>
                      <a:gd name="T14" fmla="*/ 235 w 330"/>
                      <a:gd name="T15" fmla="*/ 46 h 330"/>
                      <a:gd name="T16" fmla="*/ 244 w 330"/>
                      <a:gd name="T17" fmla="*/ 17 h 330"/>
                      <a:gd name="T18" fmla="*/ 211 w 330"/>
                      <a:gd name="T19" fmla="*/ 17 h 330"/>
                      <a:gd name="T20" fmla="*/ 219 w 330"/>
                      <a:gd name="T21" fmla="*/ 46 h 330"/>
                      <a:gd name="T22" fmla="*/ 194 w 330"/>
                      <a:gd name="T23" fmla="*/ 32 h 330"/>
                      <a:gd name="T24" fmla="*/ 186 w 330"/>
                      <a:gd name="T25" fmla="*/ 0 h 330"/>
                      <a:gd name="T26" fmla="*/ 178 w 330"/>
                      <a:gd name="T27" fmla="*/ 32 h 330"/>
                      <a:gd name="T28" fmla="*/ 152 w 330"/>
                      <a:gd name="T29" fmla="*/ 46 h 330"/>
                      <a:gd name="T30" fmla="*/ 161 w 330"/>
                      <a:gd name="T31" fmla="*/ 17 h 330"/>
                      <a:gd name="T32" fmla="*/ 128 w 330"/>
                      <a:gd name="T33" fmla="*/ 17 h 330"/>
                      <a:gd name="T34" fmla="*/ 137 w 330"/>
                      <a:gd name="T35" fmla="*/ 46 h 330"/>
                      <a:gd name="T36" fmla="*/ 111 w 330"/>
                      <a:gd name="T37" fmla="*/ 32 h 330"/>
                      <a:gd name="T38" fmla="*/ 103 w 330"/>
                      <a:gd name="T39" fmla="*/ 0 h 330"/>
                      <a:gd name="T40" fmla="*/ 95 w 330"/>
                      <a:gd name="T41" fmla="*/ 32 h 330"/>
                      <a:gd name="T42" fmla="*/ 87 w 330"/>
                      <a:gd name="T43" fmla="*/ 46 h 330"/>
                      <a:gd name="T44" fmla="*/ 46 w 330"/>
                      <a:gd name="T45" fmla="*/ 95 h 330"/>
                      <a:gd name="T46" fmla="*/ 17 w 330"/>
                      <a:gd name="T47" fmla="*/ 86 h 330"/>
                      <a:gd name="T48" fmla="*/ 17 w 330"/>
                      <a:gd name="T49" fmla="*/ 120 h 330"/>
                      <a:gd name="T50" fmla="*/ 46 w 330"/>
                      <a:gd name="T51" fmla="*/ 111 h 330"/>
                      <a:gd name="T52" fmla="*/ 32 w 330"/>
                      <a:gd name="T53" fmla="*/ 137 h 330"/>
                      <a:gd name="T54" fmla="*/ 0 w 330"/>
                      <a:gd name="T55" fmla="*/ 144 h 330"/>
                      <a:gd name="T56" fmla="*/ 32 w 330"/>
                      <a:gd name="T57" fmla="*/ 152 h 330"/>
                      <a:gd name="T58" fmla="*/ 46 w 330"/>
                      <a:gd name="T59" fmla="*/ 178 h 330"/>
                      <a:gd name="T60" fmla="*/ 17 w 330"/>
                      <a:gd name="T61" fmla="*/ 169 h 330"/>
                      <a:gd name="T62" fmla="*/ 17 w 330"/>
                      <a:gd name="T63" fmla="*/ 203 h 330"/>
                      <a:gd name="T64" fmla="*/ 46 w 330"/>
                      <a:gd name="T65" fmla="*/ 194 h 330"/>
                      <a:gd name="T66" fmla="*/ 32 w 330"/>
                      <a:gd name="T67" fmla="*/ 219 h 330"/>
                      <a:gd name="T68" fmla="*/ 0 w 330"/>
                      <a:gd name="T69" fmla="*/ 227 h 330"/>
                      <a:gd name="T70" fmla="*/ 32 w 330"/>
                      <a:gd name="T71" fmla="*/ 235 h 330"/>
                      <a:gd name="T72" fmla="*/ 46 w 330"/>
                      <a:gd name="T73" fmla="*/ 243 h 330"/>
                      <a:gd name="T74" fmla="*/ 95 w 330"/>
                      <a:gd name="T75" fmla="*/ 284 h 330"/>
                      <a:gd name="T76" fmla="*/ 86 w 330"/>
                      <a:gd name="T77" fmla="*/ 313 h 330"/>
                      <a:gd name="T78" fmla="*/ 120 w 330"/>
                      <a:gd name="T79" fmla="*/ 313 h 330"/>
                      <a:gd name="T80" fmla="*/ 111 w 330"/>
                      <a:gd name="T81" fmla="*/ 284 h 330"/>
                      <a:gd name="T82" fmla="*/ 137 w 330"/>
                      <a:gd name="T83" fmla="*/ 298 h 330"/>
                      <a:gd name="T84" fmla="*/ 144 w 330"/>
                      <a:gd name="T85" fmla="*/ 330 h 330"/>
                      <a:gd name="T86" fmla="*/ 152 w 330"/>
                      <a:gd name="T87" fmla="*/ 298 h 330"/>
                      <a:gd name="T88" fmla="*/ 178 w 330"/>
                      <a:gd name="T89" fmla="*/ 284 h 330"/>
                      <a:gd name="T90" fmla="*/ 169 w 330"/>
                      <a:gd name="T91" fmla="*/ 313 h 330"/>
                      <a:gd name="T92" fmla="*/ 203 w 330"/>
                      <a:gd name="T93" fmla="*/ 313 h 330"/>
                      <a:gd name="T94" fmla="*/ 194 w 330"/>
                      <a:gd name="T95" fmla="*/ 284 h 330"/>
                      <a:gd name="T96" fmla="*/ 219 w 330"/>
                      <a:gd name="T97" fmla="*/ 298 h 330"/>
                      <a:gd name="T98" fmla="*/ 227 w 330"/>
                      <a:gd name="T99" fmla="*/ 330 h 330"/>
                      <a:gd name="T100" fmla="*/ 235 w 330"/>
                      <a:gd name="T101" fmla="*/ 298 h 330"/>
                      <a:gd name="T102" fmla="*/ 243 w 330"/>
                      <a:gd name="T103" fmla="*/ 284 h 330"/>
                      <a:gd name="T104" fmla="*/ 284 w 330"/>
                      <a:gd name="T105" fmla="*/ 235 h 330"/>
                      <a:gd name="T106" fmla="*/ 313 w 330"/>
                      <a:gd name="T107" fmla="*/ 244 h 330"/>
                      <a:gd name="T108" fmla="*/ 313 w 330"/>
                      <a:gd name="T109" fmla="*/ 211 h 330"/>
                      <a:gd name="T110" fmla="*/ 284 w 330"/>
                      <a:gd name="T111" fmla="*/ 219 h 330"/>
                      <a:gd name="T112" fmla="*/ 298 w 330"/>
                      <a:gd name="T113" fmla="*/ 194 h 330"/>
                      <a:gd name="T114" fmla="*/ 330 w 330"/>
                      <a:gd name="T115" fmla="*/ 186 h 330"/>
                      <a:gd name="T116" fmla="*/ 298 w 330"/>
                      <a:gd name="T117" fmla="*/ 178 h 330"/>
                      <a:gd name="T118" fmla="*/ 284 w 330"/>
                      <a:gd name="T119" fmla="*/ 152 h 330"/>
                      <a:gd name="T120" fmla="*/ 165 w 330"/>
                      <a:gd name="T121" fmla="*/ 267 h 330"/>
                      <a:gd name="T122" fmla="*/ 165 w 330"/>
                      <a:gd name="T123" fmla="*/ 63 h 330"/>
                      <a:gd name="T124" fmla="*/ 165 w 330"/>
                      <a:gd name="T125" fmla="*/ 267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30" h="330">
                        <a:moveTo>
                          <a:pt x="298" y="152"/>
                        </a:moveTo>
                        <a:cubicBezTo>
                          <a:pt x="301" y="158"/>
                          <a:pt x="307" y="161"/>
                          <a:pt x="313" y="161"/>
                        </a:cubicBezTo>
                        <a:cubicBezTo>
                          <a:pt x="322" y="161"/>
                          <a:pt x="330" y="154"/>
                          <a:pt x="330" y="144"/>
                        </a:cubicBezTo>
                        <a:cubicBezTo>
                          <a:pt x="330" y="135"/>
                          <a:pt x="322" y="128"/>
                          <a:pt x="313" y="128"/>
                        </a:cubicBezTo>
                        <a:cubicBezTo>
                          <a:pt x="307" y="128"/>
                          <a:pt x="301" y="131"/>
                          <a:pt x="298" y="137"/>
                        </a:cubicBezTo>
                        <a:cubicBezTo>
                          <a:pt x="284" y="137"/>
                          <a:pt x="284" y="137"/>
                          <a:pt x="284" y="137"/>
                        </a:cubicBezTo>
                        <a:cubicBezTo>
                          <a:pt x="284" y="111"/>
                          <a:pt x="284" y="111"/>
                          <a:pt x="284" y="111"/>
                        </a:cubicBezTo>
                        <a:cubicBezTo>
                          <a:pt x="298" y="111"/>
                          <a:pt x="298" y="111"/>
                          <a:pt x="298" y="111"/>
                        </a:cubicBezTo>
                        <a:cubicBezTo>
                          <a:pt x="301" y="116"/>
                          <a:pt x="307" y="120"/>
                          <a:pt x="313" y="120"/>
                        </a:cubicBezTo>
                        <a:cubicBezTo>
                          <a:pt x="322" y="120"/>
                          <a:pt x="330" y="112"/>
                          <a:pt x="330" y="103"/>
                        </a:cubicBezTo>
                        <a:cubicBezTo>
                          <a:pt x="330" y="94"/>
                          <a:pt x="322" y="86"/>
                          <a:pt x="313" y="86"/>
                        </a:cubicBezTo>
                        <a:cubicBezTo>
                          <a:pt x="307" y="86"/>
                          <a:pt x="301" y="90"/>
                          <a:pt x="298" y="95"/>
                        </a:cubicBezTo>
                        <a:cubicBezTo>
                          <a:pt x="284" y="95"/>
                          <a:pt x="284" y="95"/>
                          <a:pt x="284" y="95"/>
                        </a:cubicBezTo>
                        <a:cubicBezTo>
                          <a:pt x="284" y="87"/>
                          <a:pt x="284" y="87"/>
                          <a:pt x="284" y="87"/>
                        </a:cubicBezTo>
                        <a:cubicBezTo>
                          <a:pt x="284" y="65"/>
                          <a:pt x="266" y="46"/>
                          <a:pt x="243" y="46"/>
                        </a:cubicBezTo>
                        <a:cubicBezTo>
                          <a:pt x="235" y="46"/>
                          <a:pt x="235" y="46"/>
                          <a:pt x="235" y="46"/>
                        </a:cubicBezTo>
                        <a:cubicBezTo>
                          <a:pt x="235" y="32"/>
                          <a:pt x="235" y="32"/>
                          <a:pt x="235" y="32"/>
                        </a:cubicBezTo>
                        <a:cubicBezTo>
                          <a:pt x="240" y="29"/>
                          <a:pt x="244" y="23"/>
                          <a:pt x="244" y="17"/>
                        </a:cubicBezTo>
                        <a:cubicBezTo>
                          <a:pt x="244" y="8"/>
                          <a:pt x="237" y="0"/>
                          <a:pt x="227" y="0"/>
                        </a:cubicBezTo>
                        <a:cubicBezTo>
                          <a:pt x="218" y="0"/>
                          <a:pt x="211" y="8"/>
                          <a:pt x="211" y="17"/>
                        </a:cubicBezTo>
                        <a:cubicBezTo>
                          <a:pt x="211" y="23"/>
                          <a:pt x="214" y="29"/>
                          <a:pt x="219" y="32"/>
                        </a:cubicBezTo>
                        <a:cubicBezTo>
                          <a:pt x="219" y="46"/>
                          <a:pt x="219" y="46"/>
                          <a:pt x="219" y="46"/>
                        </a:cubicBezTo>
                        <a:cubicBezTo>
                          <a:pt x="194" y="46"/>
                          <a:pt x="194" y="46"/>
                          <a:pt x="194" y="46"/>
                        </a:cubicBezTo>
                        <a:cubicBezTo>
                          <a:pt x="194" y="32"/>
                          <a:pt x="194" y="32"/>
                          <a:pt x="194" y="32"/>
                        </a:cubicBezTo>
                        <a:cubicBezTo>
                          <a:pt x="199" y="29"/>
                          <a:pt x="203" y="23"/>
                          <a:pt x="203" y="17"/>
                        </a:cubicBezTo>
                        <a:cubicBezTo>
                          <a:pt x="203" y="8"/>
                          <a:pt x="195" y="0"/>
                          <a:pt x="186" y="0"/>
                        </a:cubicBezTo>
                        <a:cubicBezTo>
                          <a:pt x="177" y="0"/>
                          <a:pt x="169" y="8"/>
                          <a:pt x="169" y="17"/>
                        </a:cubicBezTo>
                        <a:cubicBezTo>
                          <a:pt x="169" y="23"/>
                          <a:pt x="173" y="29"/>
                          <a:pt x="178" y="32"/>
                        </a:cubicBezTo>
                        <a:cubicBezTo>
                          <a:pt x="178" y="46"/>
                          <a:pt x="178" y="46"/>
                          <a:pt x="178" y="46"/>
                        </a:cubicBezTo>
                        <a:cubicBezTo>
                          <a:pt x="152" y="46"/>
                          <a:pt x="152" y="46"/>
                          <a:pt x="152" y="46"/>
                        </a:cubicBezTo>
                        <a:cubicBezTo>
                          <a:pt x="152" y="32"/>
                          <a:pt x="152" y="32"/>
                          <a:pt x="152" y="32"/>
                        </a:cubicBezTo>
                        <a:cubicBezTo>
                          <a:pt x="158" y="29"/>
                          <a:pt x="161" y="23"/>
                          <a:pt x="161" y="17"/>
                        </a:cubicBezTo>
                        <a:cubicBezTo>
                          <a:pt x="161" y="8"/>
                          <a:pt x="154" y="0"/>
                          <a:pt x="144" y="0"/>
                        </a:cubicBezTo>
                        <a:cubicBezTo>
                          <a:pt x="135" y="0"/>
                          <a:pt x="128" y="8"/>
                          <a:pt x="128" y="17"/>
                        </a:cubicBezTo>
                        <a:cubicBezTo>
                          <a:pt x="128" y="23"/>
                          <a:pt x="131" y="29"/>
                          <a:pt x="137" y="32"/>
                        </a:cubicBezTo>
                        <a:cubicBezTo>
                          <a:pt x="137" y="46"/>
                          <a:pt x="137" y="46"/>
                          <a:pt x="137" y="46"/>
                        </a:cubicBezTo>
                        <a:cubicBezTo>
                          <a:pt x="111" y="46"/>
                          <a:pt x="111" y="46"/>
                          <a:pt x="111" y="46"/>
                        </a:cubicBezTo>
                        <a:cubicBezTo>
                          <a:pt x="111" y="32"/>
                          <a:pt x="111" y="32"/>
                          <a:pt x="111" y="32"/>
                        </a:cubicBezTo>
                        <a:cubicBezTo>
                          <a:pt x="116" y="29"/>
                          <a:pt x="120" y="23"/>
                          <a:pt x="120" y="17"/>
                        </a:cubicBezTo>
                        <a:cubicBezTo>
                          <a:pt x="120" y="8"/>
                          <a:pt x="112" y="0"/>
                          <a:pt x="103" y="0"/>
                        </a:cubicBezTo>
                        <a:cubicBezTo>
                          <a:pt x="94" y="0"/>
                          <a:pt x="86" y="8"/>
                          <a:pt x="86" y="17"/>
                        </a:cubicBezTo>
                        <a:cubicBezTo>
                          <a:pt x="86" y="23"/>
                          <a:pt x="90" y="29"/>
                          <a:pt x="95" y="32"/>
                        </a:cubicBezTo>
                        <a:cubicBezTo>
                          <a:pt x="95" y="46"/>
                          <a:pt x="95" y="46"/>
                          <a:pt x="95" y="46"/>
                        </a:cubicBezTo>
                        <a:cubicBezTo>
                          <a:pt x="87" y="46"/>
                          <a:pt x="87" y="46"/>
                          <a:pt x="87" y="46"/>
                        </a:cubicBezTo>
                        <a:cubicBezTo>
                          <a:pt x="65" y="46"/>
                          <a:pt x="46" y="65"/>
                          <a:pt x="46" y="87"/>
                        </a:cubicBezTo>
                        <a:cubicBezTo>
                          <a:pt x="46" y="95"/>
                          <a:pt x="46" y="95"/>
                          <a:pt x="46" y="95"/>
                        </a:cubicBezTo>
                        <a:cubicBezTo>
                          <a:pt x="32" y="95"/>
                          <a:pt x="32" y="95"/>
                          <a:pt x="32" y="95"/>
                        </a:cubicBezTo>
                        <a:cubicBezTo>
                          <a:pt x="29" y="90"/>
                          <a:pt x="23" y="86"/>
                          <a:pt x="17" y="86"/>
                        </a:cubicBezTo>
                        <a:cubicBezTo>
                          <a:pt x="8" y="86"/>
                          <a:pt x="0" y="94"/>
                          <a:pt x="0" y="103"/>
                        </a:cubicBezTo>
                        <a:cubicBezTo>
                          <a:pt x="0" y="112"/>
                          <a:pt x="8" y="120"/>
                          <a:pt x="17" y="120"/>
                        </a:cubicBezTo>
                        <a:cubicBezTo>
                          <a:pt x="23" y="120"/>
                          <a:pt x="29" y="116"/>
                          <a:pt x="32" y="111"/>
                        </a:cubicBezTo>
                        <a:cubicBezTo>
                          <a:pt x="46" y="111"/>
                          <a:pt x="46" y="111"/>
                          <a:pt x="46" y="111"/>
                        </a:cubicBezTo>
                        <a:cubicBezTo>
                          <a:pt x="46" y="137"/>
                          <a:pt x="46" y="137"/>
                          <a:pt x="46" y="137"/>
                        </a:cubicBezTo>
                        <a:cubicBezTo>
                          <a:pt x="32" y="137"/>
                          <a:pt x="32" y="137"/>
                          <a:pt x="32" y="137"/>
                        </a:cubicBezTo>
                        <a:cubicBezTo>
                          <a:pt x="29" y="131"/>
                          <a:pt x="23" y="128"/>
                          <a:pt x="17" y="128"/>
                        </a:cubicBezTo>
                        <a:cubicBezTo>
                          <a:pt x="8" y="128"/>
                          <a:pt x="0" y="135"/>
                          <a:pt x="0" y="144"/>
                        </a:cubicBezTo>
                        <a:cubicBezTo>
                          <a:pt x="0" y="154"/>
                          <a:pt x="8" y="161"/>
                          <a:pt x="17" y="161"/>
                        </a:cubicBezTo>
                        <a:cubicBezTo>
                          <a:pt x="23" y="161"/>
                          <a:pt x="29" y="158"/>
                          <a:pt x="32" y="152"/>
                        </a:cubicBezTo>
                        <a:cubicBezTo>
                          <a:pt x="46" y="152"/>
                          <a:pt x="46" y="152"/>
                          <a:pt x="46" y="152"/>
                        </a:cubicBezTo>
                        <a:cubicBezTo>
                          <a:pt x="46" y="178"/>
                          <a:pt x="46" y="178"/>
                          <a:pt x="46" y="178"/>
                        </a:cubicBezTo>
                        <a:cubicBezTo>
                          <a:pt x="32" y="178"/>
                          <a:pt x="32" y="178"/>
                          <a:pt x="32" y="178"/>
                        </a:cubicBezTo>
                        <a:cubicBezTo>
                          <a:pt x="29" y="173"/>
                          <a:pt x="23" y="169"/>
                          <a:pt x="17" y="169"/>
                        </a:cubicBezTo>
                        <a:cubicBezTo>
                          <a:pt x="8" y="169"/>
                          <a:pt x="0" y="177"/>
                          <a:pt x="0" y="186"/>
                        </a:cubicBezTo>
                        <a:cubicBezTo>
                          <a:pt x="0" y="195"/>
                          <a:pt x="8" y="203"/>
                          <a:pt x="17" y="203"/>
                        </a:cubicBezTo>
                        <a:cubicBezTo>
                          <a:pt x="23" y="203"/>
                          <a:pt x="29" y="199"/>
                          <a:pt x="32" y="194"/>
                        </a:cubicBezTo>
                        <a:cubicBezTo>
                          <a:pt x="46" y="194"/>
                          <a:pt x="46" y="194"/>
                          <a:pt x="46" y="194"/>
                        </a:cubicBezTo>
                        <a:cubicBezTo>
                          <a:pt x="46" y="219"/>
                          <a:pt x="46" y="219"/>
                          <a:pt x="46" y="219"/>
                        </a:cubicBezTo>
                        <a:cubicBezTo>
                          <a:pt x="32" y="219"/>
                          <a:pt x="32" y="219"/>
                          <a:pt x="32" y="219"/>
                        </a:cubicBezTo>
                        <a:cubicBezTo>
                          <a:pt x="29" y="214"/>
                          <a:pt x="23" y="211"/>
                          <a:pt x="17" y="211"/>
                        </a:cubicBezTo>
                        <a:cubicBezTo>
                          <a:pt x="8" y="211"/>
                          <a:pt x="0" y="218"/>
                          <a:pt x="0" y="227"/>
                        </a:cubicBezTo>
                        <a:cubicBezTo>
                          <a:pt x="0" y="237"/>
                          <a:pt x="8" y="244"/>
                          <a:pt x="17" y="244"/>
                        </a:cubicBezTo>
                        <a:cubicBezTo>
                          <a:pt x="23" y="244"/>
                          <a:pt x="29" y="240"/>
                          <a:pt x="32" y="235"/>
                        </a:cubicBezTo>
                        <a:cubicBezTo>
                          <a:pt x="46" y="235"/>
                          <a:pt x="46" y="235"/>
                          <a:pt x="46" y="235"/>
                        </a:cubicBezTo>
                        <a:cubicBezTo>
                          <a:pt x="46" y="243"/>
                          <a:pt x="46" y="243"/>
                          <a:pt x="46" y="243"/>
                        </a:cubicBezTo>
                        <a:cubicBezTo>
                          <a:pt x="46" y="266"/>
                          <a:pt x="65" y="284"/>
                          <a:pt x="87" y="284"/>
                        </a:cubicBezTo>
                        <a:cubicBezTo>
                          <a:pt x="95" y="284"/>
                          <a:pt x="95" y="284"/>
                          <a:pt x="95" y="284"/>
                        </a:cubicBezTo>
                        <a:cubicBezTo>
                          <a:pt x="95" y="298"/>
                          <a:pt x="95" y="298"/>
                          <a:pt x="95" y="298"/>
                        </a:cubicBezTo>
                        <a:cubicBezTo>
                          <a:pt x="90" y="301"/>
                          <a:pt x="86" y="307"/>
                          <a:pt x="86" y="313"/>
                        </a:cubicBezTo>
                        <a:cubicBezTo>
                          <a:pt x="86" y="322"/>
                          <a:pt x="94" y="330"/>
                          <a:pt x="103" y="330"/>
                        </a:cubicBezTo>
                        <a:cubicBezTo>
                          <a:pt x="112" y="330"/>
                          <a:pt x="120" y="322"/>
                          <a:pt x="120" y="313"/>
                        </a:cubicBezTo>
                        <a:cubicBezTo>
                          <a:pt x="120" y="307"/>
                          <a:pt x="116" y="301"/>
                          <a:pt x="111" y="298"/>
                        </a:cubicBezTo>
                        <a:cubicBezTo>
                          <a:pt x="111" y="284"/>
                          <a:pt x="111" y="284"/>
                          <a:pt x="111" y="284"/>
                        </a:cubicBezTo>
                        <a:cubicBezTo>
                          <a:pt x="137" y="284"/>
                          <a:pt x="137" y="284"/>
                          <a:pt x="137" y="284"/>
                        </a:cubicBezTo>
                        <a:cubicBezTo>
                          <a:pt x="137" y="298"/>
                          <a:pt x="137" y="298"/>
                          <a:pt x="137" y="298"/>
                        </a:cubicBezTo>
                        <a:cubicBezTo>
                          <a:pt x="131" y="301"/>
                          <a:pt x="128" y="307"/>
                          <a:pt x="128" y="313"/>
                        </a:cubicBezTo>
                        <a:cubicBezTo>
                          <a:pt x="128" y="322"/>
                          <a:pt x="135" y="330"/>
                          <a:pt x="144" y="330"/>
                        </a:cubicBezTo>
                        <a:cubicBezTo>
                          <a:pt x="154" y="330"/>
                          <a:pt x="161" y="322"/>
                          <a:pt x="161" y="313"/>
                        </a:cubicBezTo>
                        <a:cubicBezTo>
                          <a:pt x="161" y="307"/>
                          <a:pt x="158" y="301"/>
                          <a:pt x="152" y="298"/>
                        </a:cubicBezTo>
                        <a:cubicBezTo>
                          <a:pt x="152" y="284"/>
                          <a:pt x="152" y="284"/>
                          <a:pt x="152" y="284"/>
                        </a:cubicBezTo>
                        <a:cubicBezTo>
                          <a:pt x="178" y="284"/>
                          <a:pt x="178" y="284"/>
                          <a:pt x="178" y="284"/>
                        </a:cubicBezTo>
                        <a:cubicBezTo>
                          <a:pt x="178" y="298"/>
                          <a:pt x="178" y="298"/>
                          <a:pt x="178" y="298"/>
                        </a:cubicBezTo>
                        <a:cubicBezTo>
                          <a:pt x="173" y="301"/>
                          <a:pt x="169" y="307"/>
                          <a:pt x="169" y="313"/>
                        </a:cubicBezTo>
                        <a:cubicBezTo>
                          <a:pt x="169" y="322"/>
                          <a:pt x="177" y="330"/>
                          <a:pt x="186" y="330"/>
                        </a:cubicBezTo>
                        <a:cubicBezTo>
                          <a:pt x="195" y="330"/>
                          <a:pt x="203" y="322"/>
                          <a:pt x="203" y="313"/>
                        </a:cubicBezTo>
                        <a:cubicBezTo>
                          <a:pt x="203" y="307"/>
                          <a:pt x="199" y="301"/>
                          <a:pt x="194" y="298"/>
                        </a:cubicBezTo>
                        <a:cubicBezTo>
                          <a:pt x="194" y="284"/>
                          <a:pt x="194" y="284"/>
                          <a:pt x="194" y="284"/>
                        </a:cubicBezTo>
                        <a:cubicBezTo>
                          <a:pt x="219" y="284"/>
                          <a:pt x="219" y="284"/>
                          <a:pt x="219" y="284"/>
                        </a:cubicBezTo>
                        <a:cubicBezTo>
                          <a:pt x="219" y="298"/>
                          <a:pt x="219" y="298"/>
                          <a:pt x="219" y="298"/>
                        </a:cubicBezTo>
                        <a:cubicBezTo>
                          <a:pt x="214" y="301"/>
                          <a:pt x="211" y="307"/>
                          <a:pt x="211" y="313"/>
                        </a:cubicBezTo>
                        <a:cubicBezTo>
                          <a:pt x="211" y="322"/>
                          <a:pt x="218" y="330"/>
                          <a:pt x="227" y="330"/>
                        </a:cubicBezTo>
                        <a:cubicBezTo>
                          <a:pt x="237" y="330"/>
                          <a:pt x="244" y="322"/>
                          <a:pt x="244" y="313"/>
                        </a:cubicBezTo>
                        <a:cubicBezTo>
                          <a:pt x="244" y="307"/>
                          <a:pt x="240" y="301"/>
                          <a:pt x="235" y="298"/>
                        </a:cubicBezTo>
                        <a:cubicBezTo>
                          <a:pt x="235" y="284"/>
                          <a:pt x="235" y="284"/>
                          <a:pt x="235" y="284"/>
                        </a:cubicBezTo>
                        <a:cubicBezTo>
                          <a:pt x="243" y="284"/>
                          <a:pt x="243" y="284"/>
                          <a:pt x="243" y="284"/>
                        </a:cubicBezTo>
                        <a:cubicBezTo>
                          <a:pt x="266" y="284"/>
                          <a:pt x="284" y="266"/>
                          <a:pt x="284" y="243"/>
                        </a:cubicBezTo>
                        <a:cubicBezTo>
                          <a:pt x="284" y="235"/>
                          <a:pt x="284" y="235"/>
                          <a:pt x="284" y="235"/>
                        </a:cubicBezTo>
                        <a:cubicBezTo>
                          <a:pt x="298" y="235"/>
                          <a:pt x="298" y="235"/>
                          <a:pt x="298" y="235"/>
                        </a:cubicBezTo>
                        <a:cubicBezTo>
                          <a:pt x="301" y="240"/>
                          <a:pt x="307" y="244"/>
                          <a:pt x="313" y="244"/>
                        </a:cubicBezTo>
                        <a:cubicBezTo>
                          <a:pt x="322" y="244"/>
                          <a:pt x="330" y="237"/>
                          <a:pt x="330" y="227"/>
                        </a:cubicBezTo>
                        <a:cubicBezTo>
                          <a:pt x="330" y="218"/>
                          <a:pt x="322" y="211"/>
                          <a:pt x="313" y="211"/>
                        </a:cubicBezTo>
                        <a:cubicBezTo>
                          <a:pt x="307" y="211"/>
                          <a:pt x="301" y="214"/>
                          <a:pt x="298" y="219"/>
                        </a:cubicBezTo>
                        <a:cubicBezTo>
                          <a:pt x="284" y="219"/>
                          <a:pt x="284" y="219"/>
                          <a:pt x="284" y="219"/>
                        </a:cubicBezTo>
                        <a:cubicBezTo>
                          <a:pt x="284" y="194"/>
                          <a:pt x="284" y="194"/>
                          <a:pt x="284" y="194"/>
                        </a:cubicBezTo>
                        <a:cubicBezTo>
                          <a:pt x="298" y="194"/>
                          <a:pt x="298" y="194"/>
                          <a:pt x="298" y="194"/>
                        </a:cubicBezTo>
                        <a:cubicBezTo>
                          <a:pt x="301" y="199"/>
                          <a:pt x="307" y="203"/>
                          <a:pt x="313" y="203"/>
                        </a:cubicBezTo>
                        <a:cubicBezTo>
                          <a:pt x="322" y="203"/>
                          <a:pt x="330" y="195"/>
                          <a:pt x="330" y="186"/>
                        </a:cubicBezTo>
                        <a:cubicBezTo>
                          <a:pt x="330" y="177"/>
                          <a:pt x="322" y="169"/>
                          <a:pt x="313" y="169"/>
                        </a:cubicBezTo>
                        <a:cubicBezTo>
                          <a:pt x="307" y="169"/>
                          <a:pt x="301" y="173"/>
                          <a:pt x="298" y="178"/>
                        </a:cubicBezTo>
                        <a:cubicBezTo>
                          <a:pt x="284" y="178"/>
                          <a:pt x="284" y="178"/>
                          <a:pt x="284" y="178"/>
                        </a:cubicBezTo>
                        <a:cubicBezTo>
                          <a:pt x="284" y="152"/>
                          <a:pt x="284" y="152"/>
                          <a:pt x="284" y="152"/>
                        </a:cubicBezTo>
                        <a:lnTo>
                          <a:pt x="298" y="152"/>
                        </a:lnTo>
                        <a:close/>
                        <a:moveTo>
                          <a:pt x="165" y="267"/>
                        </a:moveTo>
                        <a:cubicBezTo>
                          <a:pt x="109" y="267"/>
                          <a:pt x="63" y="221"/>
                          <a:pt x="63" y="165"/>
                        </a:cubicBezTo>
                        <a:cubicBezTo>
                          <a:pt x="63" y="109"/>
                          <a:pt x="109" y="63"/>
                          <a:pt x="165" y="63"/>
                        </a:cubicBezTo>
                        <a:cubicBezTo>
                          <a:pt x="221" y="63"/>
                          <a:pt x="267" y="109"/>
                          <a:pt x="267" y="165"/>
                        </a:cubicBezTo>
                        <a:cubicBezTo>
                          <a:pt x="267" y="221"/>
                          <a:pt x="221" y="267"/>
                          <a:pt x="165" y="267"/>
                        </a:cubicBezTo>
                        <a:close/>
                      </a:path>
                    </a:pathLst>
                  </a:custGeom>
                  <a:solidFill>
                    <a:schemeClr val="bg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505050">
                          <a:lumMod val="75000"/>
                        </a:srgbClr>
                      </a:solidFill>
                      <a:effectLst/>
                      <a:uLnTx/>
                      <a:uFillTx/>
                      <a:latin typeface="Segoe UI Semibold" panose="020B0702040204020203" pitchFamily="34" charset="0"/>
                      <a:ea typeface="Segoe UI" pitchFamily="34" charset="0"/>
                      <a:cs typeface="Segoe UI Semibold" panose="020B0702040204020203" pitchFamily="34" charset="0"/>
                    </a:endParaRPr>
                  </a:p>
                </p:txBody>
              </p:sp>
              <p:sp>
                <p:nvSpPr>
                  <p:cNvPr id="126" name="Freeform 73">
                    <a:extLst>
                      <a:ext uri="{FF2B5EF4-FFF2-40B4-BE49-F238E27FC236}">
                        <a16:creationId xmlns:a16="http://schemas.microsoft.com/office/drawing/2014/main" id="{F77E0AEE-ABC6-47FE-9654-412EF795D971}"/>
                      </a:ext>
                    </a:extLst>
                  </p:cNvPr>
                  <p:cNvSpPr>
                    <a:spLocks noChangeAspect="1" noEditPoints="1"/>
                  </p:cNvSpPr>
                  <p:nvPr/>
                </p:nvSpPr>
                <p:spPr bwMode="black">
                  <a:xfrm>
                    <a:off x="6886293" y="3596916"/>
                    <a:ext cx="307129" cy="307128"/>
                  </a:xfrm>
                  <a:custGeom>
                    <a:avLst/>
                    <a:gdLst>
                      <a:gd name="T0" fmla="*/ 313 w 330"/>
                      <a:gd name="T1" fmla="*/ 161 h 330"/>
                      <a:gd name="T2" fmla="*/ 313 w 330"/>
                      <a:gd name="T3" fmla="*/ 128 h 330"/>
                      <a:gd name="T4" fmla="*/ 284 w 330"/>
                      <a:gd name="T5" fmla="*/ 137 h 330"/>
                      <a:gd name="T6" fmla="*/ 298 w 330"/>
                      <a:gd name="T7" fmla="*/ 111 h 330"/>
                      <a:gd name="T8" fmla="*/ 330 w 330"/>
                      <a:gd name="T9" fmla="*/ 103 h 330"/>
                      <a:gd name="T10" fmla="*/ 298 w 330"/>
                      <a:gd name="T11" fmla="*/ 95 h 330"/>
                      <a:gd name="T12" fmla="*/ 284 w 330"/>
                      <a:gd name="T13" fmla="*/ 87 h 330"/>
                      <a:gd name="T14" fmla="*/ 235 w 330"/>
                      <a:gd name="T15" fmla="*/ 46 h 330"/>
                      <a:gd name="T16" fmla="*/ 244 w 330"/>
                      <a:gd name="T17" fmla="*/ 17 h 330"/>
                      <a:gd name="T18" fmla="*/ 211 w 330"/>
                      <a:gd name="T19" fmla="*/ 17 h 330"/>
                      <a:gd name="T20" fmla="*/ 219 w 330"/>
                      <a:gd name="T21" fmla="*/ 46 h 330"/>
                      <a:gd name="T22" fmla="*/ 194 w 330"/>
                      <a:gd name="T23" fmla="*/ 32 h 330"/>
                      <a:gd name="T24" fmla="*/ 186 w 330"/>
                      <a:gd name="T25" fmla="*/ 0 h 330"/>
                      <a:gd name="T26" fmla="*/ 178 w 330"/>
                      <a:gd name="T27" fmla="*/ 32 h 330"/>
                      <a:gd name="T28" fmla="*/ 152 w 330"/>
                      <a:gd name="T29" fmla="*/ 46 h 330"/>
                      <a:gd name="T30" fmla="*/ 161 w 330"/>
                      <a:gd name="T31" fmla="*/ 17 h 330"/>
                      <a:gd name="T32" fmla="*/ 128 w 330"/>
                      <a:gd name="T33" fmla="*/ 17 h 330"/>
                      <a:gd name="T34" fmla="*/ 137 w 330"/>
                      <a:gd name="T35" fmla="*/ 46 h 330"/>
                      <a:gd name="T36" fmla="*/ 111 w 330"/>
                      <a:gd name="T37" fmla="*/ 32 h 330"/>
                      <a:gd name="T38" fmla="*/ 103 w 330"/>
                      <a:gd name="T39" fmla="*/ 0 h 330"/>
                      <a:gd name="T40" fmla="*/ 95 w 330"/>
                      <a:gd name="T41" fmla="*/ 32 h 330"/>
                      <a:gd name="T42" fmla="*/ 87 w 330"/>
                      <a:gd name="T43" fmla="*/ 46 h 330"/>
                      <a:gd name="T44" fmla="*/ 46 w 330"/>
                      <a:gd name="T45" fmla="*/ 95 h 330"/>
                      <a:gd name="T46" fmla="*/ 17 w 330"/>
                      <a:gd name="T47" fmla="*/ 86 h 330"/>
                      <a:gd name="T48" fmla="*/ 17 w 330"/>
                      <a:gd name="T49" fmla="*/ 120 h 330"/>
                      <a:gd name="T50" fmla="*/ 46 w 330"/>
                      <a:gd name="T51" fmla="*/ 111 h 330"/>
                      <a:gd name="T52" fmla="*/ 32 w 330"/>
                      <a:gd name="T53" fmla="*/ 137 h 330"/>
                      <a:gd name="T54" fmla="*/ 0 w 330"/>
                      <a:gd name="T55" fmla="*/ 144 h 330"/>
                      <a:gd name="T56" fmla="*/ 32 w 330"/>
                      <a:gd name="T57" fmla="*/ 152 h 330"/>
                      <a:gd name="T58" fmla="*/ 46 w 330"/>
                      <a:gd name="T59" fmla="*/ 178 h 330"/>
                      <a:gd name="T60" fmla="*/ 17 w 330"/>
                      <a:gd name="T61" fmla="*/ 169 h 330"/>
                      <a:gd name="T62" fmla="*/ 17 w 330"/>
                      <a:gd name="T63" fmla="*/ 203 h 330"/>
                      <a:gd name="T64" fmla="*/ 46 w 330"/>
                      <a:gd name="T65" fmla="*/ 194 h 330"/>
                      <a:gd name="T66" fmla="*/ 32 w 330"/>
                      <a:gd name="T67" fmla="*/ 219 h 330"/>
                      <a:gd name="T68" fmla="*/ 0 w 330"/>
                      <a:gd name="T69" fmla="*/ 227 h 330"/>
                      <a:gd name="T70" fmla="*/ 32 w 330"/>
                      <a:gd name="T71" fmla="*/ 235 h 330"/>
                      <a:gd name="T72" fmla="*/ 46 w 330"/>
                      <a:gd name="T73" fmla="*/ 243 h 330"/>
                      <a:gd name="T74" fmla="*/ 95 w 330"/>
                      <a:gd name="T75" fmla="*/ 284 h 330"/>
                      <a:gd name="T76" fmla="*/ 86 w 330"/>
                      <a:gd name="T77" fmla="*/ 313 h 330"/>
                      <a:gd name="T78" fmla="*/ 120 w 330"/>
                      <a:gd name="T79" fmla="*/ 313 h 330"/>
                      <a:gd name="T80" fmla="*/ 111 w 330"/>
                      <a:gd name="T81" fmla="*/ 284 h 330"/>
                      <a:gd name="T82" fmla="*/ 137 w 330"/>
                      <a:gd name="T83" fmla="*/ 298 h 330"/>
                      <a:gd name="T84" fmla="*/ 144 w 330"/>
                      <a:gd name="T85" fmla="*/ 330 h 330"/>
                      <a:gd name="T86" fmla="*/ 152 w 330"/>
                      <a:gd name="T87" fmla="*/ 298 h 330"/>
                      <a:gd name="T88" fmla="*/ 178 w 330"/>
                      <a:gd name="T89" fmla="*/ 284 h 330"/>
                      <a:gd name="T90" fmla="*/ 169 w 330"/>
                      <a:gd name="T91" fmla="*/ 313 h 330"/>
                      <a:gd name="T92" fmla="*/ 203 w 330"/>
                      <a:gd name="T93" fmla="*/ 313 h 330"/>
                      <a:gd name="T94" fmla="*/ 194 w 330"/>
                      <a:gd name="T95" fmla="*/ 284 h 330"/>
                      <a:gd name="T96" fmla="*/ 219 w 330"/>
                      <a:gd name="T97" fmla="*/ 298 h 330"/>
                      <a:gd name="T98" fmla="*/ 227 w 330"/>
                      <a:gd name="T99" fmla="*/ 330 h 330"/>
                      <a:gd name="T100" fmla="*/ 235 w 330"/>
                      <a:gd name="T101" fmla="*/ 298 h 330"/>
                      <a:gd name="T102" fmla="*/ 243 w 330"/>
                      <a:gd name="T103" fmla="*/ 284 h 330"/>
                      <a:gd name="T104" fmla="*/ 284 w 330"/>
                      <a:gd name="T105" fmla="*/ 235 h 330"/>
                      <a:gd name="T106" fmla="*/ 313 w 330"/>
                      <a:gd name="T107" fmla="*/ 244 h 330"/>
                      <a:gd name="T108" fmla="*/ 313 w 330"/>
                      <a:gd name="T109" fmla="*/ 211 h 330"/>
                      <a:gd name="T110" fmla="*/ 284 w 330"/>
                      <a:gd name="T111" fmla="*/ 219 h 330"/>
                      <a:gd name="T112" fmla="*/ 298 w 330"/>
                      <a:gd name="T113" fmla="*/ 194 h 330"/>
                      <a:gd name="T114" fmla="*/ 330 w 330"/>
                      <a:gd name="T115" fmla="*/ 186 h 330"/>
                      <a:gd name="T116" fmla="*/ 298 w 330"/>
                      <a:gd name="T117" fmla="*/ 178 h 330"/>
                      <a:gd name="T118" fmla="*/ 284 w 330"/>
                      <a:gd name="T119" fmla="*/ 152 h 330"/>
                      <a:gd name="T120" fmla="*/ 165 w 330"/>
                      <a:gd name="T121" fmla="*/ 267 h 330"/>
                      <a:gd name="T122" fmla="*/ 165 w 330"/>
                      <a:gd name="T123" fmla="*/ 63 h 330"/>
                      <a:gd name="T124" fmla="*/ 165 w 330"/>
                      <a:gd name="T125" fmla="*/ 267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30" h="330">
                        <a:moveTo>
                          <a:pt x="298" y="152"/>
                        </a:moveTo>
                        <a:cubicBezTo>
                          <a:pt x="301" y="158"/>
                          <a:pt x="307" y="161"/>
                          <a:pt x="313" y="161"/>
                        </a:cubicBezTo>
                        <a:cubicBezTo>
                          <a:pt x="322" y="161"/>
                          <a:pt x="330" y="154"/>
                          <a:pt x="330" y="144"/>
                        </a:cubicBezTo>
                        <a:cubicBezTo>
                          <a:pt x="330" y="135"/>
                          <a:pt x="322" y="128"/>
                          <a:pt x="313" y="128"/>
                        </a:cubicBezTo>
                        <a:cubicBezTo>
                          <a:pt x="307" y="128"/>
                          <a:pt x="301" y="131"/>
                          <a:pt x="298" y="137"/>
                        </a:cubicBezTo>
                        <a:cubicBezTo>
                          <a:pt x="284" y="137"/>
                          <a:pt x="284" y="137"/>
                          <a:pt x="284" y="137"/>
                        </a:cubicBezTo>
                        <a:cubicBezTo>
                          <a:pt x="284" y="111"/>
                          <a:pt x="284" y="111"/>
                          <a:pt x="284" y="111"/>
                        </a:cubicBezTo>
                        <a:cubicBezTo>
                          <a:pt x="298" y="111"/>
                          <a:pt x="298" y="111"/>
                          <a:pt x="298" y="111"/>
                        </a:cubicBezTo>
                        <a:cubicBezTo>
                          <a:pt x="301" y="116"/>
                          <a:pt x="307" y="120"/>
                          <a:pt x="313" y="120"/>
                        </a:cubicBezTo>
                        <a:cubicBezTo>
                          <a:pt x="322" y="120"/>
                          <a:pt x="330" y="112"/>
                          <a:pt x="330" y="103"/>
                        </a:cubicBezTo>
                        <a:cubicBezTo>
                          <a:pt x="330" y="94"/>
                          <a:pt x="322" y="86"/>
                          <a:pt x="313" y="86"/>
                        </a:cubicBezTo>
                        <a:cubicBezTo>
                          <a:pt x="307" y="86"/>
                          <a:pt x="301" y="90"/>
                          <a:pt x="298" y="95"/>
                        </a:cubicBezTo>
                        <a:cubicBezTo>
                          <a:pt x="284" y="95"/>
                          <a:pt x="284" y="95"/>
                          <a:pt x="284" y="95"/>
                        </a:cubicBezTo>
                        <a:cubicBezTo>
                          <a:pt x="284" y="87"/>
                          <a:pt x="284" y="87"/>
                          <a:pt x="284" y="87"/>
                        </a:cubicBezTo>
                        <a:cubicBezTo>
                          <a:pt x="284" y="65"/>
                          <a:pt x="266" y="46"/>
                          <a:pt x="243" y="46"/>
                        </a:cubicBezTo>
                        <a:cubicBezTo>
                          <a:pt x="235" y="46"/>
                          <a:pt x="235" y="46"/>
                          <a:pt x="235" y="46"/>
                        </a:cubicBezTo>
                        <a:cubicBezTo>
                          <a:pt x="235" y="32"/>
                          <a:pt x="235" y="32"/>
                          <a:pt x="235" y="32"/>
                        </a:cubicBezTo>
                        <a:cubicBezTo>
                          <a:pt x="240" y="29"/>
                          <a:pt x="244" y="23"/>
                          <a:pt x="244" y="17"/>
                        </a:cubicBezTo>
                        <a:cubicBezTo>
                          <a:pt x="244" y="8"/>
                          <a:pt x="237" y="0"/>
                          <a:pt x="227" y="0"/>
                        </a:cubicBezTo>
                        <a:cubicBezTo>
                          <a:pt x="218" y="0"/>
                          <a:pt x="211" y="8"/>
                          <a:pt x="211" y="17"/>
                        </a:cubicBezTo>
                        <a:cubicBezTo>
                          <a:pt x="211" y="23"/>
                          <a:pt x="214" y="29"/>
                          <a:pt x="219" y="32"/>
                        </a:cubicBezTo>
                        <a:cubicBezTo>
                          <a:pt x="219" y="46"/>
                          <a:pt x="219" y="46"/>
                          <a:pt x="219" y="46"/>
                        </a:cubicBezTo>
                        <a:cubicBezTo>
                          <a:pt x="194" y="46"/>
                          <a:pt x="194" y="46"/>
                          <a:pt x="194" y="46"/>
                        </a:cubicBezTo>
                        <a:cubicBezTo>
                          <a:pt x="194" y="32"/>
                          <a:pt x="194" y="32"/>
                          <a:pt x="194" y="32"/>
                        </a:cubicBezTo>
                        <a:cubicBezTo>
                          <a:pt x="199" y="29"/>
                          <a:pt x="203" y="23"/>
                          <a:pt x="203" y="17"/>
                        </a:cubicBezTo>
                        <a:cubicBezTo>
                          <a:pt x="203" y="8"/>
                          <a:pt x="195" y="0"/>
                          <a:pt x="186" y="0"/>
                        </a:cubicBezTo>
                        <a:cubicBezTo>
                          <a:pt x="177" y="0"/>
                          <a:pt x="169" y="8"/>
                          <a:pt x="169" y="17"/>
                        </a:cubicBezTo>
                        <a:cubicBezTo>
                          <a:pt x="169" y="23"/>
                          <a:pt x="173" y="29"/>
                          <a:pt x="178" y="32"/>
                        </a:cubicBezTo>
                        <a:cubicBezTo>
                          <a:pt x="178" y="46"/>
                          <a:pt x="178" y="46"/>
                          <a:pt x="178" y="46"/>
                        </a:cubicBezTo>
                        <a:cubicBezTo>
                          <a:pt x="152" y="46"/>
                          <a:pt x="152" y="46"/>
                          <a:pt x="152" y="46"/>
                        </a:cubicBezTo>
                        <a:cubicBezTo>
                          <a:pt x="152" y="32"/>
                          <a:pt x="152" y="32"/>
                          <a:pt x="152" y="32"/>
                        </a:cubicBezTo>
                        <a:cubicBezTo>
                          <a:pt x="158" y="29"/>
                          <a:pt x="161" y="23"/>
                          <a:pt x="161" y="17"/>
                        </a:cubicBezTo>
                        <a:cubicBezTo>
                          <a:pt x="161" y="8"/>
                          <a:pt x="154" y="0"/>
                          <a:pt x="144" y="0"/>
                        </a:cubicBezTo>
                        <a:cubicBezTo>
                          <a:pt x="135" y="0"/>
                          <a:pt x="128" y="8"/>
                          <a:pt x="128" y="17"/>
                        </a:cubicBezTo>
                        <a:cubicBezTo>
                          <a:pt x="128" y="23"/>
                          <a:pt x="131" y="29"/>
                          <a:pt x="137" y="32"/>
                        </a:cubicBezTo>
                        <a:cubicBezTo>
                          <a:pt x="137" y="46"/>
                          <a:pt x="137" y="46"/>
                          <a:pt x="137" y="46"/>
                        </a:cubicBezTo>
                        <a:cubicBezTo>
                          <a:pt x="111" y="46"/>
                          <a:pt x="111" y="46"/>
                          <a:pt x="111" y="46"/>
                        </a:cubicBezTo>
                        <a:cubicBezTo>
                          <a:pt x="111" y="32"/>
                          <a:pt x="111" y="32"/>
                          <a:pt x="111" y="32"/>
                        </a:cubicBezTo>
                        <a:cubicBezTo>
                          <a:pt x="116" y="29"/>
                          <a:pt x="120" y="23"/>
                          <a:pt x="120" y="17"/>
                        </a:cubicBezTo>
                        <a:cubicBezTo>
                          <a:pt x="120" y="8"/>
                          <a:pt x="112" y="0"/>
                          <a:pt x="103" y="0"/>
                        </a:cubicBezTo>
                        <a:cubicBezTo>
                          <a:pt x="94" y="0"/>
                          <a:pt x="86" y="8"/>
                          <a:pt x="86" y="17"/>
                        </a:cubicBezTo>
                        <a:cubicBezTo>
                          <a:pt x="86" y="23"/>
                          <a:pt x="90" y="29"/>
                          <a:pt x="95" y="32"/>
                        </a:cubicBezTo>
                        <a:cubicBezTo>
                          <a:pt x="95" y="46"/>
                          <a:pt x="95" y="46"/>
                          <a:pt x="95" y="46"/>
                        </a:cubicBezTo>
                        <a:cubicBezTo>
                          <a:pt x="87" y="46"/>
                          <a:pt x="87" y="46"/>
                          <a:pt x="87" y="46"/>
                        </a:cubicBezTo>
                        <a:cubicBezTo>
                          <a:pt x="65" y="46"/>
                          <a:pt x="46" y="65"/>
                          <a:pt x="46" y="87"/>
                        </a:cubicBezTo>
                        <a:cubicBezTo>
                          <a:pt x="46" y="95"/>
                          <a:pt x="46" y="95"/>
                          <a:pt x="46" y="95"/>
                        </a:cubicBezTo>
                        <a:cubicBezTo>
                          <a:pt x="32" y="95"/>
                          <a:pt x="32" y="95"/>
                          <a:pt x="32" y="95"/>
                        </a:cubicBezTo>
                        <a:cubicBezTo>
                          <a:pt x="29" y="90"/>
                          <a:pt x="23" y="86"/>
                          <a:pt x="17" y="86"/>
                        </a:cubicBezTo>
                        <a:cubicBezTo>
                          <a:pt x="8" y="86"/>
                          <a:pt x="0" y="94"/>
                          <a:pt x="0" y="103"/>
                        </a:cubicBezTo>
                        <a:cubicBezTo>
                          <a:pt x="0" y="112"/>
                          <a:pt x="8" y="120"/>
                          <a:pt x="17" y="120"/>
                        </a:cubicBezTo>
                        <a:cubicBezTo>
                          <a:pt x="23" y="120"/>
                          <a:pt x="29" y="116"/>
                          <a:pt x="32" y="111"/>
                        </a:cubicBezTo>
                        <a:cubicBezTo>
                          <a:pt x="46" y="111"/>
                          <a:pt x="46" y="111"/>
                          <a:pt x="46" y="111"/>
                        </a:cubicBezTo>
                        <a:cubicBezTo>
                          <a:pt x="46" y="137"/>
                          <a:pt x="46" y="137"/>
                          <a:pt x="46" y="137"/>
                        </a:cubicBezTo>
                        <a:cubicBezTo>
                          <a:pt x="32" y="137"/>
                          <a:pt x="32" y="137"/>
                          <a:pt x="32" y="137"/>
                        </a:cubicBezTo>
                        <a:cubicBezTo>
                          <a:pt x="29" y="131"/>
                          <a:pt x="23" y="128"/>
                          <a:pt x="17" y="128"/>
                        </a:cubicBezTo>
                        <a:cubicBezTo>
                          <a:pt x="8" y="128"/>
                          <a:pt x="0" y="135"/>
                          <a:pt x="0" y="144"/>
                        </a:cubicBezTo>
                        <a:cubicBezTo>
                          <a:pt x="0" y="154"/>
                          <a:pt x="8" y="161"/>
                          <a:pt x="17" y="161"/>
                        </a:cubicBezTo>
                        <a:cubicBezTo>
                          <a:pt x="23" y="161"/>
                          <a:pt x="29" y="158"/>
                          <a:pt x="32" y="152"/>
                        </a:cubicBezTo>
                        <a:cubicBezTo>
                          <a:pt x="46" y="152"/>
                          <a:pt x="46" y="152"/>
                          <a:pt x="46" y="152"/>
                        </a:cubicBezTo>
                        <a:cubicBezTo>
                          <a:pt x="46" y="178"/>
                          <a:pt x="46" y="178"/>
                          <a:pt x="46" y="178"/>
                        </a:cubicBezTo>
                        <a:cubicBezTo>
                          <a:pt x="32" y="178"/>
                          <a:pt x="32" y="178"/>
                          <a:pt x="32" y="178"/>
                        </a:cubicBezTo>
                        <a:cubicBezTo>
                          <a:pt x="29" y="173"/>
                          <a:pt x="23" y="169"/>
                          <a:pt x="17" y="169"/>
                        </a:cubicBezTo>
                        <a:cubicBezTo>
                          <a:pt x="8" y="169"/>
                          <a:pt x="0" y="177"/>
                          <a:pt x="0" y="186"/>
                        </a:cubicBezTo>
                        <a:cubicBezTo>
                          <a:pt x="0" y="195"/>
                          <a:pt x="8" y="203"/>
                          <a:pt x="17" y="203"/>
                        </a:cubicBezTo>
                        <a:cubicBezTo>
                          <a:pt x="23" y="203"/>
                          <a:pt x="29" y="199"/>
                          <a:pt x="32" y="194"/>
                        </a:cubicBezTo>
                        <a:cubicBezTo>
                          <a:pt x="46" y="194"/>
                          <a:pt x="46" y="194"/>
                          <a:pt x="46" y="194"/>
                        </a:cubicBezTo>
                        <a:cubicBezTo>
                          <a:pt x="46" y="219"/>
                          <a:pt x="46" y="219"/>
                          <a:pt x="46" y="219"/>
                        </a:cubicBezTo>
                        <a:cubicBezTo>
                          <a:pt x="32" y="219"/>
                          <a:pt x="32" y="219"/>
                          <a:pt x="32" y="219"/>
                        </a:cubicBezTo>
                        <a:cubicBezTo>
                          <a:pt x="29" y="214"/>
                          <a:pt x="23" y="211"/>
                          <a:pt x="17" y="211"/>
                        </a:cubicBezTo>
                        <a:cubicBezTo>
                          <a:pt x="8" y="211"/>
                          <a:pt x="0" y="218"/>
                          <a:pt x="0" y="227"/>
                        </a:cubicBezTo>
                        <a:cubicBezTo>
                          <a:pt x="0" y="237"/>
                          <a:pt x="8" y="244"/>
                          <a:pt x="17" y="244"/>
                        </a:cubicBezTo>
                        <a:cubicBezTo>
                          <a:pt x="23" y="244"/>
                          <a:pt x="29" y="240"/>
                          <a:pt x="32" y="235"/>
                        </a:cubicBezTo>
                        <a:cubicBezTo>
                          <a:pt x="46" y="235"/>
                          <a:pt x="46" y="235"/>
                          <a:pt x="46" y="235"/>
                        </a:cubicBezTo>
                        <a:cubicBezTo>
                          <a:pt x="46" y="243"/>
                          <a:pt x="46" y="243"/>
                          <a:pt x="46" y="243"/>
                        </a:cubicBezTo>
                        <a:cubicBezTo>
                          <a:pt x="46" y="266"/>
                          <a:pt x="65" y="284"/>
                          <a:pt x="87" y="284"/>
                        </a:cubicBezTo>
                        <a:cubicBezTo>
                          <a:pt x="95" y="284"/>
                          <a:pt x="95" y="284"/>
                          <a:pt x="95" y="284"/>
                        </a:cubicBezTo>
                        <a:cubicBezTo>
                          <a:pt x="95" y="298"/>
                          <a:pt x="95" y="298"/>
                          <a:pt x="95" y="298"/>
                        </a:cubicBezTo>
                        <a:cubicBezTo>
                          <a:pt x="90" y="301"/>
                          <a:pt x="86" y="307"/>
                          <a:pt x="86" y="313"/>
                        </a:cubicBezTo>
                        <a:cubicBezTo>
                          <a:pt x="86" y="322"/>
                          <a:pt x="94" y="330"/>
                          <a:pt x="103" y="330"/>
                        </a:cubicBezTo>
                        <a:cubicBezTo>
                          <a:pt x="112" y="330"/>
                          <a:pt x="120" y="322"/>
                          <a:pt x="120" y="313"/>
                        </a:cubicBezTo>
                        <a:cubicBezTo>
                          <a:pt x="120" y="307"/>
                          <a:pt x="116" y="301"/>
                          <a:pt x="111" y="298"/>
                        </a:cubicBezTo>
                        <a:cubicBezTo>
                          <a:pt x="111" y="284"/>
                          <a:pt x="111" y="284"/>
                          <a:pt x="111" y="284"/>
                        </a:cubicBezTo>
                        <a:cubicBezTo>
                          <a:pt x="137" y="284"/>
                          <a:pt x="137" y="284"/>
                          <a:pt x="137" y="284"/>
                        </a:cubicBezTo>
                        <a:cubicBezTo>
                          <a:pt x="137" y="298"/>
                          <a:pt x="137" y="298"/>
                          <a:pt x="137" y="298"/>
                        </a:cubicBezTo>
                        <a:cubicBezTo>
                          <a:pt x="131" y="301"/>
                          <a:pt x="128" y="307"/>
                          <a:pt x="128" y="313"/>
                        </a:cubicBezTo>
                        <a:cubicBezTo>
                          <a:pt x="128" y="322"/>
                          <a:pt x="135" y="330"/>
                          <a:pt x="144" y="330"/>
                        </a:cubicBezTo>
                        <a:cubicBezTo>
                          <a:pt x="154" y="330"/>
                          <a:pt x="161" y="322"/>
                          <a:pt x="161" y="313"/>
                        </a:cubicBezTo>
                        <a:cubicBezTo>
                          <a:pt x="161" y="307"/>
                          <a:pt x="158" y="301"/>
                          <a:pt x="152" y="298"/>
                        </a:cubicBezTo>
                        <a:cubicBezTo>
                          <a:pt x="152" y="284"/>
                          <a:pt x="152" y="284"/>
                          <a:pt x="152" y="284"/>
                        </a:cubicBezTo>
                        <a:cubicBezTo>
                          <a:pt x="178" y="284"/>
                          <a:pt x="178" y="284"/>
                          <a:pt x="178" y="284"/>
                        </a:cubicBezTo>
                        <a:cubicBezTo>
                          <a:pt x="178" y="298"/>
                          <a:pt x="178" y="298"/>
                          <a:pt x="178" y="298"/>
                        </a:cubicBezTo>
                        <a:cubicBezTo>
                          <a:pt x="173" y="301"/>
                          <a:pt x="169" y="307"/>
                          <a:pt x="169" y="313"/>
                        </a:cubicBezTo>
                        <a:cubicBezTo>
                          <a:pt x="169" y="322"/>
                          <a:pt x="177" y="330"/>
                          <a:pt x="186" y="330"/>
                        </a:cubicBezTo>
                        <a:cubicBezTo>
                          <a:pt x="195" y="330"/>
                          <a:pt x="203" y="322"/>
                          <a:pt x="203" y="313"/>
                        </a:cubicBezTo>
                        <a:cubicBezTo>
                          <a:pt x="203" y="307"/>
                          <a:pt x="199" y="301"/>
                          <a:pt x="194" y="298"/>
                        </a:cubicBezTo>
                        <a:cubicBezTo>
                          <a:pt x="194" y="284"/>
                          <a:pt x="194" y="284"/>
                          <a:pt x="194" y="284"/>
                        </a:cubicBezTo>
                        <a:cubicBezTo>
                          <a:pt x="219" y="284"/>
                          <a:pt x="219" y="284"/>
                          <a:pt x="219" y="284"/>
                        </a:cubicBezTo>
                        <a:cubicBezTo>
                          <a:pt x="219" y="298"/>
                          <a:pt x="219" y="298"/>
                          <a:pt x="219" y="298"/>
                        </a:cubicBezTo>
                        <a:cubicBezTo>
                          <a:pt x="214" y="301"/>
                          <a:pt x="211" y="307"/>
                          <a:pt x="211" y="313"/>
                        </a:cubicBezTo>
                        <a:cubicBezTo>
                          <a:pt x="211" y="322"/>
                          <a:pt x="218" y="330"/>
                          <a:pt x="227" y="330"/>
                        </a:cubicBezTo>
                        <a:cubicBezTo>
                          <a:pt x="237" y="330"/>
                          <a:pt x="244" y="322"/>
                          <a:pt x="244" y="313"/>
                        </a:cubicBezTo>
                        <a:cubicBezTo>
                          <a:pt x="244" y="307"/>
                          <a:pt x="240" y="301"/>
                          <a:pt x="235" y="298"/>
                        </a:cubicBezTo>
                        <a:cubicBezTo>
                          <a:pt x="235" y="284"/>
                          <a:pt x="235" y="284"/>
                          <a:pt x="235" y="284"/>
                        </a:cubicBezTo>
                        <a:cubicBezTo>
                          <a:pt x="243" y="284"/>
                          <a:pt x="243" y="284"/>
                          <a:pt x="243" y="284"/>
                        </a:cubicBezTo>
                        <a:cubicBezTo>
                          <a:pt x="266" y="284"/>
                          <a:pt x="284" y="266"/>
                          <a:pt x="284" y="243"/>
                        </a:cubicBezTo>
                        <a:cubicBezTo>
                          <a:pt x="284" y="235"/>
                          <a:pt x="284" y="235"/>
                          <a:pt x="284" y="235"/>
                        </a:cubicBezTo>
                        <a:cubicBezTo>
                          <a:pt x="298" y="235"/>
                          <a:pt x="298" y="235"/>
                          <a:pt x="298" y="235"/>
                        </a:cubicBezTo>
                        <a:cubicBezTo>
                          <a:pt x="301" y="240"/>
                          <a:pt x="307" y="244"/>
                          <a:pt x="313" y="244"/>
                        </a:cubicBezTo>
                        <a:cubicBezTo>
                          <a:pt x="322" y="244"/>
                          <a:pt x="330" y="237"/>
                          <a:pt x="330" y="227"/>
                        </a:cubicBezTo>
                        <a:cubicBezTo>
                          <a:pt x="330" y="218"/>
                          <a:pt x="322" y="211"/>
                          <a:pt x="313" y="211"/>
                        </a:cubicBezTo>
                        <a:cubicBezTo>
                          <a:pt x="307" y="211"/>
                          <a:pt x="301" y="214"/>
                          <a:pt x="298" y="219"/>
                        </a:cubicBezTo>
                        <a:cubicBezTo>
                          <a:pt x="284" y="219"/>
                          <a:pt x="284" y="219"/>
                          <a:pt x="284" y="219"/>
                        </a:cubicBezTo>
                        <a:cubicBezTo>
                          <a:pt x="284" y="194"/>
                          <a:pt x="284" y="194"/>
                          <a:pt x="284" y="194"/>
                        </a:cubicBezTo>
                        <a:cubicBezTo>
                          <a:pt x="298" y="194"/>
                          <a:pt x="298" y="194"/>
                          <a:pt x="298" y="194"/>
                        </a:cubicBezTo>
                        <a:cubicBezTo>
                          <a:pt x="301" y="199"/>
                          <a:pt x="307" y="203"/>
                          <a:pt x="313" y="203"/>
                        </a:cubicBezTo>
                        <a:cubicBezTo>
                          <a:pt x="322" y="203"/>
                          <a:pt x="330" y="195"/>
                          <a:pt x="330" y="186"/>
                        </a:cubicBezTo>
                        <a:cubicBezTo>
                          <a:pt x="330" y="177"/>
                          <a:pt x="322" y="169"/>
                          <a:pt x="313" y="169"/>
                        </a:cubicBezTo>
                        <a:cubicBezTo>
                          <a:pt x="307" y="169"/>
                          <a:pt x="301" y="173"/>
                          <a:pt x="298" y="178"/>
                        </a:cubicBezTo>
                        <a:cubicBezTo>
                          <a:pt x="284" y="178"/>
                          <a:pt x="284" y="178"/>
                          <a:pt x="284" y="178"/>
                        </a:cubicBezTo>
                        <a:cubicBezTo>
                          <a:pt x="284" y="152"/>
                          <a:pt x="284" y="152"/>
                          <a:pt x="284" y="152"/>
                        </a:cubicBezTo>
                        <a:lnTo>
                          <a:pt x="298" y="152"/>
                        </a:lnTo>
                        <a:close/>
                        <a:moveTo>
                          <a:pt x="165" y="267"/>
                        </a:moveTo>
                        <a:cubicBezTo>
                          <a:pt x="109" y="267"/>
                          <a:pt x="63" y="221"/>
                          <a:pt x="63" y="165"/>
                        </a:cubicBezTo>
                        <a:cubicBezTo>
                          <a:pt x="63" y="109"/>
                          <a:pt x="109" y="63"/>
                          <a:pt x="165" y="63"/>
                        </a:cubicBezTo>
                        <a:cubicBezTo>
                          <a:pt x="221" y="63"/>
                          <a:pt x="267" y="109"/>
                          <a:pt x="267" y="165"/>
                        </a:cubicBezTo>
                        <a:cubicBezTo>
                          <a:pt x="267" y="221"/>
                          <a:pt x="221" y="267"/>
                          <a:pt x="165" y="267"/>
                        </a:cubicBezTo>
                        <a:close/>
                      </a:path>
                    </a:pathLst>
                  </a:custGeom>
                  <a:solidFill>
                    <a:schemeClr val="bg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505050">
                          <a:lumMod val="75000"/>
                        </a:srgbClr>
                      </a:solidFill>
                      <a:effectLst/>
                      <a:uLnTx/>
                      <a:uFillTx/>
                      <a:latin typeface="Segoe UI Semibold" panose="020B0702040204020203" pitchFamily="34" charset="0"/>
                      <a:ea typeface="Segoe UI" pitchFamily="34" charset="0"/>
                      <a:cs typeface="Segoe UI Semibold" panose="020B0702040204020203" pitchFamily="34" charset="0"/>
                    </a:endParaRPr>
                  </a:p>
                </p:txBody>
              </p:sp>
            </p:grpSp>
            <p:sp>
              <p:nvSpPr>
                <p:cNvPr id="95" name="Rectangle 94">
                  <a:extLst>
                    <a:ext uri="{FF2B5EF4-FFF2-40B4-BE49-F238E27FC236}">
                      <a16:creationId xmlns:a16="http://schemas.microsoft.com/office/drawing/2014/main" id="{F94C8151-D4BD-4991-A4DB-F8FCA78711FF}"/>
                    </a:ext>
                  </a:extLst>
                </p:cNvPr>
                <p:cNvSpPr/>
                <p:nvPr/>
              </p:nvSpPr>
              <p:spPr>
                <a:xfrm flipH="1">
                  <a:off x="7443387" y="2724365"/>
                  <a:ext cx="1189146" cy="407801"/>
                </a:xfrm>
                <a:prstGeom prst="rect">
                  <a:avLst/>
                </a:prstGeom>
                <a:noFill/>
              </p:spPr>
              <p:txBody>
                <a:bodyPr wrap="none" lIns="0" tIns="0" rIns="0" anchor="t" anchorCtr="1">
                  <a:noAutofit/>
                </a:bodyPr>
                <a:lstStyle/>
                <a:p>
                  <a:pPr algn="ctr"/>
                  <a:r>
                    <a:rPr lang="en-US" sz="1400" b="1" dirty="0">
                      <a:solidFill>
                        <a:srgbClr val="7F7F7F"/>
                      </a:solidFill>
                      <a:latin typeface="Arial" panose="020B0604020202020204" pitchFamily="34" charset="0"/>
                      <a:cs typeface="Arial" panose="020B0604020202020204" pitchFamily="34" charset="0"/>
                    </a:rPr>
                    <a:t>Waveform </a:t>
                  </a:r>
                </a:p>
                <a:p>
                  <a:pPr algn="ctr"/>
                  <a:r>
                    <a:rPr lang="en-US" sz="1400" b="1" dirty="0">
                      <a:solidFill>
                        <a:srgbClr val="7F7F7F"/>
                      </a:solidFill>
                      <a:latin typeface="Arial" panose="020B0604020202020204" pitchFamily="34" charset="0"/>
                      <a:cs typeface="Arial" panose="020B0604020202020204" pitchFamily="34" charset="0"/>
                    </a:rPr>
                    <a:t>Processing</a:t>
                  </a:r>
                </a:p>
              </p:txBody>
            </p:sp>
          </p:grpSp>
          <p:grpSp>
            <p:nvGrpSpPr>
              <p:cNvPr id="12" name="Group 11">
                <a:extLst>
                  <a:ext uri="{FF2B5EF4-FFF2-40B4-BE49-F238E27FC236}">
                    <a16:creationId xmlns:a16="http://schemas.microsoft.com/office/drawing/2014/main" id="{9951E1CB-D83F-49E7-878A-905E04E013E7}"/>
                  </a:ext>
                </a:extLst>
              </p:cNvPr>
              <p:cNvGrpSpPr/>
              <p:nvPr/>
            </p:nvGrpSpPr>
            <p:grpSpPr>
              <a:xfrm>
                <a:off x="5214698" y="3611167"/>
                <a:ext cx="1125697" cy="1237213"/>
                <a:chOff x="5111530" y="3561503"/>
                <a:chExt cx="1125697" cy="1237213"/>
              </a:xfrm>
            </p:grpSpPr>
            <p:grpSp>
              <p:nvGrpSpPr>
                <p:cNvPr id="11" name="Group 10">
                  <a:extLst>
                    <a:ext uri="{FF2B5EF4-FFF2-40B4-BE49-F238E27FC236}">
                      <a16:creationId xmlns:a16="http://schemas.microsoft.com/office/drawing/2014/main" id="{292B568F-F543-4A0D-8CA8-FB0577D0E23A}"/>
                    </a:ext>
                  </a:extLst>
                </p:cNvPr>
                <p:cNvGrpSpPr/>
                <p:nvPr/>
              </p:nvGrpSpPr>
              <p:grpSpPr>
                <a:xfrm>
                  <a:off x="5111530" y="3561503"/>
                  <a:ext cx="1125697" cy="987013"/>
                  <a:chOff x="5114186" y="3634568"/>
                  <a:chExt cx="1125697" cy="987013"/>
                </a:xfrm>
              </p:grpSpPr>
              <p:pic>
                <p:nvPicPr>
                  <p:cNvPr id="107" name="Picture 2" descr="What is Azure Synapse Analytics? – TimeXtender Support">
                    <a:extLst>
                      <a:ext uri="{FF2B5EF4-FFF2-40B4-BE49-F238E27FC236}">
                        <a16:creationId xmlns:a16="http://schemas.microsoft.com/office/drawing/2014/main" id="{2A90D250-910F-448B-B750-90E0614DBC7E}"/>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64518" t="8733" r="7247" b="7163"/>
                  <a:stretch/>
                </p:blipFill>
                <p:spPr bwMode="auto">
                  <a:xfrm>
                    <a:off x="5114186" y="4139580"/>
                    <a:ext cx="544118" cy="482001"/>
                  </a:xfrm>
                  <a:prstGeom prst="rect">
                    <a:avLst/>
                  </a:prstGeom>
                  <a:noFill/>
                  <a:extLst>
                    <a:ext uri="{909E8E84-426E-40DD-AFC4-6F175D3DCCD1}">
                      <a14:hiddenFill xmlns:a14="http://schemas.microsoft.com/office/drawing/2010/main">
                        <a:solidFill>
                          <a:srgbClr val="FFFFFF"/>
                        </a:solidFill>
                      </a14:hiddenFill>
                    </a:ext>
                  </a:extLst>
                </p:spPr>
              </p:pic>
              <p:pic>
                <p:nvPicPr>
                  <p:cNvPr id="108" name="Picture 2" descr="What is Azure Synapse Analytics? – TimeXtender Support">
                    <a:extLst>
                      <a:ext uri="{FF2B5EF4-FFF2-40B4-BE49-F238E27FC236}">
                        <a16:creationId xmlns:a16="http://schemas.microsoft.com/office/drawing/2014/main" id="{8682858E-8138-46AB-A674-759E9E11A66F}"/>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64518" t="8733" r="7247" b="7163"/>
                  <a:stretch/>
                </p:blipFill>
                <p:spPr bwMode="auto">
                  <a:xfrm>
                    <a:off x="5695765" y="4139580"/>
                    <a:ext cx="544118" cy="482001"/>
                  </a:xfrm>
                  <a:prstGeom prst="rect">
                    <a:avLst/>
                  </a:prstGeom>
                  <a:noFill/>
                  <a:extLst>
                    <a:ext uri="{909E8E84-426E-40DD-AFC4-6F175D3DCCD1}">
                      <a14:hiddenFill xmlns:a14="http://schemas.microsoft.com/office/drawing/2010/main">
                        <a:solidFill>
                          <a:srgbClr val="FFFFFF"/>
                        </a:solidFill>
                      </a14:hiddenFill>
                    </a:ext>
                  </a:extLst>
                </p:spPr>
              </p:pic>
              <p:pic>
                <p:nvPicPr>
                  <p:cNvPr id="109" name="Picture 2" descr="What is Azure Synapse Analytics? – TimeXtender Support">
                    <a:extLst>
                      <a:ext uri="{FF2B5EF4-FFF2-40B4-BE49-F238E27FC236}">
                        <a16:creationId xmlns:a16="http://schemas.microsoft.com/office/drawing/2014/main" id="{E6B64DA8-4C38-4B78-BE42-96FAACC73748}"/>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64518" t="8733" r="7247" b="7163"/>
                  <a:stretch/>
                </p:blipFill>
                <p:spPr bwMode="auto">
                  <a:xfrm>
                    <a:off x="5114186" y="3634568"/>
                    <a:ext cx="544118" cy="482001"/>
                  </a:xfrm>
                  <a:prstGeom prst="rect">
                    <a:avLst/>
                  </a:prstGeom>
                  <a:noFill/>
                  <a:extLst>
                    <a:ext uri="{909E8E84-426E-40DD-AFC4-6F175D3DCCD1}">
                      <a14:hiddenFill xmlns:a14="http://schemas.microsoft.com/office/drawing/2010/main">
                        <a:solidFill>
                          <a:srgbClr val="FFFFFF"/>
                        </a:solidFill>
                      </a14:hiddenFill>
                    </a:ext>
                  </a:extLst>
                </p:spPr>
              </p:pic>
              <p:pic>
                <p:nvPicPr>
                  <p:cNvPr id="110" name="Picture 2" descr="What is Azure Synapse Analytics? – TimeXtender Support">
                    <a:extLst>
                      <a:ext uri="{FF2B5EF4-FFF2-40B4-BE49-F238E27FC236}">
                        <a16:creationId xmlns:a16="http://schemas.microsoft.com/office/drawing/2014/main" id="{34FEAE68-12AC-422C-9ABD-F4ECEA7C4026}"/>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64518" t="8733" r="7247" b="7163"/>
                  <a:stretch/>
                </p:blipFill>
                <p:spPr bwMode="auto">
                  <a:xfrm>
                    <a:off x="5695765" y="3634568"/>
                    <a:ext cx="544118" cy="482001"/>
                  </a:xfrm>
                  <a:prstGeom prst="rect">
                    <a:avLst/>
                  </a:prstGeom>
                  <a:noFill/>
                  <a:extLst>
                    <a:ext uri="{909E8E84-426E-40DD-AFC4-6F175D3DCCD1}">
                      <a14:hiddenFill xmlns:a14="http://schemas.microsoft.com/office/drawing/2010/main">
                        <a:solidFill>
                          <a:srgbClr val="FFFFFF"/>
                        </a:solidFill>
                      </a14:hiddenFill>
                    </a:ext>
                  </a:extLst>
                </p:spPr>
              </p:pic>
            </p:grpSp>
            <p:sp>
              <p:nvSpPr>
                <p:cNvPr id="82" name="Rectangle 81">
                  <a:extLst>
                    <a:ext uri="{FF2B5EF4-FFF2-40B4-BE49-F238E27FC236}">
                      <a16:creationId xmlns:a16="http://schemas.microsoft.com/office/drawing/2014/main" id="{CE5CF550-69A2-4FEE-A4E0-A8C7C1C8820D}"/>
                    </a:ext>
                  </a:extLst>
                </p:cNvPr>
                <p:cNvSpPr/>
                <p:nvPr/>
              </p:nvSpPr>
              <p:spPr>
                <a:xfrm flipH="1">
                  <a:off x="5247240" y="4560724"/>
                  <a:ext cx="854276" cy="237992"/>
                </a:xfrm>
                <a:prstGeom prst="rect">
                  <a:avLst/>
                </a:prstGeom>
                <a:noFill/>
              </p:spPr>
              <p:txBody>
                <a:bodyPr wrap="none" lIns="0" tIns="0" rIns="0" anchor="t" anchorCtr="1">
                  <a:noAutofit/>
                </a:bodyPr>
                <a:lstStyle/>
                <a:p>
                  <a:pPr algn="ctr"/>
                  <a:r>
                    <a:rPr lang="en-US" sz="1400" b="1" dirty="0">
                      <a:solidFill>
                        <a:srgbClr val="323232"/>
                      </a:solidFill>
                      <a:latin typeface="Arial" panose="020B0604020202020204" pitchFamily="34" charset="0"/>
                      <a:cs typeface="Arial" panose="020B0604020202020204" pitchFamily="34" charset="0"/>
                    </a:rPr>
                    <a:t>Storage</a:t>
                  </a:r>
                </a:p>
              </p:txBody>
            </p:sp>
          </p:grpSp>
          <p:grpSp>
            <p:nvGrpSpPr>
              <p:cNvPr id="19" name="Group 18">
                <a:extLst>
                  <a:ext uri="{FF2B5EF4-FFF2-40B4-BE49-F238E27FC236}">
                    <a16:creationId xmlns:a16="http://schemas.microsoft.com/office/drawing/2014/main" id="{55D46D62-7A8D-4B3E-B126-E0D8E7794D5B}"/>
                  </a:ext>
                </a:extLst>
              </p:cNvPr>
              <p:cNvGrpSpPr/>
              <p:nvPr/>
            </p:nvGrpSpPr>
            <p:grpSpPr>
              <a:xfrm>
                <a:off x="3797267" y="3984821"/>
                <a:ext cx="558069" cy="893490"/>
                <a:chOff x="5934921" y="1395556"/>
                <a:chExt cx="558069" cy="893490"/>
              </a:xfrm>
            </p:grpSpPr>
            <p:sp>
              <p:nvSpPr>
                <p:cNvPr id="160" name="Freeform: Shape 159">
                  <a:extLst>
                    <a:ext uri="{FF2B5EF4-FFF2-40B4-BE49-F238E27FC236}">
                      <a16:creationId xmlns:a16="http://schemas.microsoft.com/office/drawing/2014/main" id="{416D588B-8D9D-4260-99DA-A535F82C6838}"/>
                    </a:ext>
                  </a:extLst>
                </p:cNvPr>
                <p:cNvSpPr/>
                <p:nvPr/>
              </p:nvSpPr>
              <p:spPr>
                <a:xfrm>
                  <a:off x="5934921" y="1395556"/>
                  <a:ext cx="544263" cy="574500"/>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AD5E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3200" b="1" dirty="0">
                    <a:gradFill>
                      <a:gsLst>
                        <a:gs pos="0">
                          <a:srgbClr val="FFFFFF"/>
                        </a:gs>
                        <a:gs pos="100000">
                          <a:srgbClr val="FFFFFF"/>
                        </a:gs>
                      </a:gsLst>
                      <a:lin ang="5400000" scaled="0"/>
                    </a:gradFill>
                    <a:latin typeface="Arial" panose="020B0604020202020204" pitchFamily="34" charset="0"/>
                    <a:cs typeface="Arial" panose="020B0604020202020204" pitchFamily="34" charset="0"/>
                  </a:endParaRPr>
                </a:p>
              </p:txBody>
            </p:sp>
            <p:sp>
              <p:nvSpPr>
                <p:cNvPr id="155" name="Freeform: Shape 154">
                  <a:extLst>
                    <a:ext uri="{FF2B5EF4-FFF2-40B4-BE49-F238E27FC236}">
                      <a16:creationId xmlns:a16="http://schemas.microsoft.com/office/drawing/2014/main" id="{3F18F5E0-9427-487B-9151-7925C4562F7E}"/>
                    </a:ext>
                  </a:extLst>
                </p:cNvPr>
                <p:cNvSpPr/>
                <p:nvPr/>
              </p:nvSpPr>
              <p:spPr>
                <a:xfrm rot="10800000">
                  <a:off x="5948727" y="1714546"/>
                  <a:ext cx="544263" cy="574500"/>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AD5E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3200" b="1" dirty="0">
                    <a:gradFill>
                      <a:gsLst>
                        <a:gs pos="0">
                          <a:srgbClr val="FFFFFF"/>
                        </a:gs>
                        <a:gs pos="100000">
                          <a:srgbClr val="FFFFFF"/>
                        </a:gs>
                      </a:gsLst>
                      <a:lin ang="5400000" scaled="0"/>
                    </a:gradFill>
                    <a:latin typeface="Arial" panose="020B0604020202020204" pitchFamily="34" charset="0"/>
                    <a:cs typeface="Arial" panose="020B0604020202020204" pitchFamily="34" charset="0"/>
                  </a:endParaRPr>
                </a:p>
              </p:txBody>
            </p:sp>
            <p:grpSp>
              <p:nvGrpSpPr>
                <p:cNvPr id="97" name="Group 96">
                  <a:extLst>
                    <a:ext uri="{FF2B5EF4-FFF2-40B4-BE49-F238E27FC236}">
                      <a16:creationId xmlns:a16="http://schemas.microsoft.com/office/drawing/2014/main" id="{7E2A944B-FC41-4E2C-9D00-F7C6E9A6483B}"/>
                    </a:ext>
                  </a:extLst>
                </p:cNvPr>
                <p:cNvGrpSpPr/>
                <p:nvPr/>
              </p:nvGrpSpPr>
              <p:grpSpPr>
                <a:xfrm>
                  <a:off x="6111293" y="1868877"/>
                  <a:ext cx="229102" cy="228794"/>
                  <a:chOff x="6981825" y="1994758"/>
                  <a:chExt cx="696210" cy="676041"/>
                </a:xfrm>
              </p:grpSpPr>
              <p:sp>
                <p:nvSpPr>
                  <p:cNvPr id="146" name="Oval 145">
                    <a:extLst>
                      <a:ext uri="{FF2B5EF4-FFF2-40B4-BE49-F238E27FC236}">
                        <a16:creationId xmlns:a16="http://schemas.microsoft.com/office/drawing/2014/main" id="{A994DA19-8FB7-44E5-9681-DC6167180871}"/>
                      </a:ext>
                    </a:extLst>
                  </p:cNvPr>
                  <p:cNvSpPr/>
                  <p:nvPr/>
                </p:nvSpPr>
                <p:spPr>
                  <a:xfrm>
                    <a:off x="6981825" y="1994758"/>
                    <a:ext cx="696210" cy="676041"/>
                  </a:xfrm>
                  <a:prstGeom prst="ellipse">
                    <a:avLst/>
                  </a:prstGeom>
                  <a:solidFill>
                    <a:schemeClr val="accent1"/>
                  </a:solidFill>
                  <a:ln>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147" name="Arrow: Right 146">
                    <a:extLst>
                      <a:ext uri="{FF2B5EF4-FFF2-40B4-BE49-F238E27FC236}">
                        <a16:creationId xmlns:a16="http://schemas.microsoft.com/office/drawing/2014/main" id="{9BF03F4E-329A-4E56-96D7-C899EA81929A}"/>
                      </a:ext>
                    </a:extLst>
                  </p:cNvPr>
                  <p:cNvSpPr/>
                  <p:nvPr/>
                </p:nvSpPr>
                <p:spPr>
                  <a:xfrm>
                    <a:off x="7343775" y="2215870"/>
                    <a:ext cx="264014"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148" name="Arrow: Right 147">
                    <a:extLst>
                      <a:ext uri="{FF2B5EF4-FFF2-40B4-BE49-F238E27FC236}">
                        <a16:creationId xmlns:a16="http://schemas.microsoft.com/office/drawing/2014/main" id="{CEF8237E-039E-498D-BA11-B04905A9EEE6}"/>
                      </a:ext>
                    </a:extLst>
                  </p:cNvPr>
                  <p:cNvSpPr/>
                  <p:nvPr/>
                </p:nvSpPr>
                <p:spPr>
                  <a:xfrm flipH="1" flipV="1">
                    <a:off x="7030793" y="2215870"/>
                    <a:ext cx="264014"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149" name="Arrow: Right 148">
                    <a:extLst>
                      <a:ext uri="{FF2B5EF4-FFF2-40B4-BE49-F238E27FC236}">
                        <a16:creationId xmlns:a16="http://schemas.microsoft.com/office/drawing/2014/main" id="{ACEFE971-61C8-421E-9577-AECBF006613E}"/>
                      </a:ext>
                    </a:extLst>
                  </p:cNvPr>
                  <p:cNvSpPr/>
                  <p:nvPr/>
                </p:nvSpPr>
                <p:spPr>
                  <a:xfrm rot="5400000">
                    <a:off x="7192716" y="2046790"/>
                    <a:ext cx="264014"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150" name="Arrow: Right 149">
                    <a:extLst>
                      <a:ext uri="{FF2B5EF4-FFF2-40B4-BE49-F238E27FC236}">
                        <a16:creationId xmlns:a16="http://schemas.microsoft.com/office/drawing/2014/main" id="{CEF6C561-2028-4249-A3DE-62BD57380847}"/>
                      </a:ext>
                    </a:extLst>
                  </p:cNvPr>
                  <p:cNvSpPr/>
                  <p:nvPr/>
                </p:nvSpPr>
                <p:spPr>
                  <a:xfrm rot="5400000" flipH="1" flipV="1">
                    <a:off x="7192716" y="2392785"/>
                    <a:ext cx="264014"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grpSp>
            <p:grpSp>
              <p:nvGrpSpPr>
                <p:cNvPr id="131" name="Group 130">
                  <a:extLst>
                    <a:ext uri="{FF2B5EF4-FFF2-40B4-BE49-F238E27FC236}">
                      <a16:creationId xmlns:a16="http://schemas.microsoft.com/office/drawing/2014/main" id="{BC91547A-5E83-41AB-9A0A-C69F15D9EB6B}"/>
                    </a:ext>
                  </a:extLst>
                </p:cNvPr>
                <p:cNvGrpSpPr/>
                <p:nvPr/>
              </p:nvGrpSpPr>
              <p:grpSpPr>
                <a:xfrm>
                  <a:off x="6106220" y="1598936"/>
                  <a:ext cx="229276" cy="222634"/>
                  <a:chOff x="6741370" y="3681179"/>
                  <a:chExt cx="696210" cy="676042"/>
                </a:xfrm>
              </p:grpSpPr>
              <p:sp>
                <p:nvSpPr>
                  <p:cNvPr id="140" name="Rectangle 139">
                    <a:extLst>
                      <a:ext uri="{FF2B5EF4-FFF2-40B4-BE49-F238E27FC236}">
                        <a16:creationId xmlns:a16="http://schemas.microsoft.com/office/drawing/2014/main" id="{E907923F-F5F0-4EB4-B978-58C52754DC7E}"/>
                      </a:ext>
                    </a:extLst>
                  </p:cNvPr>
                  <p:cNvSpPr/>
                  <p:nvPr/>
                </p:nvSpPr>
                <p:spPr>
                  <a:xfrm>
                    <a:off x="6741370" y="3681179"/>
                    <a:ext cx="696210" cy="67604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41" name="Group 140">
                    <a:extLst>
                      <a:ext uri="{FF2B5EF4-FFF2-40B4-BE49-F238E27FC236}">
                        <a16:creationId xmlns:a16="http://schemas.microsoft.com/office/drawing/2014/main" id="{4199B1A1-657E-4E63-8AC9-786E3AEE7740}"/>
                      </a:ext>
                    </a:extLst>
                  </p:cNvPr>
                  <p:cNvGrpSpPr/>
                  <p:nvPr/>
                </p:nvGrpSpPr>
                <p:grpSpPr>
                  <a:xfrm>
                    <a:off x="6766447" y="3705796"/>
                    <a:ext cx="655258" cy="629200"/>
                    <a:chOff x="5486716" y="3917976"/>
                    <a:chExt cx="689358" cy="722883"/>
                  </a:xfrm>
                </p:grpSpPr>
                <p:sp>
                  <p:nvSpPr>
                    <p:cNvPr id="142" name="Arrow: Right 141">
                      <a:extLst>
                        <a:ext uri="{FF2B5EF4-FFF2-40B4-BE49-F238E27FC236}">
                          <a16:creationId xmlns:a16="http://schemas.microsoft.com/office/drawing/2014/main" id="{31F1E14E-66C7-4E52-9DC2-AC0A6A582447}"/>
                        </a:ext>
                      </a:extLst>
                    </p:cNvPr>
                    <p:cNvSpPr/>
                    <p:nvPr/>
                  </p:nvSpPr>
                  <p:spPr>
                    <a:xfrm>
                      <a:off x="5750383" y="3917976"/>
                      <a:ext cx="417470"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143" name="Arrow: Right 142">
                      <a:extLst>
                        <a:ext uri="{FF2B5EF4-FFF2-40B4-BE49-F238E27FC236}">
                          <a16:creationId xmlns:a16="http://schemas.microsoft.com/office/drawing/2014/main" id="{D635E908-9584-48E0-AC72-55C0336A6247}"/>
                        </a:ext>
                      </a:extLst>
                    </p:cNvPr>
                    <p:cNvSpPr/>
                    <p:nvPr/>
                  </p:nvSpPr>
                  <p:spPr>
                    <a:xfrm flipH="1" flipV="1">
                      <a:off x="5486716" y="4080998"/>
                      <a:ext cx="417470"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144" name="Arrow: Right 143">
                      <a:extLst>
                        <a:ext uri="{FF2B5EF4-FFF2-40B4-BE49-F238E27FC236}">
                          <a16:creationId xmlns:a16="http://schemas.microsoft.com/office/drawing/2014/main" id="{D6011CA3-9726-40B1-A631-3EE794060201}"/>
                        </a:ext>
                      </a:extLst>
                    </p:cNvPr>
                    <p:cNvSpPr/>
                    <p:nvPr/>
                  </p:nvSpPr>
                  <p:spPr>
                    <a:xfrm>
                      <a:off x="5758604" y="4244020"/>
                      <a:ext cx="417470"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145" name="Arrow: Right 144">
                      <a:extLst>
                        <a:ext uri="{FF2B5EF4-FFF2-40B4-BE49-F238E27FC236}">
                          <a16:creationId xmlns:a16="http://schemas.microsoft.com/office/drawing/2014/main" id="{66459657-C247-42BC-B535-6BB1B4D51FD5}"/>
                        </a:ext>
                      </a:extLst>
                    </p:cNvPr>
                    <p:cNvSpPr/>
                    <p:nvPr/>
                  </p:nvSpPr>
                  <p:spPr>
                    <a:xfrm flipH="1" flipV="1">
                      <a:off x="5494937" y="4407042"/>
                      <a:ext cx="417470"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grpSp>
            </p:grpSp>
          </p:grpSp>
          <p:sp>
            <p:nvSpPr>
              <p:cNvPr id="196" name="Rectangle 195">
                <a:extLst>
                  <a:ext uri="{FF2B5EF4-FFF2-40B4-BE49-F238E27FC236}">
                    <a16:creationId xmlns:a16="http://schemas.microsoft.com/office/drawing/2014/main" id="{478029A6-020A-4377-89BB-D11656B7A244}"/>
                  </a:ext>
                </a:extLst>
              </p:cNvPr>
              <p:cNvSpPr/>
              <p:nvPr/>
            </p:nvSpPr>
            <p:spPr>
              <a:xfrm>
                <a:off x="3447329" y="4225682"/>
                <a:ext cx="319122" cy="165019"/>
              </a:xfrm>
              <a:prstGeom prst="rect">
                <a:avLst/>
              </a:prstGeom>
              <a:noFill/>
            </p:spPr>
            <p:txBody>
              <a:bodyPr wrap="square" lIns="0" tIns="0" rIns="0" anchor="ctr" anchorCtr="1">
                <a:noAutofit/>
              </a:bodyPr>
              <a:lstStyle/>
              <a:p>
                <a:pPr algn="ctr"/>
                <a:r>
                  <a:rPr lang="en-US" sz="1000" dirty="0">
                    <a:solidFill>
                      <a:srgbClr val="0070C0"/>
                    </a:solidFill>
                    <a:latin typeface="Arial" panose="020B0604020202020204" pitchFamily="34" charset="0"/>
                    <a:cs typeface="Arial" panose="020B0604020202020204" pitchFamily="34" charset="0"/>
                  </a:rPr>
                  <a:t>10G</a:t>
                </a:r>
              </a:p>
            </p:txBody>
          </p:sp>
          <p:sp>
            <p:nvSpPr>
              <p:cNvPr id="197" name="Rectangle 196">
                <a:extLst>
                  <a:ext uri="{FF2B5EF4-FFF2-40B4-BE49-F238E27FC236}">
                    <a16:creationId xmlns:a16="http://schemas.microsoft.com/office/drawing/2014/main" id="{6665538C-DC2A-44C7-8C34-E6E0695DEDCF}"/>
                  </a:ext>
                </a:extLst>
              </p:cNvPr>
              <p:cNvSpPr/>
              <p:nvPr/>
            </p:nvSpPr>
            <p:spPr>
              <a:xfrm>
                <a:off x="1848445" y="2932393"/>
                <a:ext cx="811440" cy="165019"/>
              </a:xfrm>
              <a:prstGeom prst="rect">
                <a:avLst/>
              </a:prstGeom>
              <a:noFill/>
            </p:spPr>
            <p:txBody>
              <a:bodyPr wrap="square" lIns="0" tIns="0" rIns="0" anchor="ctr" anchorCtr="1">
                <a:noAutofit/>
              </a:bodyPr>
              <a:lstStyle/>
              <a:p>
                <a:pPr algn="ctr"/>
                <a:r>
                  <a:rPr lang="en-US" sz="1000" dirty="0">
                    <a:solidFill>
                      <a:srgbClr val="C82020"/>
                    </a:solidFill>
                    <a:latin typeface="Arial" panose="020B0604020202020204" pitchFamily="34" charset="0"/>
                    <a:cs typeface="Arial" panose="020B0604020202020204" pitchFamily="34" charset="0"/>
                  </a:rPr>
                  <a:t>&lt;100 MHz</a:t>
                </a:r>
              </a:p>
            </p:txBody>
          </p:sp>
        </p:grpSp>
        <p:grpSp>
          <p:nvGrpSpPr>
            <p:cNvPr id="21" name="Group 20">
              <a:extLst>
                <a:ext uri="{FF2B5EF4-FFF2-40B4-BE49-F238E27FC236}">
                  <a16:creationId xmlns:a16="http://schemas.microsoft.com/office/drawing/2014/main" id="{4287FC4C-9BF8-4149-98B8-1B796794001E}"/>
                </a:ext>
              </a:extLst>
            </p:cNvPr>
            <p:cNvGrpSpPr/>
            <p:nvPr/>
          </p:nvGrpSpPr>
          <p:grpSpPr>
            <a:xfrm>
              <a:off x="3240357" y="1880806"/>
              <a:ext cx="1004364" cy="1881578"/>
              <a:chOff x="3240357" y="1880806"/>
              <a:chExt cx="1004364" cy="1881578"/>
            </a:xfrm>
          </p:grpSpPr>
          <p:sp>
            <p:nvSpPr>
              <p:cNvPr id="198" name="Rectangle 197">
                <a:extLst>
                  <a:ext uri="{FF2B5EF4-FFF2-40B4-BE49-F238E27FC236}">
                    <a16:creationId xmlns:a16="http://schemas.microsoft.com/office/drawing/2014/main" id="{AD7E7BAA-C0D2-42B3-B302-F5B23F36B0C0}"/>
                  </a:ext>
                </a:extLst>
              </p:cNvPr>
              <p:cNvSpPr/>
              <p:nvPr/>
            </p:nvSpPr>
            <p:spPr>
              <a:xfrm flipH="1">
                <a:off x="3274819" y="3529684"/>
                <a:ext cx="935440" cy="232700"/>
              </a:xfrm>
              <a:prstGeom prst="rect">
                <a:avLst/>
              </a:prstGeom>
              <a:noFill/>
            </p:spPr>
            <p:txBody>
              <a:bodyPr wrap="none" lIns="0" tIns="0" rIns="0" anchor="ctr" anchorCtr="1">
                <a:noAutofit/>
              </a:bodyPr>
              <a:lstStyle/>
              <a:p>
                <a:pPr algn="ctr"/>
                <a:r>
                  <a:rPr lang="en-US" sz="1050" b="1" dirty="0">
                    <a:solidFill>
                      <a:srgbClr val="41A9FF"/>
                    </a:solidFill>
                    <a:latin typeface="Arial" panose="020B0604020202020204" pitchFamily="34" charset="0"/>
                    <a:cs typeface="Arial" panose="020B0604020202020204" pitchFamily="34" charset="0"/>
                  </a:rPr>
                  <a:t>Digital IF </a:t>
                </a:r>
              </a:p>
              <a:p>
                <a:pPr algn="ctr"/>
                <a:r>
                  <a:rPr lang="en-US" sz="1050" b="1" dirty="0">
                    <a:solidFill>
                      <a:srgbClr val="41A9FF"/>
                    </a:solidFill>
                    <a:latin typeface="Arial" panose="020B0604020202020204" pitchFamily="34" charset="0"/>
                    <a:cs typeface="Arial" panose="020B0604020202020204" pitchFamily="34" charset="0"/>
                  </a:rPr>
                  <a:t>Stack</a:t>
                </a:r>
              </a:p>
            </p:txBody>
          </p:sp>
          <p:sp>
            <p:nvSpPr>
              <p:cNvPr id="199" name="Cube 198">
                <a:extLst>
                  <a:ext uri="{FF2B5EF4-FFF2-40B4-BE49-F238E27FC236}">
                    <a16:creationId xmlns:a16="http://schemas.microsoft.com/office/drawing/2014/main" id="{3754294F-32D4-42F0-B74E-611C2CFDD15D}"/>
                  </a:ext>
                </a:extLst>
              </p:cNvPr>
              <p:cNvSpPr/>
              <p:nvPr/>
            </p:nvSpPr>
            <p:spPr>
              <a:xfrm>
                <a:off x="3240357" y="2733454"/>
                <a:ext cx="1004364" cy="686466"/>
              </a:xfrm>
              <a:prstGeom prst="cube">
                <a:avLst>
                  <a:gd name="adj" fmla="val 17983"/>
                </a:avLst>
              </a:prstGeom>
              <a:solidFill>
                <a:srgbClr val="41A9FF"/>
              </a:solidFill>
              <a:ln>
                <a:solidFill>
                  <a:srgbClr val="3232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latin typeface="Arial" panose="020B0604020202020204" pitchFamily="34" charset="0"/>
                    <a:cs typeface="Arial" panose="020B0604020202020204" pitchFamily="34" charset="0"/>
                  </a:rPr>
                  <a:t>802.3</a:t>
                </a:r>
              </a:p>
            </p:txBody>
          </p:sp>
          <p:sp>
            <p:nvSpPr>
              <p:cNvPr id="200" name="Cube 199">
                <a:extLst>
                  <a:ext uri="{FF2B5EF4-FFF2-40B4-BE49-F238E27FC236}">
                    <a16:creationId xmlns:a16="http://schemas.microsoft.com/office/drawing/2014/main" id="{37807D4D-490A-47B3-922A-6DAD2625F41C}"/>
                  </a:ext>
                </a:extLst>
              </p:cNvPr>
              <p:cNvSpPr/>
              <p:nvPr/>
            </p:nvSpPr>
            <p:spPr>
              <a:xfrm>
                <a:off x="3240357" y="2480002"/>
                <a:ext cx="1004364" cy="326460"/>
              </a:xfrm>
              <a:prstGeom prst="cube">
                <a:avLst>
                  <a:gd name="adj" fmla="val 17983"/>
                </a:avLst>
              </a:prstGeom>
              <a:solidFill>
                <a:srgbClr val="41A9FF"/>
              </a:solidFill>
              <a:ln>
                <a:solidFill>
                  <a:srgbClr val="3232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latin typeface="Arial" panose="020B0604020202020204" pitchFamily="34" charset="0"/>
                    <a:cs typeface="Arial" panose="020B0604020202020204" pitchFamily="34" charset="0"/>
                  </a:rPr>
                  <a:t>UDP/IP</a:t>
                </a:r>
              </a:p>
            </p:txBody>
          </p:sp>
          <p:sp>
            <p:nvSpPr>
              <p:cNvPr id="201" name="Cube 200">
                <a:extLst>
                  <a:ext uri="{FF2B5EF4-FFF2-40B4-BE49-F238E27FC236}">
                    <a16:creationId xmlns:a16="http://schemas.microsoft.com/office/drawing/2014/main" id="{5589BA37-E030-4D90-BD66-FF4395B9C3B1}"/>
                  </a:ext>
                </a:extLst>
              </p:cNvPr>
              <p:cNvSpPr/>
              <p:nvPr/>
            </p:nvSpPr>
            <p:spPr>
              <a:xfrm>
                <a:off x="3240357" y="2180404"/>
                <a:ext cx="1004364" cy="326460"/>
              </a:xfrm>
              <a:prstGeom prst="cube">
                <a:avLst>
                  <a:gd name="adj" fmla="val 17983"/>
                </a:avLst>
              </a:prstGeom>
              <a:solidFill>
                <a:schemeClr val="bg1"/>
              </a:solidFill>
              <a:ln>
                <a:solidFill>
                  <a:srgbClr val="3232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latin typeface="Arial" panose="020B0604020202020204" pitchFamily="34" charset="0"/>
                    <a:cs typeface="Arial" panose="020B0604020202020204" pitchFamily="34" charset="0"/>
                  </a:rPr>
                  <a:t>RTP</a:t>
                </a:r>
              </a:p>
            </p:txBody>
          </p:sp>
          <p:sp>
            <p:nvSpPr>
              <p:cNvPr id="202" name="Cube 201">
                <a:extLst>
                  <a:ext uri="{FF2B5EF4-FFF2-40B4-BE49-F238E27FC236}">
                    <a16:creationId xmlns:a16="http://schemas.microsoft.com/office/drawing/2014/main" id="{5C898091-C304-4BDC-B7C4-C237FB8FBE3A}"/>
                  </a:ext>
                </a:extLst>
              </p:cNvPr>
              <p:cNvSpPr/>
              <p:nvPr/>
            </p:nvSpPr>
            <p:spPr>
              <a:xfrm>
                <a:off x="3240357" y="1880806"/>
                <a:ext cx="1004364" cy="326460"/>
              </a:xfrm>
              <a:prstGeom prst="cube">
                <a:avLst>
                  <a:gd name="adj" fmla="val 17983"/>
                </a:avLst>
              </a:prstGeom>
              <a:solidFill>
                <a:srgbClr val="13236B"/>
              </a:solidFill>
              <a:ln>
                <a:solidFill>
                  <a:srgbClr val="3232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latin typeface="Arial" panose="020B0604020202020204" pitchFamily="34" charset="0"/>
                    <a:cs typeface="Arial" panose="020B0604020202020204" pitchFamily="34" charset="0"/>
                  </a:rPr>
                  <a:t>VITA 49.2</a:t>
                </a:r>
              </a:p>
            </p:txBody>
          </p:sp>
        </p:grpSp>
      </p:grpSp>
    </p:spTree>
    <p:extLst>
      <p:ext uri="{BB962C8B-B14F-4D97-AF65-F5344CB8AC3E}">
        <p14:creationId xmlns:p14="http://schemas.microsoft.com/office/powerpoint/2010/main" val="7604700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E1C2BF76-9290-486D-89FD-9F1CB7D39136}"/>
              </a:ext>
            </a:extLst>
          </p:cNvPr>
          <p:cNvSpPr>
            <a:spLocks noGrp="1"/>
          </p:cNvSpPr>
          <p:nvPr>
            <p:ph type="sldNum" sz="quarter" idx="12"/>
          </p:nvPr>
        </p:nvSpPr>
        <p:spPr/>
        <p:txBody>
          <a:bodyPr/>
          <a:lstStyle/>
          <a:p>
            <a:fld id="{CC24BB70-E245-405D-9C25-ED7FF3DFED3E}" type="slidenum">
              <a:rPr lang="en-US" smtClean="0"/>
              <a:t>17</a:t>
            </a:fld>
            <a:endParaRPr lang="en-US" dirty="0"/>
          </a:p>
        </p:txBody>
      </p:sp>
      <p:sp>
        <p:nvSpPr>
          <p:cNvPr id="4" name="Title 3">
            <a:extLst>
              <a:ext uri="{FF2B5EF4-FFF2-40B4-BE49-F238E27FC236}">
                <a16:creationId xmlns:a16="http://schemas.microsoft.com/office/drawing/2014/main" id="{193420BF-1C11-49EB-93B6-FBFDB9855AA1}"/>
              </a:ext>
            </a:extLst>
          </p:cNvPr>
          <p:cNvSpPr>
            <a:spLocks noGrp="1"/>
          </p:cNvSpPr>
          <p:nvPr>
            <p:ph type="title"/>
          </p:nvPr>
        </p:nvSpPr>
        <p:spPr>
          <a:xfrm>
            <a:off x="373224" y="272529"/>
            <a:ext cx="11445552" cy="572424"/>
          </a:xfrm>
        </p:spPr>
        <p:txBody>
          <a:bodyPr/>
          <a:lstStyle/>
          <a:p>
            <a:r>
              <a:rPr lang="en-US" dirty="0"/>
              <a:t>Enterprise Digital IF Multi-Carrier Modem (EDIM)</a:t>
            </a:r>
          </a:p>
        </p:txBody>
      </p:sp>
      <p:grpSp>
        <p:nvGrpSpPr>
          <p:cNvPr id="20" name="Group 19">
            <a:extLst>
              <a:ext uri="{FF2B5EF4-FFF2-40B4-BE49-F238E27FC236}">
                <a16:creationId xmlns:a16="http://schemas.microsoft.com/office/drawing/2014/main" id="{09435E58-C899-4488-A077-2032CCF86795}"/>
              </a:ext>
            </a:extLst>
          </p:cNvPr>
          <p:cNvGrpSpPr/>
          <p:nvPr/>
        </p:nvGrpSpPr>
        <p:grpSpPr>
          <a:xfrm>
            <a:off x="1011125" y="1343334"/>
            <a:ext cx="9813102" cy="2367175"/>
            <a:chOff x="974753" y="1343334"/>
            <a:chExt cx="9813102" cy="2367175"/>
          </a:xfrm>
        </p:grpSpPr>
        <p:sp>
          <p:nvSpPr>
            <p:cNvPr id="94" name="Rectangle 93">
              <a:extLst>
                <a:ext uri="{FF2B5EF4-FFF2-40B4-BE49-F238E27FC236}">
                  <a16:creationId xmlns:a16="http://schemas.microsoft.com/office/drawing/2014/main" id="{38DE60E9-350F-45D1-BC72-16B267A01E46}"/>
                </a:ext>
              </a:extLst>
            </p:cNvPr>
            <p:cNvSpPr/>
            <p:nvPr/>
          </p:nvSpPr>
          <p:spPr>
            <a:xfrm>
              <a:off x="3287338" y="1399287"/>
              <a:ext cx="965560" cy="439342"/>
            </a:xfrm>
            <a:prstGeom prst="rect">
              <a:avLst/>
            </a:prstGeom>
            <a:noFill/>
          </p:spPr>
          <p:txBody>
            <a:bodyPr wrap="square" lIns="0" tIns="0" rIns="0" anchor="ctr" anchorCtr="1">
              <a:noAutofit/>
            </a:bodyPr>
            <a:lstStyle/>
            <a:p>
              <a:pPr algn="ctr"/>
              <a:r>
                <a:rPr lang="en-US" sz="1400" dirty="0">
                  <a:solidFill>
                    <a:srgbClr val="0070C0"/>
                  </a:solidFill>
                  <a:latin typeface="Arial" panose="020B0604020202020204" pitchFamily="34" charset="0"/>
                  <a:cs typeface="Arial" panose="020B0604020202020204" pitchFamily="34" charset="0"/>
                </a:rPr>
                <a:t>Digital IF</a:t>
              </a:r>
            </a:p>
          </p:txBody>
        </p:sp>
        <p:pic>
          <p:nvPicPr>
            <p:cNvPr id="95" name="Picture 94">
              <a:extLst>
                <a:ext uri="{FF2B5EF4-FFF2-40B4-BE49-F238E27FC236}">
                  <a16:creationId xmlns:a16="http://schemas.microsoft.com/office/drawing/2014/main" id="{7F6B9108-4F80-4B3E-B544-D819B2E52A6A}"/>
                </a:ext>
              </a:extLst>
            </p:cNvPr>
            <p:cNvPicPr>
              <a:picLocks noChangeAspect="1"/>
            </p:cNvPicPr>
            <p:nvPr/>
          </p:nvPicPr>
          <p:blipFill>
            <a:blip r:embed="rId2"/>
            <a:stretch>
              <a:fillRect/>
            </a:stretch>
          </p:blipFill>
          <p:spPr>
            <a:xfrm>
              <a:off x="2107161" y="1840321"/>
              <a:ext cx="1059231" cy="490844"/>
            </a:xfrm>
            <a:prstGeom prst="rect">
              <a:avLst/>
            </a:prstGeom>
          </p:spPr>
        </p:pic>
        <p:pic>
          <p:nvPicPr>
            <p:cNvPr id="96" name="Picture 95">
              <a:extLst>
                <a:ext uri="{FF2B5EF4-FFF2-40B4-BE49-F238E27FC236}">
                  <a16:creationId xmlns:a16="http://schemas.microsoft.com/office/drawing/2014/main" id="{BDA61F81-7E06-4024-8194-ABDE0357F7AC}"/>
                </a:ext>
              </a:extLst>
            </p:cNvPr>
            <p:cNvPicPr>
              <a:picLocks noChangeAspect="1"/>
            </p:cNvPicPr>
            <p:nvPr/>
          </p:nvPicPr>
          <p:blipFill>
            <a:blip r:embed="rId2"/>
            <a:stretch>
              <a:fillRect/>
            </a:stretch>
          </p:blipFill>
          <p:spPr>
            <a:xfrm>
              <a:off x="2107161" y="2394229"/>
              <a:ext cx="1059231" cy="490844"/>
            </a:xfrm>
            <a:prstGeom prst="rect">
              <a:avLst/>
            </a:prstGeom>
          </p:spPr>
        </p:pic>
        <p:pic>
          <p:nvPicPr>
            <p:cNvPr id="97" name="Picture 96">
              <a:extLst>
                <a:ext uri="{FF2B5EF4-FFF2-40B4-BE49-F238E27FC236}">
                  <a16:creationId xmlns:a16="http://schemas.microsoft.com/office/drawing/2014/main" id="{41A32B6A-589B-484A-AD70-6EA236E32A1E}"/>
                </a:ext>
              </a:extLst>
            </p:cNvPr>
            <p:cNvPicPr>
              <a:picLocks noChangeAspect="1"/>
            </p:cNvPicPr>
            <p:nvPr/>
          </p:nvPicPr>
          <p:blipFill>
            <a:blip r:embed="rId2"/>
            <a:stretch>
              <a:fillRect/>
            </a:stretch>
          </p:blipFill>
          <p:spPr>
            <a:xfrm>
              <a:off x="2141913" y="3219665"/>
              <a:ext cx="1059231" cy="490844"/>
            </a:xfrm>
            <a:prstGeom prst="rect">
              <a:avLst/>
            </a:prstGeom>
          </p:spPr>
        </p:pic>
        <p:cxnSp>
          <p:nvCxnSpPr>
            <p:cNvPr id="98" name="Straight Connector 97">
              <a:extLst>
                <a:ext uri="{FF2B5EF4-FFF2-40B4-BE49-F238E27FC236}">
                  <a16:creationId xmlns:a16="http://schemas.microsoft.com/office/drawing/2014/main" id="{E8E5446F-E0B2-410B-B272-A9DA45FC83AF}"/>
                </a:ext>
              </a:extLst>
            </p:cNvPr>
            <p:cNvCxnSpPr>
              <a:cxnSpLocks/>
              <a:stCxn id="96" idx="3"/>
              <a:endCxn id="224" idx="9"/>
            </p:cNvCxnSpPr>
            <p:nvPr/>
          </p:nvCxnSpPr>
          <p:spPr>
            <a:xfrm flipV="1">
              <a:off x="3166392" y="2576820"/>
              <a:ext cx="343368" cy="62831"/>
            </a:xfrm>
            <a:prstGeom prst="line">
              <a:avLst/>
            </a:prstGeom>
            <a:noFill/>
            <a:ln w="31750" cmpd="tri">
              <a:solidFill>
                <a:srgbClr val="0070C0"/>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052CAECE-B9CF-4183-8C9D-62A1DE0E0041}"/>
                </a:ext>
              </a:extLst>
            </p:cNvPr>
            <p:cNvCxnSpPr>
              <a:cxnSpLocks/>
              <a:stCxn id="97" idx="3"/>
              <a:endCxn id="229" idx="32"/>
            </p:cNvCxnSpPr>
            <p:nvPr/>
          </p:nvCxnSpPr>
          <p:spPr>
            <a:xfrm flipV="1">
              <a:off x="3201144" y="3314864"/>
              <a:ext cx="315421" cy="150223"/>
            </a:xfrm>
            <a:prstGeom prst="line">
              <a:avLst/>
            </a:prstGeom>
            <a:noFill/>
            <a:ln w="31750" cmpd="tri">
              <a:solidFill>
                <a:srgbClr val="0070C0"/>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834CBF9B-3B16-4C65-8198-A025A56D0EB8}"/>
                </a:ext>
              </a:extLst>
            </p:cNvPr>
            <p:cNvCxnSpPr>
              <a:cxnSpLocks/>
              <a:stCxn id="95" idx="3"/>
              <a:endCxn id="227" idx="32"/>
            </p:cNvCxnSpPr>
            <p:nvPr/>
          </p:nvCxnSpPr>
          <p:spPr>
            <a:xfrm>
              <a:off x="3166392" y="2085743"/>
              <a:ext cx="399783" cy="50066"/>
            </a:xfrm>
            <a:prstGeom prst="line">
              <a:avLst/>
            </a:prstGeom>
            <a:noFill/>
            <a:ln w="31750" cmpd="tri">
              <a:solidFill>
                <a:srgbClr val="0070C0"/>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DC579FEB-B366-4485-AF95-4A214BE9FFBC}"/>
                </a:ext>
              </a:extLst>
            </p:cNvPr>
            <p:cNvCxnSpPr>
              <a:cxnSpLocks/>
              <a:stCxn id="226" idx="9"/>
              <a:endCxn id="271" idx="1"/>
            </p:cNvCxnSpPr>
            <p:nvPr/>
          </p:nvCxnSpPr>
          <p:spPr>
            <a:xfrm>
              <a:off x="4051431" y="2443645"/>
              <a:ext cx="559972" cy="238172"/>
            </a:xfrm>
            <a:prstGeom prst="line">
              <a:avLst/>
            </a:prstGeom>
            <a:noFill/>
            <a:ln w="31750" cmpd="tri">
              <a:solidFill>
                <a:srgbClr val="0070C0"/>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42AD1469-F88B-4336-9B0D-3D76A5F18D3D}"/>
                </a:ext>
              </a:extLst>
            </p:cNvPr>
            <p:cNvCxnSpPr>
              <a:cxnSpLocks/>
            </p:cNvCxnSpPr>
            <p:nvPr/>
          </p:nvCxnSpPr>
          <p:spPr>
            <a:xfrm>
              <a:off x="2671528" y="2940111"/>
              <a:ext cx="0" cy="198056"/>
            </a:xfrm>
            <a:prstGeom prst="line">
              <a:avLst/>
            </a:prstGeom>
            <a:ln w="381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EAA3CA55-AA26-4EF5-9F90-04C9E5121D9A}"/>
                </a:ext>
              </a:extLst>
            </p:cNvPr>
            <p:cNvCxnSpPr>
              <a:cxnSpLocks/>
              <a:stCxn id="206" idx="3"/>
              <a:endCxn id="242" idx="1"/>
            </p:cNvCxnSpPr>
            <p:nvPr/>
          </p:nvCxnSpPr>
          <p:spPr>
            <a:xfrm flipV="1">
              <a:off x="3980812" y="2054537"/>
              <a:ext cx="638211" cy="18405"/>
            </a:xfrm>
            <a:prstGeom prst="line">
              <a:avLst/>
            </a:prstGeom>
            <a:noFill/>
            <a:ln w="31750" cmpd="tri">
              <a:solidFill>
                <a:srgbClr val="0070C0"/>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pic>
          <p:nvPicPr>
            <p:cNvPr id="106" name="Picture 105">
              <a:extLst>
                <a:ext uri="{FF2B5EF4-FFF2-40B4-BE49-F238E27FC236}">
                  <a16:creationId xmlns:a16="http://schemas.microsoft.com/office/drawing/2014/main" id="{A65A726C-64BA-460E-8E83-E0BCC3CB4EAA}"/>
                </a:ext>
              </a:extLst>
            </p:cNvPr>
            <p:cNvPicPr>
              <a:picLocks noChangeAspect="1"/>
            </p:cNvPicPr>
            <p:nvPr/>
          </p:nvPicPr>
          <p:blipFill>
            <a:blip r:embed="rId3"/>
            <a:stretch>
              <a:fillRect/>
            </a:stretch>
          </p:blipFill>
          <p:spPr>
            <a:xfrm>
              <a:off x="7057704" y="1817908"/>
              <a:ext cx="1313096" cy="463016"/>
            </a:xfrm>
            <a:prstGeom prst="rect">
              <a:avLst/>
            </a:prstGeom>
          </p:spPr>
        </p:pic>
        <p:pic>
          <p:nvPicPr>
            <p:cNvPr id="107" name="Picture 106">
              <a:extLst>
                <a:ext uri="{FF2B5EF4-FFF2-40B4-BE49-F238E27FC236}">
                  <a16:creationId xmlns:a16="http://schemas.microsoft.com/office/drawing/2014/main" id="{A32CC525-6425-4688-BA5A-492448DD7CDD}"/>
                </a:ext>
              </a:extLst>
            </p:cNvPr>
            <p:cNvPicPr>
              <a:picLocks noChangeAspect="1"/>
            </p:cNvPicPr>
            <p:nvPr/>
          </p:nvPicPr>
          <p:blipFill>
            <a:blip r:embed="rId3"/>
            <a:stretch>
              <a:fillRect/>
            </a:stretch>
          </p:blipFill>
          <p:spPr>
            <a:xfrm>
              <a:off x="7084689" y="2423653"/>
              <a:ext cx="1313096" cy="463016"/>
            </a:xfrm>
            <a:prstGeom prst="rect">
              <a:avLst/>
            </a:prstGeom>
          </p:spPr>
        </p:pic>
        <p:pic>
          <p:nvPicPr>
            <p:cNvPr id="108" name="Picture 107">
              <a:extLst>
                <a:ext uri="{FF2B5EF4-FFF2-40B4-BE49-F238E27FC236}">
                  <a16:creationId xmlns:a16="http://schemas.microsoft.com/office/drawing/2014/main" id="{162E261A-8CB6-4555-B70C-F521B2AF8F8A}"/>
                </a:ext>
              </a:extLst>
            </p:cNvPr>
            <p:cNvPicPr>
              <a:picLocks noChangeAspect="1"/>
            </p:cNvPicPr>
            <p:nvPr/>
          </p:nvPicPr>
          <p:blipFill>
            <a:blip r:embed="rId3"/>
            <a:stretch>
              <a:fillRect/>
            </a:stretch>
          </p:blipFill>
          <p:spPr>
            <a:xfrm>
              <a:off x="7057704" y="3198903"/>
              <a:ext cx="1313096" cy="463016"/>
            </a:xfrm>
            <a:prstGeom prst="rect">
              <a:avLst/>
            </a:prstGeom>
          </p:spPr>
        </p:pic>
        <p:sp>
          <p:nvSpPr>
            <p:cNvPr id="109" name="Rectangle 108">
              <a:extLst>
                <a:ext uri="{FF2B5EF4-FFF2-40B4-BE49-F238E27FC236}">
                  <a16:creationId xmlns:a16="http://schemas.microsoft.com/office/drawing/2014/main" id="{7B7BEE61-DD8D-4892-A867-3DC2ED832CCB}"/>
                </a:ext>
              </a:extLst>
            </p:cNvPr>
            <p:cNvSpPr/>
            <p:nvPr/>
          </p:nvSpPr>
          <p:spPr>
            <a:xfrm>
              <a:off x="1768375" y="1588632"/>
              <a:ext cx="1704670" cy="222445"/>
            </a:xfrm>
            <a:prstGeom prst="rect">
              <a:avLst/>
            </a:prstGeom>
            <a:noFill/>
          </p:spPr>
          <p:txBody>
            <a:bodyPr wrap="none" lIns="0" tIns="0" rIns="0" bIns="0" anchor="ctr" anchorCtr="1">
              <a:noAutofit/>
            </a:bodyPr>
            <a:lstStyle/>
            <a:p>
              <a:pPr algn="ctr"/>
              <a:r>
                <a:rPr lang="en-US" sz="1400" dirty="0">
                  <a:latin typeface="Arial" panose="020B0604020202020204" pitchFamily="34" charset="0"/>
                  <a:cs typeface="Arial" panose="020B0604020202020204" pitchFamily="34" charset="0"/>
                </a:rPr>
                <a:t>DMB</a:t>
              </a:r>
            </a:p>
          </p:txBody>
        </p:sp>
        <p:sp>
          <p:nvSpPr>
            <p:cNvPr id="110" name="Rectangle 109">
              <a:extLst>
                <a:ext uri="{FF2B5EF4-FFF2-40B4-BE49-F238E27FC236}">
                  <a16:creationId xmlns:a16="http://schemas.microsoft.com/office/drawing/2014/main" id="{78F4CC29-6A16-4B0B-97BB-B6C1134A7AC9}"/>
                </a:ext>
              </a:extLst>
            </p:cNvPr>
            <p:cNvSpPr/>
            <p:nvPr/>
          </p:nvSpPr>
          <p:spPr>
            <a:xfrm>
              <a:off x="7061721" y="1452534"/>
              <a:ext cx="1154114" cy="222445"/>
            </a:xfrm>
            <a:prstGeom prst="rect">
              <a:avLst/>
            </a:prstGeom>
            <a:noFill/>
          </p:spPr>
          <p:txBody>
            <a:bodyPr wrap="none" lIns="0" tIns="0" rIns="0" bIns="0" anchor="ctr" anchorCtr="1">
              <a:noAutofit/>
            </a:bodyPr>
            <a:lstStyle/>
            <a:p>
              <a:pPr algn="ctr"/>
              <a:r>
                <a:rPr lang="en-US" sz="1400" dirty="0">
                  <a:latin typeface="Arial" panose="020B0604020202020204" pitchFamily="34" charset="0"/>
                  <a:cs typeface="Arial" panose="020B0604020202020204" pitchFamily="34" charset="0"/>
                </a:rPr>
                <a:t>L-band </a:t>
              </a:r>
            </a:p>
            <a:p>
              <a:pPr algn="ctr"/>
              <a:r>
                <a:rPr lang="en-US" sz="1400" dirty="0">
                  <a:latin typeface="Arial" panose="020B0604020202020204" pitchFamily="34" charset="0"/>
                  <a:cs typeface="Arial" panose="020B0604020202020204" pitchFamily="34" charset="0"/>
                </a:rPr>
                <a:t>Edge Device</a:t>
              </a:r>
            </a:p>
          </p:txBody>
        </p:sp>
        <p:sp>
          <p:nvSpPr>
            <p:cNvPr id="113" name="Rectangle 112">
              <a:extLst>
                <a:ext uri="{FF2B5EF4-FFF2-40B4-BE49-F238E27FC236}">
                  <a16:creationId xmlns:a16="http://schemas.microsoft.com/office/drawing/2014/main" id="{F5438333-38DB-4922-81C7-E7F3E25D50A4}"/>
                </a:ext>
              </a:extLst>
            </p:cNvPr>
            <p:cNvSpPr/>
            <p:nvPr/>
          </p:nvSpPr>
          <p:spPr>
            <a:xfrm>
              <a:off x="9137931" y="1456378"/>
              <a:ext cx="539128" cy="218601"/>
            </a:xfrm>
            <a:prstGeom prst="rect">
              <a:avLst/>
            </a:prstGeom>
            <a:noFill/>
          </p:spPr>
          <p:txBody>
            <a:bodyPr wrap="none" lIns="0" tIns="0" rIns="0" bIns="0" anchor="ctr" anchorCtr="1">
              <a:noAutofit/>
            </a:bodyPr>
            <a:lstStyle/>
            <a:p>
              <a:pPr algn="ctr"/>
              <a:endParaRPr lang="en-US" sz="1200" b="1" dirty="0">
                <a:latin typeface="Arial" panose="020B0604020202020204" pitchFamily="34" charset="0"/>
                <a:cs typeface="Arial" panose="020B0604020202020204" pitchFamily="34" charset="0"/>
              </a:endParaRPr>
            </a:p>
          </p:txBody>
        </p:sp>
        <p:grpSp>
          <p:nvGrpSpPr>
            <p:cNvPr id="114" name="Group 113">
              <a:extLst>
                <a:ext uri="{FF2B5EF4-FFF2-40B4-BE49-F238E27FC236}">
                  <a16:creationId xmlns:a16="http://schemas.microsoft.com/office/drawing/2014/main" id="{F9D230D1-110F-4F82-8EAA-B5B67A354C55}"/>
                </a:ext>
              </a:extLst>
            </p:cNvPr>
            <p:cNvGrpSpPr/>
            <p:nvPr/>
          </p:nvGrpSpPr>
          <p:grpSpPr>
            <a:xfrm flipH="1">
              <a:off x="10209484" y="1611592"/>
              <a:ext cx="578371" cy="554168"/>
              <a:chOff x="9808100" y="1637624"/>
              <a:chExt cx="578371" cy="554168"/>
            </a:xfrm>
          </p:grpSpPr>
          <p:cxnSp>
            <p:nvCxnSpPr>
              <p:cNvPr id="160" name="Straight Connector 159">
                <a:extLst>
                  <a:ext uri="{FF2B5EF4-FFF2-40B4-BE49-F238E27FC236}">
                    <a16:creationId xmlns:a16="http://schemas.microsoft.com/office/drawing/2014/main" id="{8FA0A1F3-348B-4594-8395-CD387448ECD4}"/>
                  </a:ext>
                </a:extLst>
              </p:cNvPr>
              <p:cNvCxnSpPr>
                <a:cxnSpLocks/>
              </p:cNvCxnSpPr>
              <p:nvPr/>
            </p:nvCxnSpPr>
            <p:spPr>
              <a:xfrm>
                <a:off x="9875902" y="1673924"/>
                <a:ext cx="234553" cy="229895"/>
              </a:xfrm>
              <a:prstGeom prst="line">
                <a:avLst/>
              </a:prstGeom>
              <a:noFill/>
              <a:ln w="38100">
                <a:solidFill>
                  <a:schemeClr val="tx1"/>
                </a:solidFill>
                <a:headEnd type="none" w="sm" len="med"/>
              </a:ln>
            </p:spPr>
            <p:style>
              <a:lnRef idx="2">
                <a:schemeClr val="accent1">
                  <a:shade val="50000"/>
                </a:schemeClr>
              </a:lnRef>
              <a:fillRef idx="1">
                <a:schemeClr val="accent1"/>
              </a:fillRef>
              <a:effectRef idx="0">
                <a:schemeClr val="accent1"/>
              </a:effectRef>
              <a:fontRef idx="minor">
                <a:schemeClr val="lt1"/>
              </a:fontRef>
            </p:style>
          </p:cxnSp>
          <p:sp>
            <p:nvSpPr>
              <p:cNvPr id="161" name="Oval 160">
                <a:extLst>
                  <a:ext uri="{FF2B5EF4-FFF2-40B4-BE49-F238E27FC236}">
                    <a16:creationId xmlns:a16="http://schemas.microsoft.com/office/drawing/2014/main" id="{27A8CBED-C5F9-4083-9992-89FC05AC4C57}"/>
                  </a:ext>
                </a:extLst>
              </p:cNvPr>
              <p:cNvSpPr/>
              <p:nvPr/>
            </p:nvSpPr>
            <p:spPr>
              <a:xfrm rot="2700000">
                <a:off x="9993673" y="1545805"/>
                <a:ext cx="207226" cy="578371"/>
              </a:xfrm>
              <a:prstGeom prst="ellips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62" name="Oval 161">
                <a:extLst>
                  <a:ext uri="{FF2B5EF4-FFF2-40B4-BE49-F238E27FC236}">
                    <a16:creationId xmlns:a16="http://schemas.microsoft.com/office/drawing/2014/main" id="{E59F4021-B2E0-4965-9EF9-69D3964DA4EF}"/>
                  </a:ext>
                </a:extLst>
              </p:cNvPr>
              <p:cNvSpPr/>
              <p:nvPr/>
            </p:nvSpPr>
            <p:spPr>
              <a:xfrm>
                <a:off x="9902341" y="1660422"/>
                <a:ext cx="46462" cy="46462"/>
              </a:xfrm>
              <a:prstGeom prst="ellipse">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63" name="Freeform: Shape 162">
                <a:extLst>
                  <a:ext uri="{FF2B5EF4-FFF2-40B4-BE49-F238E27FC236}">
                    <a16:creationId xmlns:a16="http://schemas.microsoft.com/office/drawing/2014/main" id="{0A80D4DD-3739-4F38-BC83-06721F95A698}"/>
                  </a:ext>
                </a:extLst>
              </p:cNvPr>
              <p:cNvSpPr/>
              <p:nvPr/>
            </p:nvSpPr>
            <p:spPr>
              <a:xfrm>
                <a:off x="9895078" y="1637624"/>
                <a:ext cx="472229" cy="463487"/>
              </a:xfrm>
              <a:custGeom>
                <a:avLst/>
                <a:gdLst>
                  <a:gd name="connsiteX0" fmla="*/ 431007 w 469154"/>
                  <a:gd name="connsiteY0" fmla="*/ 0 h 413609"/>
                  <a:gd name="connsiteX1" fmla="*/ 469107 w 469154"/>
                  <a:gd name="connsiteY1" fmla="*/ 121444 h 413609"/>
                  <a:gd name="connsiteX2" fmla="*/ 435769 w 469154"/>
                  <a:gd name="connsiteY2" fmla="*/ 261937 h 413609"/>
                  <a:gd name="connsiteX3" fmla="*/ 319088 w 469154"/>
                  <a:gd name="connsiteY3" fmla="*/ 359569 h 413609"/>
                  <a:gd name="connsiteX4" fmla="*/ 188119 w 469154"/>
                  <a:gd name="connsiteY4" fmla="*/ 411956 h 413609"/>
                  <a:gd name="connsiteX5" fmla="*/ 69057 w 469154"/>
                  <a:gd name="connsiteY5" fmla="*/ 397669 h 413609"/>
                  <a:gd name="connsiteX6" fmla="*/ 0 w 469154"/>
                  <a:gd name="connsiteY6" fmla="*/ 369094 h 413609"/>
                  <a:gd name="connsiteX0" fmla="*/ 402432 w 470322"/>
                  <a:gd name="connsiteY0" fmla="*/ 0 h 465997"/>
                  <a:gd name="connsiteX1" fmla="*/ 469107 w 470322"/>
                  <a:gd name="connsiteY1" fmla="*/ 173832 h 465997"/>
                  <a:gd name="connsiteX2" fmla="*/ 435769 w 470322"/>
                  <a:gd name="connsiteY2" fmla="*/ 314325 h 465997"/>
                  <a:gd name="connsiteX3" fmla="*/ 319088 w 470322"/>
                  <a:gd name="connsiteY3" fmla="*/ 411957 h 465997"/>
                  <a:gd name="connsiteX4" fmla="*/ 188119 w 470322"/>
                  <a:gd name="connsiteY4" fmla="*/ 464344 h 465997"/>
                  <a:gd name="connsiteX5" fmla="*/ 69057 w 470322"/>
                  <a:gd name="connsiteY5" fmla="*/ 450057 h 465997"/>
                  <a:gd name="connsiteX6" fmla="*/ 0 w 470322"/>
                  <a:gd name="connsiteY6" fmla="*/ 421482 h 465997"/>
                  <a:gd name="connsiteX0" fmla="*/ 402432 w 465846"/>
                  <a:gd name="connsiteY0" fmla="*/ 0 h 465997"/>
                  <a:gd name="connsiteX1" fmla="*/ 464344 w 465846"/>
                  <a:gd name="connsiteY1" fmla="*/ 159545 h 465997"/>
                  <a:gd name="connsiteX2" fmla="*/ 435769 w 465846"/>
                  <a:gd name="connsiteY2" fmla="*/ 314325 h 465997"/>
                  <a:gd name="connsiteX3" fmla="*/ 319088 w 465846"/>
                  <a:gd name="connsiteY3" fmla="*/ 411957 h 465997"/>
                  <a:gd name="connsiteX4" fmla="*/ 188119 w 465846"/>
                  <a:gd name="connsiteY4" fmla="*/ 464344 h 465997"/>
                  <a:gd name="connsiteX5" fmla="*/ 69057 w 465846"/>
                  <a:gd name="connsiteY5" fmla="*/ 450057 h 465997"/>
                  <a:gd name="connsiteX6" fmla="*/ 0 w 465846"/>
                  <a:gd name="connsiteY6" fmla="*/ 421482 h 465997"/>
                  <a:gd name="connsiteX0" fmla="*/ 402432 w 465065"/>
                  <a:gd name="connsiteY0" fmla="*/ 0 h 465997"/>
                  <a:gd name="connsiteX1" fmla="*/ 464344 w 465065"/>
                  <a:gd name="connsiteY1" fmla="*/ 159545 h 465997"/>
                  <a:gd name="connsiteX2" fmla="*/ 428625 w 465065"/>
                  <a:gd name="connsiteY2" fmla="*/ 314325 h 465997"/>
                  <a:gd name="connsiteX3" fmla="*/ 319088 w 465065"/>
                  <a:gd name="connsiteY3" fmla="*/ 411957 h 465997"/>
                  <a:gd name="connsiteX4" fmla="*/ 188119 w 465065"/>
                  <a:gd name="connsiteY4" fmla="*/ 464344 h 465997"/>
                  <a:gd name="connsiteX5" fmla="*/ 69057 w 465065"/>
                  <a:gd name="connsiteY5" fmla="*/ 450057 h 465997"/>
                  <a:gd name="connsiteX6" fmla="*/ 0 w 465065"/>
                  <a:gd name="connsiteY6" fmla="*/ 421482 h 465997"/>
                  <a:gd name="connsiteX0" fmla="*/ 402432 w 462760"/>
                  <a:gd name="connsiteY0" fmla="*/ 0 h 465997"/>
                  <a:gd name="connsiteX1" fmla="*/ 461963 w 462760"/>
                  <a:gd name="connsiteY1" fmla="*/ 157163 h 465997"/>
                  <a:gd name="connsiteX2" fmla="*/ 428625 w 462760"/>
                  <a:gd name="connsiteY2" fmla="*/ 314325 h 465997"/>
                  <a:gd name="connsiteX3" fmla="*/ 319088 w 462760"/>
                  <a:gd name="connsiteY3" fmla="*/ 411957 h 465997"/>
                  <a:gd name="connsiteX4" fmla="*/ 188119 w 462760"/>
                  <a:gd name="connsiteY4" fmla="*/ 464344 h 465997"/>
                  <a:gd name="connsiteX5" fmla="*/ 69057 w 462760"/>
                  <a:gd name="connsiteY5" fmla="*/ 450057 h 465997"/>
                  <a:gd name="connsiteX6" fmla="*/ 0 w 462760"/>
                  <a:gd name="connsiteY6" fmla="*/ 421482 h 465997"/>
                  <a:gd name="connsiteX0" fmla="*/ 404814 w 465142"/>
                  <a:gd name="connsiteY0" fmla="*/ 0 h 466428"/>
                  <a:gd name="connsiteX1" fmla="*/ 464345 w 465142"/>
                  <a:gd name="connsiteY1" fmla="*/ 157163 h 466428"/>
                  <a:gd name="connsiteX2" fmla="*/ 431007 w 465142"/>
                  <a:gd name="connsiteY2" fmla="*/ 314325 h 466428"/>
                  <a:gd name="connsiteX3" fmla="*/ 321470 w 465142"/>
                  <a:gd name="connsiteY3" fmla="*/ 411957 h 466428"/>
                  <a:gd name="connsiteX4" fmla="*/ 190501 w 465142"/>
                  <a:gd name="connsiteY4" fmla="*/ 464344 h 466428"/>
                  <a:gd name="connsiteX5" fmla="*/ 71439 w 465142"/>
                  <a:gd name="connsiteY5" fmla="*/ 450057 h 466428"/>
                  <a:gd name="connsiteX6" fmla="*/ 0 w 465142"/>
                  <a:gd name="connsiteY6" fmla="*/ 395288 h 466428"/>
                  <a:gd name="connsiteX0" fmla="*/ 404814 w 465142"/>
                  <a:gd name="connsiteY0" fmla="*/ 0 h 466003"/>
                  <a:gd name="connsiteX1" fmla="*/ 464345 w 465142"/>
                  <a:gd name="connsiteY1" fmla="*/ 157163 h 466003"/>
                  <a:gd name="connsiteX2" fmla="*/ 431007 w 465142"/>
                  <a:gd name="connsiteY2" fmla="*/ 314325 h 466003"/>
                  <a:gd name="connsiteX3" fmla="*/ 321470 w 465142"/>
                  <a:gd name="connsiteY3" fmla="*/ 411957 h 466003"/>
                  <a:gd name="connsiteX4" fmla="*/ 190501 w 465142"/>
                  <a:gd name="connsiteY4" fmla="*/ 464344 h 466003"/>
                  <a:gd name="connsiteX5" fmla="*/ 83345 w 465142"/>
                  <a:gd name="connsiteY5" fmla="*/ 447676 h 466003"/>
                  <a:gd name="connsiteX6" fmla="*/ 0 w 465142"/>
                  <a:gd name="connsiteY6" fmla="*/ 395288 h 466003"/>
                  <a:gd name="connsiteX0" fmla="*/ 404814 w 465142"/>
                  <a:gd name="connsiteY0" fmla="*/ 0 h 456076"/>
                  <a:gd name="connsiteX1" fmla="*/ 464345 w 465142"/>
                  <a:gd name="connsiteY1" fmla="*/ 157163 h 456076"/>
                  <a:gd name="connsiteX2" fmla="*/ 431007 w 465142"/>
                  <a:gd name="connsiteY2" fmla="*/ 314325 h 456076"/>
                  <a:gd name="connsiteX3" fmla="*/ 321470 w 465142"/>
                  <a:gd name="connsiteY3" fmla="*/ 411957 h 456076"/>
                  <a:gd name="connsiteX4" fmla="*/ 200026 w 465142"/>
                  <a:gd name="connsiteY4" fmla="*/ 452438 h 456076"/>
                  <a:gd name="connsiteX5" fmla="*/ 83345 w 465142"/>
                  <a:gd name="connsiteY5" fmla="*/ 447676 h 456076"/>
                  <a:gd name="connsiteX6" fmla="*/ 0 w 465142"/>
                  <a:gd name="connsiteY6" fmla="*/ 395288 h 456076"/>
                  <a:gd name="connsiteX0" fmla="*/ 404814 w 464679"/>
                  <a:gd name="connsiteY0" fmla="*/ 0 h 456076"/>
                  <a:gd name="connsiteX1" fmla="*/ 464345 w 464679"/>
                  <a:gd name="connsiteY1" fmla="*/ 157163 h 456076"/>
                  <a:gd name="connsiteX2" fmla="*/ 423863 w 464679"/>
                  <a:gd name="connsiteY2" fmla="*/ 314325 h 456076"/>
                  <a:gd name="connsiteX3" fmla="*/ 321470 w 464679"/>
                  <a:gd name="connsiteY3" fmla="*/ 411957 h 456076"/>
                  <a:gd name="connsiteX4" fmla="*/ 200026 w 464679"/>
                  <a:gd name="connsiteY4" fmla="*/ 452438 h 456076"/>
                  <a:gd name="connsiteX5" fmla="*/ 83345 w 464679"/>
                  <a:gd name="connsiteY5" fmla="*/ 447676 h 456076"/>
                  <a:gd name="connsiteX6" fmla="*/ 0 w 464679"/>
                  <a:gd name="connsiteY6" fmla="*/ 395288 h 456076"/>
                  <a:gd name="connsiteX0" fmla="*/ 404814 w 464679"/>
                  <a:gd name="connsiteY0" fmla="*/ 0 h 456076"/>
                  <a:gd name="connsiteX1" fmla="*/ 464345 w 464679"/>
                  <a:gd name="connsiteY1" fmla="*/ 157163 h 456076"/>
                  <a:gd name="connsiteX2" fmla="*/ 423863 w 464679"/>
                  <a:gd name="connsiteY2" fmla="*/ 314325 h 456076"/>
                  <a:gd name="connsiteX3" fmla="*/ 321470 w 464679"/>
                  <a:gd name="connsiteY3" fmla="*/ 411957 h 456076"/>
                  <a:gd name="connsiteX4" fmla="*/ 200026 w 464679"/>
                  <a:gd name="connsiteY4" fmla="*/ 452438 h 456076"/>
                  <a:gd name="connsiteX5" fmla="*/ 83345 w 464679"/>
                  <a:gd name="connsiteY5" fmla="*/ 447676 h 456076"/>
                  <a:gd name="connsiteX6" fmla="*/ 0 w 464679"/>
                  <a:gd name="connsiteY6" fmla="*/ 395288 h 456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4679" h="456076">
                    <a:moveTo>
                      <a:pt x="404814" y="0"/>
                    </a:moveTo>
                    <a:cubicBezTo>
                      <a:pt x="423467" y="38894"/>
                      <a:pt x="461170" y="104776"/>
                      <a:pt x="464345" y="157163"/>
                    </a:cubicBezTo>
                    <a:cubicBezTo>
                      <a:pt x="467520" y="209550"/>
                      <a:pt x="447675" y="271859"/>
                      <a:pt x="423863" y="314325"/>
                    </a:cubicBezTo>
                    <a:cubicBezTo>
                      <a:pt x="400051" y="356791"/>
                      <a:pt x="358776" y="388938"/>
                      <a:pt x="321470" y="411957"/>
                    </a:cubicBezTo>
                    <a:cubicBezTo>
                      <a:pt x="284164" y="434976"/>
                      <a:pt x="239713" y="446485"/>
                      <a:pt x="200026" y="452438"/>
                    </a:cubicBezTo>
                    <a:cubicBezTo>
                      <a:pt x="160339" y="458391"/>
                      <a:pt x="116683" y="457201"/>
                      <a:pt x="83345" y="447676"/>
                    </a:cubicBezTo>
                    <a:cubicBezTo>
                      <a:pt x="50007" y="438151"/>
                      <a:pt x="18852" y="406003"/>
                      <a:pt x="0" y="395288"/>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64" name="Freeform: Shape 163">
                <a:extLst>
                  <a:ext uri="{FF2B5EF4-FFF2-40B4-BE49-F238E27FC236}">
                    <a16:creationId xmlns:a16="http://schemas.microsoft.com/office/drawing/2014/main" id="{C887D2C3-56FC-4DAD-93A9-50D1F6CE1EA5}"/>
                  </a:ext>
                </a:extLst>
              </p:cNvPr>
              <p:cNvSpPr/>
              <p:nvPr/>
            </p:nvSpPr>
            <p:spPr>
              <a:xfrm>
                <a:off x="10066092" y="1918341"/>
                <a:ext cx="196960" cy="131171"/>
              </a:xfrm>
              <a:custGeom>
                <a:avLst/>
                <a:gdLst>
                  <a:gd name="connsiteX0" fmla="*/ 0 w 166687"/>
                  <a:gd name="connsiteY0" fmla="*/ 107156 h 107156"/>
                  <a:gd name="connsiteX1" fmla="*/ 69056 w 166687"/>
                  <a:gd name="connsiteY1" fmla="*/ 83344 h 107156"/>
                  <a:gd name="connsiteX2" fmla="*/ 119062 w 166687"/>
                  <a:gd name="connsiteY2" fmla="*/ 54769 h 107156"/>
                  <a:gd name="connsiteX3" fmla="*/ 154781 w 166687"/>
                  <a:gd name="connsiteY3" fmla="*/ 11906 h 107156"/>
                  <a:gd name="connsiteX4" fmla="*/ 166687 w 166687"/>
                  <a:gd name="connsiteY4" fmla="*/ 0 h 107156"/>
                  <a:gd name="connsiteX0" fmla="*/ 0 w 166687"/>
                  <a:gd name="connsiteY0" fmla="*/ 107156 h 107156"/>
                  <a:gd name="connsiteX1" fmla="*/ 69056 w 166687"/>
                  <a:gd name="connsiteY1" fmla="*/ 83344 h 107156"/>
                  <a:gd name="connsiteX2" fmla="*/ 106139 w 166687"/>
                  <a:gd name="connsiteY2" fmla="*/ 54769 h 107156"/>
                  <a:gd name="connsiteX3" fmla="*/ 154781 w 166687"/>
                  <a:gd name="connsiteY3" fmla="*/ 11906 h 107156"/>
                  <a:gd name="connsiteX4" fmla="*/ 166687 w 166687"/>
                  <a:gd name="connsiteY4" fmla="*/ 0 h 107156"/>
                  <a:gd name="connsiteX0" fmla="*/ 0 w 166687"/>
                  <a:gd name="connsiteY0" fmla="*/ 107156 h 107156"/>
                  <a:gd name="connsiteX1" fmla="*/ 56133 w 166687"/>
                  <a:gd name="connsiteY1" fmla="*/ 83344 h 107156"/>
                  <a:gd name="connsiteX2" fmla="*/ 106139 w 166687"/>
                  <a:gd name="connsiteY2" fmla="*/ 54769 h 107156"/>
                  <a:gd name="connsiteX3" fmla="*/ 154781 w 166687"/>
                  <a:gd name="connsiteY3" fmla="*/ 11906 h 107156"/>
                  <a:gd name="connsiteX4" fmla="*/ 166687 w 166687"/>
                  <a:gd name="connsiteY4" fmla="*/ 0 h 107156"/>
                  <a:gd name="connsiteX0" fmla="*/ 0 w 181764"/>
                  <a:gd name="connsiteY0" fmla="*/ 100487 h 100487"/>
                  <a:gd name="connsiteX1" fmla="*/ 71210 w 181764"/>
                  <a:gd name="connsiteY1" fmla="*/ 83344 h 100487"/>
                  <a:gd name="connsiteX2" fmla="*/ 121216 w 181764"/>
                  <a:gd name="connsiteY2" fmla="*/ 54769 h 100487"/>
                  <a:gd name="connsiteX3" fmla="*/ 169858 w 181764"/>
                  <a:gd name="connsiteY3" fmla="*/ 11906 h 100487"/>
                  <a:gd name="connsiteX4" fmla="*/ 181764 w 181764"/>
                  <a:gd name="connsiteY4" fmla="*/ 0 h 100487"/>
                  <a:gd name="connsiteX0" fmla="*/ 0 w 181764"/>
                  <a:gd name="connsiteY0" fmla="*/ 122716 h 122716"/>
                  <a:gd name="connsiteX1" fmla="*/ 71210 w 181764"/>
                  <a:gd name="connsiteY1" fmla="*/ 105573 h 122716"/>
                  <a:gd name="connsiteX2" fmla="*/ 121216 w 181764"/>
                  <a:gd name="connsiteY2" fmla="*/ 76998 h 122716"/>
                  <a:gd name="connsiteX3" fmla="*/ 169858 w 181764"/>
                  <a:gd name="connsiteY3" fmla="*/ 34135 h 122716"/>
                  <a:gd name="connsiteX4" fmla="*/ 181764 w 181764"/>
                  <a:gd name="connsiteY4" fmla="*/ 0 h 122716"/>
                  <a:gd name="connsiteX0" fmla="*/ 0 w 181764"/>
                  <a:gd name="connsiteY0" fmla="*/ 122716 h 122716"/>
                  <a:gd name="connsiteX1" fmla="*/ 71210 w 181764"/>
                  <a:gd name="connsiteY1" fmla="*/ 105573 h 122716"/>
                  <a:gd name="connsiteX2" fmla="*/ 123369 w 181764"/>
                  <a:gd name="connsiteY2" fmla="*/ 68106 h 122716"/>
                  <a:gd name="connsiteX3" fmla="*/ 169858 w 181764"/>
                  <a:gd name="connsiteY3" fmla="*/ 34135 h 122716"/>
                  <a:gd name="connsiteX4" fmla="*/ 181764 w 181764"/>
                  <a:gd name="connsiteY4" fmla="*/ 0 h 122716"/>
                  <a:gd name="connsiteX0" fmla="*/ 0 w 181764"/>
                  <a:gd name="connsiteY0" fmla="*/ 122716 h 122716"/>
                  <a:gd name="connsiteX1" fmla="*/ 71210 w 181764"/>
                  <a:gd name="connsiteY1" fmla="*/ 105573 h 122716"/>
                  <a:gd name="connsiteX2" fmla="*/ 123369 w 181764"/>
                  <a:gd name="connsiteY2" fmla="*/ 68106 h 122716"/>
                  <a:gd name="connsiteX3" fmla="*/ 159089 w 181764"/>
                  <a:gd name="connsiteY3" fmla="*/ 29689 h 122716"/>
                  <a:gd name="connsiteX4" fmla="*/ 181764 w 181764"/>
                  <a:gd name="connsiteY4" fmla="*/ 0 h 122716"/>
                  <a:gd name="connsiteX0" fmla="*/ 0 w 173149"/>
                  <a:gd name="connsiteY0" fmla="*/ 140500 h 140500"/>
                  <a:gd name="connsiteX1" fmla="*/ 71210 w 173149"/>
                  <a:gd name="connsiteY1" fmla="*/ 123357 h 140500"/>
                  <a:gd name="connsiteX2" fmla="*/ 123369 w 173149"/>
                  <a:gd name="connsiteY2" fmla="*/ 85890 h 140500"/>
                  <a:gd name="connsiteX3" fmla="*/ 159089 w 173149"/>
                  <a:gd name="connsiteY3" fmla="*/ 47473 h 140500"/>
                  <a:gd name="connsiteX4" fmla="*/ 173149 w 173149"/>
                  <a:gd name="connsiteY4" fmla="*/ 0 h 140500"/>
                  <a:gd name="connsiteX0" fmla="*/ 0 w 175303"/>
                  <a:gd name="connsiteY0" fmla="*/ 120494 h 120494"/>
                  <a:gd name="connsiteX1" fmla="*/ 71210 w 175303"/>
                  <a:gd name="connsiteY1" fmla="*/ 103351 h 120494"/>
                  <a:gd name="connsiteX2" fmla="*/ 123369 w 175303"/>
                  <a:gd name="connsiteY2" fmla="*/ 65884 h 120494"/>
                  <a:gd name="connsiteX3" fmla="*/ 159089 w 175303"/>
                  <a:gd name="connsiteY3" fmla="*/ 27467 h 120494"/>
                  <a:gd name="connsiteX4" fmla="*/ 175303 w 175303"/>
                  <a:gd name="connsiteY4" fmla="*/ 0 h 120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5303" h="120494">
                    <a:moveTo>
                      <a:pt x="0" y="120494"/>
                    </a:moveTo>
                    <a:cubicBezTo>
                      <a:pt x="24606" y="112953"/>
                      <a:pt x="50649" y="112453"/>
                      <a:pt x="71210" y="103351"/>
                    </a:cubicBezTo>
                    <a:cubicBezTo>
                      <a:pt x="91772" y="94249"/>
                      <a:pt x="108723" y="78531"/>
                      <a:pt x="123369" y="65884"/>
                    </a:cubicBezTo>
                    <a:cubicBezTo>
                      <a:pt x="138016" y="53237"/>
                      <a:pt x="150433" y="38448"/>
                      <a:pt x="159089" y="27467"/>
                    </a:cubicBezTo>
                    <a:cubicBezTo>
                      <a:pt x="167745" y="16486"/>
                      <a:pt x="173319" y="1389"/>
                      <a:pt x="175303" y="0"/>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65" name="Freeform: Shape 164">
                <a:extLst>
                  <a:ext uri="{FF2B5EF4-FFF2-40B4-BE49-F238E27FC236}">
                    <a16:creationId xmlns:a16="http://schemas.microsoft.com/office/drawing/2014/main" id="{D6D33B6E-4EC8-4951-A15E-2FA7D7A72258}"/>
                  </a:ext>
                </a:extLst>
              </p:cNvPr>
              <p:cNvSpPr/>
              <p:nvPr/>
            </p:nvSpPr>
            <p:spPr>
              <a:xfrm>
                <a:off x="10120135" y="2058695"/>
                <a:ext cx="159717" cy="133097"/>
              </a:xfrm>
              <a:custGeom>
                <a:avLst/>
                <a:gdLst>
                  <a:gd name="connsiteX0" fmla="*/ 40482 w 157163"/>
                  <a:gd name="connsiteY0" fmla="*/ 42863 h 130969"/>
                  <a:gd name="connsiteX1" fmla="*/ 40482 w 157163"/>
                  <a:gd name="connsiteY1" fmla="*/ 100013 h 130969"/>
                  <a:gd name="connsiteX2" fmla="*/ 0 w 157163"/>
                  <a:gd name="connsiteY2" fmla="*/ 100013 h 130969"/>
                  <a:gd name="connsiteX3" fmla="*/ 0 w 157163"/>
                  <a:gd name="connsiteY3" fmla="*/ 130969 h 130969"/>
                  <a:gd name="connsiteX4" fmla="*/ 157163 w 157163"/>
                  <a:gd name="connsiteY4" fmla="*/ 130969 h 130969"/>
                  <a:gd name="connsiteX5" fmla="*/ 157163 w 157163"/>
                  <a:gd name="connsiteY5" fmla="*/ 95250 h 130969"/>
                  <a:gd name="connsiteX6" fmla="*/ 123825 w 157163"/>
                  <a:gd name="connsiteY6" fmla="*/ 95250 h 130969"/>
                  <a:gd name="connsiteX7" fmla="*/ 123825 w 157163"/>
                  <a:gd name="connsiteY7" fmla="*/ 0 h 130969"/>
                  <a:gd name="connsiteX8" fmla="*/ 40482 w 157163"/>
                  <a:gd name="connsiteY8" fmla="*/ 42863 h 130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7163" h="130969">
                    <a:moveTo>
                      <a:pt x="40482" y="42863"/>
                    </a:moveTo>
                    <a:lnTo>
                      <a:pt x="40482" y="100013"/>
                    </a:lnTo>
                    <a:lnTo>
                      <a:pt x="0" y="100013"/>
                    </a:lnTo>
                    <a:lnTo>
                      <a:pt x="0" y="130969"/>
                    </a:lnTo>
                    <a:lnTo>
                      <a:pt x="157163" y="130969"/>
                    </a:lnTo>
                    <a:lnTo>
                      <a:pt x="157163" y="95250"/>
                    </a:lnTo>
                    <a:lnTo>
                      <a:pt x="123825" y="95250"/>
                    </a:lnTo>
                    <a:lnTo>
                      <a:pt x="123825" y="0"/>
                    </a:lnTo>
                    <a:lnTo>
                      <a:pt x="40482" y="42863"/>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cxnSp>
          <p:nvCxnSpPr>
            <p:cNvPr id="115" name="Straight Connector 114">
              <a:extLst>
                <a:ext uri="{FF2B5EF4-FFF2-40B4-BE49-F238E27FC236}">
                  <a16:creationId xmlns:a16="http://schemas.microsoft.com/office/drawing/2014/main" id="{DEFBACB2-54BC-468A-A569-0903F548CD48}"/>
                </a:ext>
              </a:extLst>
            </p:cNvPr>
            <p:cNvCxnSpPr>
              <a:cxnSpLocks/>
              <a:stCxn id="159" idx="0"/>
              <a:endCxn id="165" idx="7"/>
            </p:cNvCxnSpPr>
            <p:nvPr/>
          </p:nvCxnSpPr>
          <p:spPr>
            <a:xfrm flipV="1">
              <a:off x="9809160" y="2032663"/>
              <a:ext cx="540823" cy="9082"/>
            </a:xfrm>
            <a:prstGeom prst="line">
              <a:avLst/>
            </a:prstGeom>
            <a:noFill/>
            <a:ln w="38100" cmpd="sng">
              <a:solidFill>
                <a:srgbClr val="FF33CC"/>
              </a:solidFill>
              <a:prstDash val="sysDot"/>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nvGrpSpPr>
            <p:cNvPr id="116" name="Group 115">
              <a:extLst>
                <a:ext uri="{FF2B5EF4-FFF2-40B4-BE49-F238E27FC236}">
                  <a16:creationId xmlns:a16="http://schemas.microsoft.com/office/drawing/2014/main" id="{FF741F64-D8FD-475A-B995-E8F9A6693CFF}"/>
                </a:ext>
              </a:extLst>
            </p:cNvPr>
            <p:cNvGrpSpPr/>
            <p:nvPr/>
          </p:nvGrpSpPr>
          <p:grpSpPr>
            <a:xfrm>
              <a:off x="8938791" y="1788222"/>
              <a:ext cx="895816" cy="522388"/>
              <a:chOff x="7925133" y="2376145"/>
              <a:chExt cx="1069300" cy="623554"/>
            </a:xfrm>
          </p:grpSpPr>
          <p:sp>
            <p:nvSpPr>
              <p:cNvPr id="158" name="Rectangle: Rounded Corners 157">
                <a:extLst>
                  <a:ext uri="{FF2B5EF4-FFF2-40B4-BE49-F238E27FC236}">
                    <a16:creationId xmlns:a16="http://schemas.microsoft.com/office/drawing/2014/main" id="{284817C8-4357-417E-8578-B27155CF7076}"/>
                  </a:ext>
                </a:extLst>
              </p:cNvPr>
              <p:cNvSpPr/>
              <p:nvPr/>
            </p:nvSpPr>
            <p:spPr>
              <a:xfrm>
                <a:off x="7925133" y="2376145"/>
                <a:ext cx="1069300" cy="623554"/>
              </a:xfrm>
              <a:prstGeom prst="roundRect">
                <a:avLst>
                  <a:gd name="adj" fmla="val 5531"/>
                </a:avLst>
              </a:prstGeom>
              <a:solidFill>
                <a:schemeClr val="bg1"/>
              </a:solidFill>
              <a:ln w="44450">
                <a:solidFill>
                  <a:srgbClr val="63676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45720" rIns="91440" bIns="45720" numCol="1" spcCol="0" rtlCol="0" fromWordArt="0" anchor="ctr" anchorCtr="0" forceAA="0" compatLnSpc="1">
                <a:prstTxWarp prst="textNoShape">
                  <a:avLst/>
                </a:prstTxWarp>
                <a:noAutofit/>
              </a:bodyPr>
              <a:lstStyle/>
              <a:p>
                <a:r>
                  <a:rPr lang="en-US" sz="4400" dirty="0">
                    <a:solidFill>
                      <a:srgbClr val="636768"/>
                    </a:solidFill>
                    <a:latin typeface="Arial" panose="020B0604020202020204" pitchFamily="34" charset="0"/>
                    <a:cs typeface="Arial" panose="020B0604020202020204" pitchFamily="34" charset="0"/>
                    <a:sym typeface="Wingdings 2" panose="05020102010507070707" pitchFamily="18" charset="2"/>
                  </a:rPr>
                  <a:t></a:t>
                </a:r>
                <a:endParaRPr lang="en-US" sz="4400" dirty="0">
                  <a:solidFill>
                    <a:srgbClr val="636768"/>
                  </a:solidFill>
                  <a:latin typeface="Arial" panose="020B0604020202020204" pitchFamily="34" charset="0"/>
                  <a:cs typeface="Arial" panose="020B0604020202020204" pitchFamily="34" charset="0"/>
                </a:endParaRPr>
              </a:p>
            </p:txBody>
          </p:sp>
          <p:sp>
            <p:nvSpPr>
              <p:cNvPr id="159" name="Isosceles Triangle 158">
                <a:extLst>
                  <a:ext uri="{FF2B5EF4-FFF2-40B4-BE49-F238E27FC236}">
                    <a16:creationId xmlns:a16="http://schemas.microsoft.com/office/drawing/2014/main" id="{31451589-0833-4918-87A4-6BF898A14F2B}"/>
                  </a:ext>
                </a:extLst>
              </p:cNvPr>
              <p:cNvSpPr/>
              <p:nvPr/>
            </p:nvSpPr>
            <p:spPr>
              <a:xfrm rot="5400000">
                <a:off x="8528710" y="2480710"/>
                <a:ext cx="474586" cy="396110"/>
              </a:xfrm>
              <a:prstGeom prst="triangle">
                <a:avLst/>
              </a:prstGeom>
              <a:noFill/>
              <a:ln w="34925">
                <a:solidFill>
                  <a:srgbClr val="636768"/>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solidFill>
                    <a:schemeClr val="tx1"/>
                  </a:solidFill>
                </a:endParaRPr>
              </a:p>
            </p:txBody>
          </p:sp>
        </p:grpSp>
        <p:sp>
          <p:nvSpPr>
            <p:cNvPr id="117" name="Rectangle 116">
              <a:extLst>
                <a:ext uri="{FF2B5EF4-FFF2-40B4-BE49-F238E27FC236}">
                  <a16:creationId xmlns:a16="http://schemas.microsoft.com/office/drawing/2014/main" id="{477F1884-C577-480A-BD79-9947B34BBA6F}"/>
                </a:ext>
              </a:extLst>
            </p:cNvPr>
            <p:cNvSpPr/>
            <p:nvPr/>
          </p:nvSpPr>
          <p:spPr>
            <a:xfrm flipH="1">
              <a:off x="9775525" y="1517541"/>
              <a:ext cx="506106" cy="229748"/>
            </a:xfrm>
            <a:prstGeom prst="rect">
              <a:avLst/>
            </a:prstGeom>
            <a:noFill/>
          </p:spPr>
          <p:txBody>
            <a:bodyPr wrap="square" lIns="0" tIns="0" rIns="0" anchor="ctr" anchorCtr="1">
              <a:noAutofit/>
            </a:bodyPr>
            <a:lstStyle/>
            <a:p>
              <a:pPr algn="ctr"/>
              <a:r>
                <a:rPr lang="en-US" sz="1400" dirty="0">
                  <a:solidFill>
                    <a:srgbClr val="FF33CC"/>
                  </a:solidFill>
                  <a:latin typeface="Arial" panose="020B0604020202020204" pitchFamily="34" charset="0"/>
                  <a:cs typeface="Arial" panose="020B0604020202020204" pitchFamily="34" charset="0"/>
                </a:rPr>
                <a:t>RF</a:t>
              </a:r>
            </a:p>
          </p:txBody>
        </p:sp>
        <p:sp>
          <p:nvSpPr>
            <p:cNvPr id="118" name="Rectangle 117">
              <a:extLst>
                <a:ext uri="{FF2B5EF4-FFF2-40B4-BE49-F238E27FC236}">
                  <a16:creationId xmlns:a16="http://schemas.microsoft.com/office/drawing/2014/main" id="{03B10229-34EC-44CC-8829-A40A07927757}"/>
                </a:ext>
              </a:extLst>
            </p:cNvPr>
            <p:cNvSpPr/>
            <p:nvPr/>
          </p:nvSpPr>
          <p:spPr>
            <a:xfrm>
              <a:off x="9140024" y="2395349"/>
              <a:ext cx="539128" cy="218601"/>
            </a:xfrm>
            <a:prstGeom prst="rect">
              <a:avLst/>
            </a:prstGeom>
            <a:noFill/>
          </p:spPr>
          <p:txBody>
            <a:bodyPr wrap="none" lIns="0" tIns="0" rIns="0" bIns="0" anchor="ctr" anchorCtr="1">
              <a:noAutofit/>
            </a:bodyPr>
            <a:lstStyle/>
            <a:p>
              <a:pPr algn="ctr"/>
              <a:endParaRPr lang="en-US" sz="1200" b="1" dirty="0">
                <a:latin typeface="Arial" panose="020B0604020202020204" pitchFamily="34" charset="0"/>
                <a:cs typeface="Arial" panose="020B0604020202020204" pitchFamily="34" charset="0"/>
              </a:endParaRPr>
            </a:p>
          </p:txBody>
        </p:sp>
        <p:grpSp>
          <p:nvGrpSpPr>
            <p:cNvPr id="119" name="Group 118">
              <a:extLst>
                <a:ext uri="{FF2B5EF4-FFF2-40B4-BE49-F238E27FC236}">
                  <a16:creationId xmlns:a16="http://schemas.microsoft.com/office/drawing/2014/main" id="{172723E2-5711-4AF1-BDD2-F51E22316BF8}"/>
                </a:ext>
              </a:extLst>
            </p:cNvPr>
            <p:cNvGrpSpPr/>
            <p:nvPr/>
          </p:nvGrpSpPr>
          <p:grpSpPr>
            <a:xfrm flipH="1">
              <a:off x="10186634" y="2233297"/>
              <a:ext cx="578371" cy="554168"/>
              <a:chOff x="9808100" y="1637624"/>
              <a:chExt cx="578371" cy="554168"/>
            </a:xfrm>
          </p:grpSpPr>
          <p:cxnSp>
            <p:nvCxnSpPr>
              <p:cNvPr id="152" name="Straight Connector 151">
                <a:extLst>
                  <a:ext uri="{FF2B5EF4-FFF2-40B4-BE49-F238E27FC236}">
                    <a16:creationId xmlns:a16="http://schemas.microsoft.com/office/drawing/2014/main" id="{84082A47-1DB8-4962-A92A-13486A4D5067}"/>
                  </a:ext>
                </a:extLst>
              </p:cNvPr>
              <p:cNvCxnSpPr>
                <a:cxnSpLocks/>
              </p:cNvCxnSpPr>
              <p:nvPr/>
            </p:nvCxnSpPr>
            <p:spPr>
              <a:xfrm>
                <a:off x="9875902" y="1673924"/>
                <a:ext cx="234553" cy="229895"/>
              </a:xfrm>
              <a:prstGeom prst="line">
                <a:avLst/>
              </a:prstGeom>
              <a:noFill/>
              <a:ln w="38100">
                <a:solidFill>
                  <a:schemeClr val="tx1"/>
                </a:solidFill>
                <a:headEnd type="none" w="sm" len="med"/>
              </a:ln>
            </p:spPr>
            <p:style>
              <a:lnRef idx="2">
                <a:schemeClr val="accent1">
                  <a:shade val="50000"/>
                </a:schemeClr>
              </a:lnRef>
              <a:fillRef idx="1">
                <a:schemeClr val="accent1"/>
              </a:fillRef>
              <a:effectRef idx="0">
                <a:schemeClr val="accent1"/>
              </a:effectRef>
              <a:fontRef idx="minor">
                <a:schemeClr val="lt1"/>
              </a:fontRef>
            </p:style>
          </p:cxnSp>
          <p:sp>
            <p:nvSpPr>
              <p:cNvPr id="153" name="Oval 152">
                <a:extLst>
                  <a:ext uri="{FF2B5EF4-FFF2-40B4-BE49-F238E27FC236}">
                    <a16:creationId xmlns:a16="http://schemas.microsoft.com/office/drawing/2014/main" id="{0876193C-C9F7-4354-9681-C8631504D987}"/>
                  </a:ext>
                </a:extLst>
              </p:cNvPr>
              <p:cNvSpPr/>
              <p:nvPr/>
            </p:nvSpPr>
            <p:spPr>
              <a:xfrm rot="2700000">
                <a:off x="9993673" y="1545805"/>
                <a:ext cx="207226" cy="578371"/>
              </a:xfrm>
              <a:prstGeom prst="ellips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54" name="Oval 153">
                <a:extLst>
                  <a:ext uri="{FF2B5EF4-FFF2-40B4-BE49-F238E27FC236}">
                    <a16:creationId xmlns:a16="http://schemas.microsoft.com/office/drawing/2014/main" id="{FB34081B-6C17-4B1D-9F22-BDFD1D41057A}"/>
                  </a:ext>
                </a:extLst>
              </p:cNvPr>
              <p:cNvSpPr/>
              <p:nvPr/>
            </p:nvSpPr>
            <p:spPr>
              <a:xfrm>
                <a:off x="9902341" y="1660422"/>
                <a:ext cx="46462" cy="46462"/>
              </a:xfrm>
              <a:prstGeom prst="ellipse">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55" name="Freeform: Shape 154">
                <a:extLst>
                  <a:ext uri="{FF2B5EF4-FFF2-40B4-BE49-F238E27FC236}">
                    <a16:creationId xmlns:a16="http://schemas.microsoft.com/office/drawing/2014/main" id="{F8D7DE33-6C4D-45AC-9BDF-1EED700027A1}"/>
                  </a:ext>
                </a:extLst>
              </p:cNvPr>
              <p:cNvSpPr/>
              <p:nvPr/>
            </p:nvSpPr>
            <p:spPr>
              <a:xfrm>
                <a:off x="9895078" y="1637624"/>
                <a:ext cx="472229" cy="463487"/>
              </a:xfrm>
              <a:custGeom>
                <a:avLst/>
                <a:gdLst>
                  <a:gd name="connsiteX0" fmla="*/ 431007 w 469154"/>
                  <a:gd name="connsiteY0" fmla="*/ 0 h 413609"/>
                  <a:gd name="connsiteX1" fmla="*/ 469107 w 469154"/>
                  <a:gd name="connsiteY1" fmla="*/ 121444 h 413609"/>
                  <a:gd name="connsiteX2" fmla="*/ 435769 w 469154"/>
                  <a:gd name="connsiteY2" fmla="*/ 261937 h 413609"/>
                  <a:gd name="connsiteX3" fmla="*/ 319088 w 469154"/>
                  <a:gd name="connsiteY3" fmla="*/ 359569 h 413609"/>
                  <a:gd name="connsiteX4" fmla="*/ 188119 w 469154"/>
                  <a:gd name="connsiteY4" fmla="*/ 411956 h 413609"/>
                  <a:gd name="connsiteX5" fmla="*/ 69057 w 469154"/>
                  <a:gd name="connsiteY5" fmla="*/ 397669 h 413609"/>
                  <a:gd name="connsiteX6" fmla="*/ 0 w 469154"/>
                  <a:gd name="connsiteY6" fmla="*/ 369094 h 413609"/>
                  <a:gd name="connsiteX0" fmla="*/ 402432 w 470322"/>
                  <a:gd name="connsiteY0" fmla="*/ 0 h 465997"/>
                  <a:gd name="connsiteX1" fmla="*/ 469107 w 470322"/>
                  <a:gd name="connsiteY1" fmla="*/ 173832 h 465997"/>
                  <a:gd name="connsiteX2" fmla="*/ 435769 w 470322"/>
                  <a:gd name="connsiteY2" fmla="*/ 314325 h 465997"/>
                  <a:gd name="connsiteX3" fmla="*/ 319088 w 470322"/>
                  <a:gd name="connsiteY3" fmla="*/ 411957 h 465997"/>
                  <a:gd name="connsiteX4" fmla="*/ 188119 w 470322"/>
                  <a:gd name="connsiteY4" fmla="*/ 464344 h 465997"/>
                  <a:gd name="connsiteX5" fmla="*/ 69057 w 470322"/>
                  <a:gd name="connsiteY5" fmla="*/ 450057 h 465997"/>
                  <a:gd name="connsiteX6" fmla="*/ 0 w 470322"/>
                  <a:gd name="connsiteY6" fmla="*/ 421482 h 465997"/>
                  <a:gd name="connsiteX0" fmla="*/ 402432 w 465846"/>
                  <a:gd name="connsiteY0" fmla="*/ 0 h 465997"/>
                  <a:gd name="connsiteX1" fmla="*/ 464344 w 465846"/>
                  <a:gd name="connsiteY1" fmla="*/ 159545 h 465997"/>
                  <a:gd name="connsiteX2" fmla="*/ 435769 w 465846"/>
                  <a:gd name="connsiteY2" fmla="*/ 314325 h 465997"/>
                  <a:gd name="connsiteX3" fmla="*/ 319088 w 465846"/>
                  <a:gd name="connsiteY3" fmla="*/ 411957 h 465997"/>
                  <a:gd name="connsiteX4" fmla="*/ 188119 w 465846"/>
                  <a:gd name="connsiteY4" fmla="*/ 464344 h 465997"/>
                  <a:gd name="connsiteX5" fmla="*/ 69057 w 465846"/>
                  <a:gd name="connsiteY5" fmla="*/ 450057 h 465997"/>
                  <a:gd name="connsiteX6" fmla="*/ 0 w 465846"/>
                  <a:gd name="connsiteY6" fmla="*/ 421482 h 465997"/>
                  <a:gd name="connsiteX0" fmla="*/ 402432 w 465065"/>
                  <a:gd name="connsiteY0" fmla="*/ 0 h 465997"/>
                  <a:gd name="connsiteX1" fmla="*/ 464344 w 465065"/>
                  <a:gd name="connsiteY1" fmla="*/ 159545 h 465997"/>
                  <a:gd name="connsiteX2" fmla="*/ 428625 w 465065"/>
                  <a:gd name="connsiteY2" fmla="*/ 314325 h 465997"/>
                  <a:gd name="connsiteX3" fmla="*/ 319088 w 465065"/>
                  <a:gd name="connsiteY3" fmla="*/ 411957 h 465997"/>
                  <a:gd name="connsiteX4" fmla="*/ 188119 w 465065"/>
                  <a:gd name="connsiteY4" fmla="*/ 464344 h 465997"/>
                  <a:gd name="connsiteX5" fmla="*/ 69057 w 465065"/>
                  <a:gd name="connsiteY5" fmla="*/ 450057 h 465997"/>
                  <a:gd name="connsiteX6" fmla="*/ 0 w 465065"/>
                  <a:gd name="connsiteY6" fmla="*/ 421482 h 465997"/>
                  <a:gd name="connsiteX0" fmla="*/ 402432 w 462760"/>
                  <a:gd name="connsiteY0" fmla="*/ 0 h 465997"/>
                  <a:gd name="connsiteX1" fmla="*/ 461963 w 462760"/>
                  <a:gd name="connsiteY1" fmla="*/ 157163 h 465997"/>
                  <a:gd name="connsiteX2" fmla="*/ 428625 w 462760"/>
                  <a:gd name="connsiteY2" fmla="*/ 314325 h 465997"/>
                  <a:gd name="connsiteX3" fmla="*/ 319088 w 462760"/>
                  <a:gd name="connsiteY3" fmla="*/ 411957 h 465997"/>
                  <a:gd name="connsiteX4" fmla="*/ 188119 w 462760"/>
                  <a:gd name="connsiteY4" fmla="*/ 464344 h 465997"/>
                  <a:gd name="connsiteX5" fmla="*/ 69057 w 462760"/>
                  <a:gd name="connsiteY5" fmla="*/ 450057 h 465997"/>
                  <a:gd name="connsiteX6" fmla="*/ 0 w 462760"/>
                  <a:gd name="connsiteY6" fmla="*/ 421482 h 465997"/>
                  <a:gd name="connsiteX0" fmla="*/ 404814 w 465142"/>
                  <a:gd name="connsiteY0" fmla="*/ 0 h 466428"/>
                  <a:gd name="connsiteX1" fmla="*/ 464345 w 465142"/>
                  <a:gd name="connsiteY1" fmla="*/ 157163 h 466428"/>
                  <a:gd name="connsiteX2" fmla="*/ 431007 w 465142"/>
                  <a:gd name="connsiteY2" fmla="*/ 314325 h 466428"/>
                  <a:gd name="connsiteX3" fmla="*/ 321470 w 465142"/>
                  <a:gd name="connsiteY3" fmla="*/ 411957 h 466428"/>
                  <a:gd name="connsiteX4" fmla="*/ 190501 w 465142"/>
                  <a:gd name="connsiteY4" fmla="*/ 464344 h 466428"/>
                  <a:gd name="connsiteX5" fmla="*/ 71439 w 465142"/>
                  <a:gd name="connsiteY5" fmla="*/ 450057 h 466428"/>
                  <a:gd name="connsiteX6" fmla="*/ 0 w 465142"/>
                  <a:gd name="connsiteY6" fmla="*/ 395288 h 466428"/>
                  <a:gd name="connsiteX0" fmla="*/ 404814 w 465142"/>
                  <a:gd name="connsiteY0" fmla="*/ 0 h 466003"/>
                  <a:gd name="connsiteX1" fmla="*/ 464345 w 465142"/>
                  <a:gd name="connsiteY1" fmla="*/ 157163 h 466003"/>
                  <a:gd name="connsiteX2" fmla="*/ 431007 w 465142"/>
                  <a:gd name="connsiteY2" fmla="*/ 314325 h 466003"/>
                  <a:gd name="connsiteX3" fmla="*/ 321470 w 465142"/>
                  <a:gd name="connsiteY3" fmla="*/ 411957 h 466003"/>
                  <a:gd name="connsiteX4" fmla="*/ 190501 w 465142"/>
                  <a:gd name="connsiteY4" fmla="*/ 464344 h 466003"/>
                  <a:gd name="connsiteX5" fmla="*/ 83345 w 465142"/>
                  <a:gd name="connsiteY5" fmla="*/ 447676 h 466003"/>
                  <a:gd name="connsiteX6" fmla="*/ 0 w 465142"/>
                  <a:gd name="connsiteY6" fmla="*/ 395288 h 466003"/>
                  <a:gd name="connsiteX0" fmla="*/ 404814 w 465142"/>
                  <a:gd name="connsiteY0" fmla="*/ 0 h 456076"/>
                  <a:gd name="connsiteX1" fmla="*/ 464345 w 465142"/>
                  <a:gd name="connsiteY1" fmla="*/ 157163 h 456076"/>
                  <a:gd name="connsiteX2" fmla="*/ 431007 w 465142"/>
                  <a:gd name="connsiteY2" fmla="*/ 314325 h 456076"/>
                  <a:gd name="connsiteX3" fmla="*/ 321470 w 465142"/>
                  <a:gd name="connsiteY3" fmla="*/ 411957 h 456076"/>
                  <a:gd name="connsiteX4" fmla="*/ 200026 w 465142"/>
                  <a:gd name="connsiteY4" fmla="*/ 452438 h 456076"/>
                  <a:gd name="connsiteX5" fmla="*/ 83345 w 465142"/>
                  <a:gd name="connsiteY5" fmla="*/ 447676 h 456076"/>
                  <a:gd name="connsiteX6" fmla="*/ 0 w 465142"/>
                  <a:gd name="connsiteY6" fmla="*/ 395288 h 456076"/>
                  <a:gd name="connsiteX0" fmla="*/ 404814 w 464679"/>
                  <a:gd name="connsiteY0" fmla="*/ 0 h 456076"/>
                  <a:gd name="connsiteX1" fmla="*/ 464345 w 464679"/>
                  <a:gd name="connsiteY1" fmla="*/ 157163 h 456076"/>
                  <a:gd name="connsiteX2" fmla="*/ 423863 w 464679"/>
                  <a:gd name="connsiteY2" fmla="*/ 314325 h 456076"/>
                  <a:gd name="connsiteX3" fmla="*/ 321470 w 464679"/>
                  <a:gd name="connsiteY3" fmla="*/ 411957 h 456076"/>
                  <a:gd name="connsiteX4" fmla="*/ 200026 w 464679"/>
                  <a:gd name="connsiteY4" fmla="*/ 452438 h 456076"/>
                  <a:gd name="connsiteX5" fmla="*/ 83345 w 464679"/>
                  <a:gd name="connsiteY5" fmla="*/ 447676 h 456076"/>
                  <a:gd name="connsiteX6" fmla="*/ 0 w 464679"/>
                  <a:gd name="connsiteY6" fmla="*/ 395288 h 456076"/>
                  <a:gd name="connsiteX0" fmla="*/ 404814 w 464679"/>
                  <a:gd name="connsiteY0" fmla="*/ 0 h 456076"/>
                  <a:gd name="connsiteX1" fmla="*/ 464345 w 464679"/>
                  <a:gd name="connsiteY1" fmla="*/ 157163 h 456076"/>
                  <a:gd name="connsiteX2" fmla="*/ 423863 w 464679"/>
                  <a:gd name="connsiteY2" fmla="*/ 314325 h 456076"/>
                  <a:gd name="connsiteX3" fmla="*/ 321470 w 464679"/>
                  <a:gd name="connsiteY3" fmla="*/ 411957 h 456076"/>
                  <a:gd name="connsiteX4" fmla="*/ 200026 w 464679"/>
                  <a:gd name="connsiteY4" fmla="*/ 452438 h 456076"/>
                  <a:gd name="connsiteX5" fmla="*/ 83345 w 464679"/>
                  <a:gd name="connsiteY5" fmla="*/ 447676 h 456076"/>
                  <a:gd name="connsiteX6" fmla="*/ 0 w 464679"/>
                  <a:gd name="connsiteY6" fmla="*/ 395288 h 456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4679" h="456076">
                    <a:moveTo>
                      <a:pt x="404814" y="0"/>
                    </a:moveTo>
                    <a:cubicBezTo>
                      <a:pt x="423467" y="38894"/>
                      <a:pt x="461170" y="104776"/>
                      <a:pt x="464345" y="157163"/>
                    </a:cubicBezTo>
                    <a:cubicBezTo>
                      <a:pt x="467520" y="209550"/>
                      <a:pt x="447675" y="271859"/>
                      <a:pt x="423863" y="314325"/>
                    </a:cubicBezTo>
                    <a:cubicBezTo>
                      <a:pt x="400051" y="356791"/>
                      <a:pt x="358776" y="388938"/>
                      <a:pt x="321470" y="411957"/>
                    </a:cubicBezTo>
                    <a:cubicBezTo>
                      <a:pt x="284164" y="434976"/>
                      <a:pt x="239713" y="446485"/>
                      <a:pt x="200026" y="452438"/>
                    </a:cubicBezTo>
                    <a:cubicBezTo>
                      <a:pt x="160339" y="458391"/>
                      <a:pt x="116683" y="457201"/>
                      <a:pt x="83345" y="447676"/>
                    </a:cubicBezTo>
                    <a:cubicBezTo>
                      <a:pt x="50007" y="438151"/>
                      <a:pt x="18852" y="406003"/>
                      <a:pt x="0" y="395288"/>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56" name="Freeform: Shape 155">
                <a:extLst>
                  <a:ext uri="{FF2B5EF4-FFF2-40B4-BE49-F238E27FC236}">
                    <a16:creationId xmlns:a16="http://schemas.microsoft.com/office/drawing/2014/main" id="{68AC7AD0-AC0C-46F4-8C0D-BF4DBE430959}"/>
                  </a:ext>
                </a:extLst>
              </p:cNvPr>
              <p:cNvSpPr/>
              <p:nvPr/>
            </p:nvSpPr>
            <p:spPr>
              <a:xfrm>
                <a:off x="10066092" y="1918341"/>
                <a:ext cx="196960" cy="131171"/>
              </a:xfrm>
              <a:custGeom>
                <a:avLst/>
                <a:gdLst>
                  <a:gd name="connsiteX0" fmla="*/ 0 w 166687"/>
                  <a:gd name="connsiteY0" fmla="*/ 107156 h 107156"/>
                  <a:gd name="connsiteX1" fmla="*/ 69056 w 166687"/>
                  <a:gd name="connsiteY1" fmla="*/ 83344 h 107156"/>
                  <a:gd name="connsiteX2" fmla="*/ 119062 w 166687"/>
                  <a:gd name="connsiteY2" fmla="*/ 54769 h 107156"/>
                  <a:gd name="connsiteX3" fmla="*/ 154781 w 166687"/>
                  <a:gd name="connsiteY3" fmla="*/ 11906 h 107156"/>
                  <a:gd name="connsiteX4" fmla="*/ 166687 w 166687"/>
                  <a:gd name="connsiteY4" fmla="*/ 0 h 107156"/>
                  <a:gd name="connsiteX0" fmla="*/ 0 w 166687"/>
                  <a:gd name="connsiteY0" fmla="*/ 107156 h 107156"/>
                  <a:gd name="connsiteX1" fmla="*/ 69056 w 166687"/>
                  <a:gd name="connsiteY1" fmla="*/ 83344 h 107156"/>
                  <a:gd name="connsiteX2" fmla="*/ 106139 w 166687"/>
                  <a:gd name="connsiteY2" fmla="*/ 54769 h 107156"/>
                  <a:gd name="connsiteX3" fmla="*/ 154781 w 166687"/>
                  <a:gd name="connsiteY3" fmla="*/ 11906 h 107156"/>
                  <a:gd name="connsiteX4" fmla="*/ 166687 w 166687"/>
                  <a:gd name="connsiteY4" fmla="*/ 0 h 107156"/>
                  <a:gd name="connsiteX0" fmla="*/ 0 w 166687"/>
                  <a:gd name="connsiteY0" fmla="*/ 107156 h 107156"/>
                  <a:gd name="connsiteX1" fmla="*/ 56133 w 166687"/>
                  <a:gd name="connsiteY1" fmla="*/ 83344 h 107156"/>
                  <a:gd name="connsiteX2" fmla="*/ 106139 w 166687"/>
                  <a:gd name="connsiteY2" fmla="*/ 54769 h 107156"/>
                  <a:gd name="connsiteX3" fmla="*/ 154781 w 166687"/>
                  <a:gd name="connsiteY3" fmla="*/ 11906 h 107156"/>
                  <a:gd name="connsiteX4" fmla="*/ 166687 w 166687"/>
                  <a:gd name="connsiteY4" fmla="*/ 0 h 107156"/>
                  <a:gd name="connsiteX0" fmla="*/ 0 w 181764"/>
                  <a:gd name="connsiteY0" fmla="*/ 100487 h 100487"/>
                  <a:gd name="connsiteX1" fmla="*/ 71210 w 181764"/>
                  <a:gd name="connsiteY1" fmla="*/ 83344 h 100487"/>
                  <a:gd name="connsiteX2" fmla="*/ 121216 w 181764"/>
                  <a:gd name="connsiteY2" fmla="*/ 54769 h 100487"/>
                  <a:gd name="connsiteX3" fmla="*/ 169858 w 181764"/>
                  <a:gd name="connsiteY3" fmla="*/ 11906 h 100487"/>
                  <a:gd name="connsiteX4" fmla="*/ 181764 w 181764"/>
                  <a:gd name="connsiteY4" fmla="*/ 0 h 100487"/>
                  <a:gd name="connsiteX0" fmla="*/ 0 w 181764"/>
                  <a:gd name="connsiteY0" fmla="*/ 122716 h 122716"/>
                  <a:gd name="connsiteX1" fmla="*/ 71210 w 181764"/>
                  <a:gd name="connsiteY1" fmla="*/ 105573 h 122716"/>
                  <a:gd name="connsiteX2" fmla="*/ 121216 w 181764"/>
                  <a:gd name="connsiteY2" fmla="*/ 76998 h 122716"/>
                  <a:gd name="connsiteX3" fmla="*/ 169858 w 181764"/>
                  <a:gd name="connsiteY3" fmla="*/ 34135 h 122716"/>
                  <a:gd name="connsiteX4" fmla="*/ 181764 w 181764"/>
                  <a:gd name="connsiteY4" fmla="*/ 0 h 122716"/>
                  <a:gd name="connsiteX0" fmla="*/ 0 w 181764"/>
                  <a:gd name="connsiteY0" fmla="*/ 122716 h 122716"/>
                  <a:gd name="connsiteX1" fmla="*/ 71210 w 181764"/>
                  <a:gd name="connsiteY1" fmla="*/ 105573 h 122716"/>
                  <a:gd name="connsiteX2" fmla="*/ 123369 w 181764"/>
                  <a:gd name="connsiteY2" fmla="*/ 68106 h 122716"/>
                  <a:gd name="connsiteX3" fmla="*/ 169858 w 181764"/>
                  <a:gd name="connsiteY3" fmla="*/ 34135 h 122716"/>
                  <a:gd name="connsiteX4" fmla="*/ 181764 w 181764"/>
                  <a:gd name="connsiteY4" fmla="*/ 0 h 122716"/>
                  <a:gd name="connsiteX0" fmla="*/ 0 w 181764"/>
                  <a:gd name="connsiteY0" fmla="*/ 122716 h 122716"/>
                  <a:gd name="connsiteX1" fmla="*/ 71210 w 181764"/>
                  <a:gd name="connsiteY1" fmla="*/ 105573 h 122716"/>
                  <a:gd name="connsiteX2" fmla="*/ 123369 w 181764"/>
                  <a:gd name="connsiteY2" fmla="*/ 68106 h 122716"/>
                  <a:gd name="connsiteX3" fmla="*/ 159089 w 181764"/>
                  <a:gd name="connsiteY3" fmla="*/ 29689 h 122716"/>
                  <a:gd name="connsiteX4" fmla="*/ 181764 w 181764"/>
                  <a:gd name="connsiteY4" fmla="*/ 0 h 122716"/>
                  <a:gd name="connsiteX0" fmla="*/ 0 w 173149"/>
                  <a:gd name="connsiteY0" fmla="*/ 140500 h 140500"/>
                  <a:gd name="connsiteX1" fmla="*/ 71210 w 173149"/>
                  <a:gd name="connsiteY1" fmla="*/ 123357 h 140500"/>
                  <a:gd name="connsiteX2" fmla="*/ 123369 w 173149"/>
                  <a:gd name="connsiteY2" fmla="*/ 85890 h 140500"/>
                  <a:gd name="connsiteX3" fmla="*/ 159089 w 173149"/>
                  <a:gd name="connsiteY3" fmla="*/ 47473 h 140500"/>
                  <a:gd name="connsiteX4" fmla="*/ 173149 w 173149"/>
                  <a:gd name="connsiteY4" fmla="*/ 0 h 140500"/>
                  <a:gd name="connsiteX0" fmla="*/ 0 w 175303"/>
                  <a:gd name="connsiteY0" fmla="*/ 120494 h 120494"/>
                  <a:gd name="connsiteX1" fmla="*/ 71210 w 175303"/>
                  <a:gd name="connsiteY1" fmla="*/ 103351 h 120494"/>
                  <a:gd name="connsiteX2" fmla="*/ 123369 w 175303"/>
                  <a:gd name="connsiteY2" fmla="*/ 65884 h 120494"/>
                  <a:gd name="connsiteX3" fmla="*/ 159089 w 175303"/>
                  <a:gd name="connsiteY3" fmla="*/ 27467 h 120494"/>
                  <a:gd name="connsiteX4" fmla="*/ 175303 w 175303"/>
                  <a:gd name="connsiteY4" fmla="*/ 0 h 120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5303" h="120494">
                    <a:moveTo>
                      <a:pt x="0" y="120494"/>
                    </a:moveTo>
                    <a:cubicBezTo>
                      <a:pt x="24606" y="112953"/>
                      <a:pt x="50649" y="112453"/>
                      <a:pt x="71210" y="103351"/>
                    </a:cubicBezTo>
                    <a:cubicBezTo>
                      <a:pt x="91772" y="94249"/>
                      <a:pt x="108723" y="78531"/>
                      <a:pt x="123369" y="65884"/>
                    </a:cubicBezTo>
                    <a:cubicBezTo>
                      <a:pt x="138016" y="53237"/>
                      <a:pt x="150433" y="38448"/>
                      <a:pt x="159089" y="27467"/>
                    </a:cubicBezTo>
                    <a:cubicBezTo>
                      <a:pt x="167745" y="16486"/>
                      <a:pt x="173319" y="1389"/>
                      <a:pt x="175303" y="0"/>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57" name="Freeform: Shape 156">
                <a:extLst>
                  <a:ext uri="{FF2B5EF4-FFF2-40B4-BE49-F238E27FC236}">
                    <a16:creationId xmlns:a16="http://schemas.microsoft.com/office/drawing/2014/main" id="{29B9CF2A-903D-4CC9-B7B0-B5B707892F6E}"/>
                  </a:ext>
                </a:extLst>
              </p:cNvPr>
              <p:cNvSpPr/>
              <p:nvPr/>
            </p:nvSpPr>
            <p:spPr>
              <a:xfrm>
                <a:off x="10120135" y="2058695"/>
                <a:ext cx="159717" cy="133097"/>
              </a:xfrm>
              <a:custGeom>
                <a:avLst/>
                <a:gdLst>
                  <a:gd name="connsiteX0" fmla="*/ 40482 w 157163"/>
                  <a:gd name="connsiteY0" fmla="*/ 42863 h 130969"/>
                  <a:gd name="connsiteX1" fmla="*/ 40482 w 157163"/>
                  <a:gd name="connsiteY1" fmla="*/ 100013 h 130969"/>
                  <a:gd name="connsiteX2" fmla="*/ 0 w 157163"/>
                  <a:gd name="connsiteY2" fmla="*/ 100013 h 130969"/>
                  <a:gd name="connsiteX3" fmla="*/ 0 w 157163"/>
                  <a:gd name="connsiteY3" fmla="*/ 130969 h 130969"/>
                  <a:gd name="connsiteX4" fmla="*/ 157163 w 157163"/>
                  <a:gd name="connsiteY4" fmla="*/ 130969 h 130969"/>
                  <a:gd name="connsiteX5" fmla="*/ 157163 w 157163"/>
                  <a:gd name="connsiteY5" fmla="*/ 95250 h 130969"/>
                  <a:gd name="connsiteX6" fmla="*/ 123825 w 157163"/>
                  <a:gd name="connsiteY6" fmla="*/ 95250 h 130969"/>
                  <a:gd name="connsiteX7" fmla="*/ 123825 w 157163"/>
                  <a:gd name="connsiteY7" fmla="*/ 0 h 130969"/>
                  <a:gd name="connsiteX8" fmla="*/ 40482 w 157163"/>
                  <a:gd name="connsiteY8" fmla="*/ 42863 h 130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7163" h="130969">
                    <a:moveTo>
                      <a:pt x="40482" y="42863"/>
                    </a:moveTo>
                    <a:lnTo>
                      <a:pt x="40482" y="100013"/>
                    </a:lnTo>
                    <a:lnTo>
                      <a:pt x="0" y="100013"/>
                    </a:lnTo>
                    <a:lnTo>
                      <a:pt x="0" y="130969"/>
                    </a:lnTo>
                    <a:lnTo>
                      <a:pt x="157163" y="130969"/>
                    </a:lnTo>
                    <a:lnTo>
                      <a:pt x="157163" y="95250"/>
                    </a:lnTo>
                    <a:lnTo>
                      <a:pt x="123825" y="95250"/>
                    </a:lnTo>
                    <a:lnTo>
                      <a:pt x="123825" y="0"/>
                    </a:lnTo>
                    <a:lnTo>
                      <a:pt x="40482" y="42863"/>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cxnSp>
          <p:nvCxnSpPr>
            <p:cNvPr id="120" name="Straight Connector 119">
              <a:extLst>
                <a:ext uri="{FF2B5EF4-FFF2-40B4-BE49-F238E27FC236}">
                  <a16:creationId xmlns:a16="http://schemas.microsoft.com/office/drawing/2014/main" id="{90C9F609-C5FF-450B-A167-8ACD5C9FDE11}"/>
                </a:ext>
              </a:extLst>
            </p:cNvPr>
            <p:cNvCxnSpPr>
              <a:cxnSpLocks/>
              <a:stCxn id="151" idx="0"/>
              <a:endCxn id="157" idx="7"/>
            </p:cNvCxnSpPr>
            <p:nvPr/>
          </p:nvCxnSpPr>
          <p:spPr>
            <a:xfrm>
              <a:off x="9809160" y="2647490"/>
              <a:ext cx="517973" cy="6878"/>
            </a:xfrm>
            <a:prstGeom prst="line">
              <a:avLst/>
            </a:prstGeom>
            <a:noFill/>
            <a:ln w="38100" cmpd="sng">
              <a:solidFill>
                <a:srgbClr val="FF33CC"/>
              </a:solidFill>
              <a:prstDash val="sysDot"/>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nvGrpSpPr>
            <p:cNvPr id="121" name="Group 120">
              <a:extLst>
                <a:ext uri="{FF2B5EF4-FFF2-40B4-BE49-F238E27FC236}">
                  <a16:creationId xmlns:a16="http://schemas.microsoft.com/office/drawing/2014/main" id="{47213C54-A215-4358-809A-6634D01C3B7C}"/>
                </a:ext>
              </a:extLst>
            </p:cNvPr>
            <p:cNvGrpSpPr/>
            <p:nvPr/>
          </p:nvGrpSpPr>
          <p:grpSpPr>
            <a:xfrm>
              <a:off x="8938791" y="2393967"/>
              <a:ext cx="895816" cy="522388"/>
              <a:chOff x="7925133" y="2376145"/>
              <a:chExt cx="1069300" cy="623554"/>
            </a:xfrm>
          </p:grpSpPr>
          <p:sp>
            <p:nvSpPr>
              <p:cNvPr id="150" name="Rectangle: Rounded Corners 149">
                <a:extLst>
                  <a:ext uri="{FF2B5EF4-FFF2-40B4-BE49-F238E27FC236}">
                    <a16:creationId xmlns:a16="http://schemas.microsoft.com/office/drawing/2014/main" id="{299B5E5D-F28A-4792-B35C-4E682494A2A2}"/>
                  </a:ext>
                </a:extLst>
              </p:cNvPr>
              <p:cNvSpPr/>
              <p:nvPr/>
            </p:nvSpPr>
            <p:spPr>
              <a:xfrm>
                <a:off x="7925133" y="2376145"/>
                <a:ext cx="1069300" cy="623554"/>
              </a:xfrm>
              <a:prstGeom prst="roundRect">
                <a:avLst>
                  <a:gd name="adj" fmla="val 5531"/>
                </a:avLst>
              </a:prstGeom>
              <a:solidFill>
                <a:schemeClr val="bg1"/>
              </a:solidFill>
              <a:ln w="44450">
                <a:solidFill>
                  <a:srgbClr val="63676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45720" rIns="91440" bIns="45720" numCol="1" spcCol="0" rtlCol="0" fromWordArt="0" anchor="ctr" anchorCtr="0" forceAA="0" compatLnSpc="1">
                <a:prstTxWarp prst="textNoShape">
                  <a:avLst/>
                </a:prstTxWarp>
                <a:noAutofit/>
              </a:bodyPr>
              <a:lstStyle/>
              <a:p>
                <a:r>
                  <a:rPr lang="en-US" sz="4400" dirty="0">
                    <a:solidFill>
                      <a:srgbClr val="636768"/>
                    </a:solidFill>
                    <a:latin typeface="Arial" panose="020B0604020202020204" pitchFamily="34" charset="0"/>
                    <a:cs typeface="Arial" panose="020B0604020202020204" pitchFamily="34" charset="0"/>
                    <a:sym typeface="Wingdings 2" panose="05020102010507070707" pitchFamily="18" charset="2"/>
                  </a:rPr>
                  <a:t></a:t>
                </a:r>
                <a:endParaRPr lang="en-US" sz="4400" dirty="0">
                  <a:solidFill>
                    <a:srgbClr val="636768"/>
                  </a:solidFill>
                  <a:latin typeface="Arial" panose="020B0604020202020204" pitchFamily="34" charset="0"/>
                  <a:cs typeface="Arial" panose="020B0604020202020204" pitchFamily="34" charset="0"/>
                </a:endParaRPr>
              </a:p>
            </p:txBody>
          </p:sp>
          <p:sp>
            <p:nvSpPr>
              <p:cNvPr id="151" name="Isosceles Triangle 150">
                <a:extLst>
                  <a:ext uri="{FF2B5EF4-FFF2-40B4-BE49-F238E27FC236}">
                    <a16:creationId xmlns:a16="http://schemas.microsoft.com/office/drawing/2014/main" id="{CFCF7EB5-8B29-4A6C-874A-0FC1976023EC}"/>
                  </a:ext>
                </a:extLst>
              </p:cNvPr>
              <p:cNvSpPr/>
              <p:nvPr/>
            </p:nvSpPr>
            <p:spPr>
              <a:xfrm rot="5400000">
                <a:off x="8528710" y="2480710"/>
                <a:ext cx="474586" cy="396110"/>
              </a:xfrm>
              <a:prstGeom prst="triangle">
                <a:avLst/>
              </a:prstGeom>
              <a:noFill/>
              <a:ln w="34925">
                <a:solidFill>
                  <a:srgbClr val="636768"/>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solidFill>
                    <a:schemeClr val="tx1"/>
                  </a:solidFill>
                </a:endParaRPr>
              </a:p>
            </p:txBody>
          </p:sp>
        </p:grpSp>
        <p:sp>
          <p:nvSpPr>
            <p:cNvPr id="122" name="Rectangle 121">
              <a:extLst>
                <a:ext uri="{FF2B5EF4-FFF2-40B4-BE49-F238E27FC236}">
                  <a16:creationId xmlns:a16="http://schemas.microsoft.com/office/drawing/2014/main" id="{7EC8B6B6-98A3-45A9-8CAA-A30786E54D1A}"/>
                </a:ext>
              </a:extLst>
            </p:cNvPr>
            <p:cNvSpPr/>
            <p:nvPr/>
          </p:nvSpPr>
          <p:spPr>
            <a:xfrm>
              <a:off x="9140024" y="3208006"/>
              <a:ext cx="539128" cy="218601"/>
            </a:xfrm>
            <a:prstGeom prst="rect">
              <a:avLst/>
            </a:prstGeom>
            <a:noFill/>
          </p:spPr>
          <p:txBody>
            <a:bodyPr wrap="none" lIns="0" tIns="0" rIns="0" bIns="0" anchor="ctr" anchorCtr="1">
              <a:noAutofit/>
            </a:bodyPr>
            <a:lstStyle/>
            <a:p>
              <a:pPr algn="ctr"/>
              <a:endParaRPr lang="en-US" sz="1200" b="1" dirty="0">
                <a:latin typeface="Arial" panose="020B0604020202020204" pitchFamily="34" charset="0"/>
                <a:cs typeface="Arial" panose="020B0604020202020204" pitchFamily="34" charset="0"/>
              </a:endParaRPr>
            </a:p>
          </p:txBody>
        </p:sp>
        <p:grpSp>
          <p:nvGrpSpPr>
            <p:cNvPr id="123" name="Group 122">
              <a:extLst>
                <a:ext uri="{FF2B5EF4-FFF2-40B4-BE49-F238E27FC236}">
                  <a16:creationId xmlns:a16="http://schemas.microsoft.com/office/drawing/2014/main" id="{19438FB7-39AF-460F-A248-ED9E715D17B3}"/>
                </a:ext>
              </a:extLst>
            </p:cNvPr>
            <p:cNvGrpSpPr/>
            <p:nvPr/>
          </p:nvGrpSpPr>
          <p:grpSpPr>
            <a:xfrm flipH="1">
              <a:off x="10209484" y="2995445"/>
              <a:ext cx="578371" cy="554168"/>
              <a:chOff x="9808100" y="1637624"/>
              <a:chExt cx="578371" cy="554168"/>
            </a:xfrm>
          </p:grpSpPr>
          <p:cxnSp>
            <p:nvCxnSpPr>
              <p:cNvPr id="144" name="Straight Connector 143">
                <a:extLst>
                  <a:ext uri="{FF2B5EF4-FFF2-40B4-BE49-F238E27FC236}">
                    <a16:creationId xmlns:a16="http://schemas.microsoft.com/office/drawing/2014/main" id="{F0EA85A4-57FF-49D3-91D5-D00AAF3B710B}"/>
                  </a:ext>
                </a:extLst>
              </p:cNvPr>
              <p:cNvCxnSpPr>
                <a:cxnSpLocks/>
              </p:cNvCxnSpPr>
              <p:nvPr/>
            </p:nvCxnSpPr>
            <p:spPr>
              <a:xfrm>
                <a:off x="9875902" y="1673924"/>
                <a:ext cx="234553" cy="229895"/>
              </a:xfrm>
              <a:prstGeom prst="line">
                <a:avLst/>
              </a:prstGeom>
              <a:noFill/>
              <a:ln w="38100">
                <a:solidFill>
                  <a:schemeClr val="tx1"/>
                </a:solidFill>
                <a:headEnd type="none" w="sm" len="med"/>
              </a:ln>
            </p:spPr>
            <p:style>
              <a:lnRef idx="2">
                <a:schemeClr val="accent1">
                  <a:shade val="50000"/>
                </a:schemeClr>
              </a:lnRef>
              <a:fillRef idx="1">
                <a:schemeClr val="accent1"/>
              </a:fillRef>
              <a:effectRef idx="0">
                <a:schemeClr val="accent1"/>
              </a:effectRef>
              <a:fontRef idx="minor">
                <a:schemeClr val="lt1"/>
              </a:fontRef>
            </p:style>
          </p:cxnSp>
          <p:sp>
            <p:nvSpPr>
              <p:cNvPr id="145" name="Oval 144">
                <a:extLst>
                  <a:ext uri="{FF2B5EF4-FFF2-40B4-BE49-F238E27FC236}">
                    <a16:creationId xmlns:a16="http://schemas.microsoft.com/office/drawing/2014/main" id="{24606FFB-591F-4C5B-8DA3-8F42589A9E97}"/>
                  </a:ext>
                </a:extLst>
              </p:cNvPr>
              <p:cNvSpPr/>
              <p:nvPr/>
            </p:nvSpPr>
            <p:spPr>
              <a:xfrm rot="2700000">
                <a:off x="9993673" y="1545805"/>
                <a:ext cx="207226" cy="578371"/>
              </a:xfrm>
              <a:prstGeom prst="ellips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46" name="Oval 145">
                <a:extLst>
                  <a:ext uri="{FF2B5EF4-FFF2-40B4-BE49-F238E27FC236}">
                    <a16:creationId xmlns:a16="http://schemas.microsoft.com/office/drawing/2014/main" id="{C4BFCCE5-A981-4AC1-9614-31171260C93D}"/>
                  </a:ext>
                </a:extLst>
              </p:cNvPr>
              <p:cNvSpPr/>
              <p:nvPr/>
            </p:nvSpPr>
            <p:spPr>
              <a:xfrm>
                <a:off x="9902341" y="1660422"/>
                <a:ext cx="46462" cy="46462"/>
              </a:xfrm>
              <a:prstGeom prst="ellipse">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47" name="Freeform: Shape 146">
                <a:extLst>
                  <a:ext uri="{FF2B5EF4-FFF2-40B4-BE49-F238E27FC236}">
                    <a16:creationId xmlns:a16="http://schemas.microsoft.com/office/drawing/2014/main" id="{802D5B35-5C83-4E8E-9DB5-7247F4A5736F}"/>
                  </a:ext>
                </a:extLst>
              </p:cNvPr>
              <p:cNvSpPr/>
              <p:nvPr/>
            </p:nvSpPr>
            <p:spPr>
              <a:xfrm>
                <a:off x="9895078" y="1637624"/>
                <a:ext cx="472229" cy="463487"/>
              </a:xfrm>
              <a:custGeom>
                <a:avLst/>
                <a:gdLst>
                  <a:gd name="connsiteX0" fmla="*/ 431007 w 469154"/>
                  <a:gd name="connsiteY0" fmla="*/ 0 h 413609"/>
                  <a:gd name="connsiteX1" fmla="*/ 469107 w 469154"/>
                  <a:gd name="connsiteY1" fmla="*/ 121444 h 413609"/>
                  <a:gd name="connsiteX2" fmla="*/ 435769 w 469154"/>
                  <a:gd name="connsiteY2" fmla="*/ 261937 h 413609"/>
                  <a:gd name="connsiteX3" fmla="*/ 319088 w 469154"/>
                  <a:gd name="connsiteY3" fmla="*/ 359569 h 413609"/>
                  <a:gd name="connsiteX4" fmla="*/ 188119 w 469154"/>
                  <a:gd name="connsiteY4" fmla="*/ 411956 h 413609"/>
                  <a:gd name="connsiteX5" fmla="*/ 69057 w 469154"/>
                  <a:gd name="connsiteY5" fmla="*/ 397669 h 413609"/>
                  <a:gd name="connsiteX6" fmla="*/ 0 w 469154"/>
                  <a:gd name="connsiteY6" fmla="*/ 369094 h 413609"/>
                  <a:gd name="connsiteX0" fmla="*/ 402432 w 470322"/>
                  <a:gd name="connsiteY0" fmla="*/ 0 h 465997"/>
                  <a:gd name="connsiteX1" fmla="*/ 469107 w 470322"/>
                  <a:gd name="connsiteY1" fmla="*/ 173832 h 465997"/>
                  <a:gd name="connsiteX2" fmla="*/ 435769 w 470322"/>
                  <a:gd name="connsiteY2" fmla="*/ 314325 h 465997"/>
                  <a:gd name="connsiteX3" fmla="*/ 319088 w 470322"/>
                  <a:gd name="connsiteY3" fmla="*/ 411957 h 465997"/>
                  <a:gd name="connsiteX4" fmla="*/ 188119 w 470322"/>
                  <a:gd name="connsiteY4" fmla="*/ 464344 h 465997"/>
                  <a:gd name="connsiteX5" fmla="*/ 69057 w 470322"/>
                  <a:gd name="connsiteY5" fmla="*/ 450057 h 465997"/>
                  <a:gd name="connsiteX6" fmla="*/ 0 w 470322"/>
                  <a:gd name="connsiteY6" fmla="*/ 421482 h 465997"/>
                  <a:gd name="connsiteX0" fmla="*/ 402432 w 465846"/>
                  <a:gd name="connsiteY0" fmla="*/ 0 h 465997"/>
                  <a:gd name="connsiteX1" fmla="*/ 464344 w 465846"/>
                  <a:gd name="connsiteY1" fmla="*/ 159545 h 465997"/>
                  <a:gd name="connsiteX2" fmla="*/ 435769 w 465846"/>
                  <a:gd name="connsiteY2" fmla="*/ 314325 h 465997"/>
                  <a:gd name="connsiteX3" fmla="*/ 319088 w 465846"/>
                  <a:gd name="connsiteY3" fmla="*/ 411957 h 465997"/>
                  <a:gd name="connsiteX4" fmla="*/ 188119 w 465846"/>
                  <a:gd name="connsiteY4" fmla="*/ 464344 h 465997"/>
                  <a:gd name="connsiteX5" fmla="*/ 69057 w 465846"/>
                  <a:gd name="connsiteY5" fmla="*/ 450057 h 465997"/>
                  <a:gd name="connsiteX6" fmla="*/ 0 w 465846"/>
                  <a:gd name="connsiteY6" fmla="*/ 421482 h 465997"/>
                  <a:gd name="connsiteX0" fmla="*/ 402432 w 465065"/>
                  <a:gd name="connsiteY0" fmla="*/ 0 h 465997"/>
                  <a:gd name="connsiteX1" fmla="*/ 464344 w 465065"/>
                  <a:gd name="connsiteY1" fmla="*/ 159545 h 465997"/>
                  <a:gd name="connsiteX2" fmla="*/ 428625 w 465065"/>
                  <a:gd name="connsiteY2" fmla="*/ 314325 h 465997"/>
                  <a:gd name="connsiteX3" fmla="*/ 319088 w 465065"/>
                  <a:gd name="connsiteY3" fmla="*/ 411957 h 465997"/>
                  <a:gd name="connsiteX4" fmla="*/ 188119 w 465065"/>
                  <a:gd name="connsiteY4" fmla="*/ 464344 h 465997"/>
                  <a:gd name="connsiteX5" fmla="*/ 69057 w 465065"/>
                  <a:gd name="connsiteY5" fmla="*/ 450057 h 465997"/>
                  <a:gd name="connsiteX6" fmla="*/ 0 w 465065"/>
                  <a:gd name="connsiteY6" fmla="*/ 421482 h 465997"/>
                  <a:gd name="connsiteX0" fmla="*/ 402432 w 462760"/>
                  <a:gd name="connsiteY0" fmla="*/ 0 h 465997"/>
                  <a:gd name="connsiteX1" fmla="*/ 461963 w 462760"/>
                  <a:gd name="connsiteY1" fmla="*/ 157163 h 465997"/>
                  <a:gd name="connsiteX2" fmla="*/ 428625 w 462760"/>
                  <a:gd name="connsiteY2" fmla="*/ 314325 h 465997"/>
                  <a:gd name="connsiteX3" fmla="*/ 319088 w 462760"/>
                  <a:gd name="connsiteY3" fmla="*/ 411957 h 465997"/>
                  <a:gd name="connsiteX4" fmla="*/ 188119 w 462760"/>
                  <a:gd name="connsiteY4" fmla="*/ 464344 h 465997"/>
                  <a:gd name="connsiteX5" fmla="*/ 69057 w 462760"/>
                  <a:gd name="connsiteY5" fmla="*/ 450057 h 465997"/>
                  <a:gd name="connsiteX6" fmla="*/ 0 w 462760"/>
                  <a:gd name="connsiteY6" fmla="*/ 421482 h 465997"/>
                  <a:gd name="connsiteX0" fmla="*/ 404814 w 465142"/>
                  <a:gd name="connsiteY0" fmla="*/ 0 h 466428"/>
                  <a:gd name="connsiteX1" fmla="*/ 464345 w 465142"/>
                  <a:gd name="connsiteY1" fmla="*/ 157163 h 466428"/>
                  <a:gd name="connsiteX2" fmla="*/ 431007 w 465142"/>
                  <a:gd name="connsiteY2" fmla="*/ 314325 h 466428"/>
                  <a:gd name="connsiteX3" fmla="*/ 321470 w 465142"/>
                  <a:gd name="connsiteY3" fmla="*/ 411957 h 466428"/>
                  <a:gd name="connsiteX4" fmla="*/ 190501 w 465142"/>
                  <a:gd name="connsiteY4" fmla="*/ 464344 h 466428"/>
                  <a:gd name="connsiteX5" fmla="*/ 71439 w 465142"/>
                  <a:gd name="connsiteY5" fmla="*/ 450057 h 466428"/>
                  <a:gd name="connsiteX6" fmla="*/ 0 w 465142"/>
                  <a:gd name="connsiteY6" fmla="*/ 395288 h 466428"/>
                  <a:gd name="connsiteX0" fmla="*/ 404814 w 465142"/>
                  <a:gd name="connsiteY0" fmla="*/ 0 h 466003"/>
                  <a:gd name="connsiteX1" fmla="*/ 464345 w 465142"/>
                  <a:gd name="connsiteY1" fmla="*/ 157163 h 466003"/>
                  <a:gd name="connsiteX2" fmla="*/ 431007 w 465142"/>
                  <a:gd name="connsiteY2" fmla="*/ 314325 h 466003"/>
                  <a:gd name="connsiteX3" fmla="*/ 321470 w 465142"/>
                  <a:gd name="connsiteY3" fmla="*/ 411957 h 466003"/>
                  <a:gd name="connsiteX4" fmla="*/ 190501 w 465142"/>
                  <a:gd name="connsiteY4" fmla="*/ 464344 h 466003"/>
                  <a:gd name="connsiteX5" fmla="*/ 83345 w 465142"/>
                  <a:gd name="connsiteY5" fmla="*/ 447676 h 466003"/>
                  <a:gd name="connsiteX6" fmla="*/ 0 w 465142"/>
                  <a:gd name="connsiteY6" fmla="*/ 395288 h 466003"/>
                  <a:gd name="connsiteX0" fmla="*/ 404814 w 465142"/>
                  <a:gd name="connsiteY0" fmla="*/ 0 h 456076"/>
                  <a:gd name="connsiteX1" fmla="*/ 464345 w 465142"/>
                  <a:gd name="connsiteY1" fmla="*/ 157163 h 456076"/>
                  <a:gd name="connsiteX2" fmla="*/ 431007 w 465142"/>
                  <a:gd name="connsiteY2" fmla="*/ 314325 h 456076"/>
                  <a:gd name="connsiteX3" fmla="*/ 321470 w 465142"/>
                  <a:gd name="connsiteY3" fmla="*/ 411957 h 456076"/>
                  <a:gd name="connsiteX4" fmla="*/ 200026 w 465142"/>
                  <a:gd name="connsiteY4" fmla="*/ 452438 h 456076"/>
                  <a:gd name="connsiteX5" fmla="*/ 83345 w 465142"/>
                  <a:gd name="connsiteY5" fmla="*/ 447676 h 456076"/>
                  <a:gd name="connsiteX6" fmla="*/ 0 w 465142"/>
                  <a:gd name="connsiteY6" fmla="*/ 395288 h 456076"/>
                  <a:gd name="connsiteX0" fmla="*/ 404814 w 464679"/>
                  <a:gd name="connsiteY0" fmla="*/ 0 h 456076"/>
                  <a:gd name="connsiteX1" fmla="*/ 464345 w 464679"/>
                  <a:gd name="connsiteY1" fmla="*/ 157163 h 456076"/>
                  <a:gd name="connsiteX2" fmla="*/ 423863 w 464679"/>
                  <a:gd name="connsiteY2" fmla="*/ 314325 h 456076"/>
                  <a:gd name="connsiteX3" fmla="*/ 321470 w 464679"/>
                  <a:gd name="connsiteY3" fmla="*/ 411957 h 456076"/>
                  <a:gd name="connsiteX4" fmla="*/ 200026 w 464679"/>
                  <a:gd name="connsiteY4" fmla="*/ 452438 h 456076"/>
                  <a:gd name="connsiteX5" fmla="*/ 83345 w 464679"/>
                  <a:gd name="connsiteY5" fmla="*/ 447676 h 456076"/>
                  <a:gd name="connsiteX6" fmla="*/ 0 w 464679"/>
                  <a:gd name="connsiteY6" fmla="*/ 395288 h 456076"/>
                  <a:gd name="connsiteX0" fmla="*/ 404814 w 464679"/>
                  <a:gd name="connsiteY0" fmla="*/ 0 h 456076"/>
                  <a:gd name="connsiteX1" fmla="*/ 464345 w 464679"/>
                  <a:gd name="connsiteY1" fmla="*/ 157163 h 456076"/>
                  <a:gd name="connsiteX2" fmla="*/ 423863 w 464679"/>
                  <a:gd name="connsiteY2" fmla="*/ 314325 h 456076"/>
                  <a:gd name="connsiteX3" fmla="*/ 321470 w 464679"/>
                  <a:gd name="connsiteY3" fmla="*/ 411957 h 456076"/>
                  <a:gd name="connsiteX4" fmla="*/ 200026 w 464679"/>
                  <a:gd name="connsiteY4" fmla="*/ 452438 h 456076"/>
                  <a:gd name="connsiteX5" fmla="*/ 83345 w 464679"/>
                  <a:gd name="connsiteY5" fmla="*/ 447676 h 456076"/>
                  <a:gd name="connsiteX6" fmla="*/ 0 w 464679"/>
                  <a:gd name="connsiteY6" fmla="*/ 395288 h 456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4679" h="456076">
                    <a:moveTo>
                      <a:pt x="404814" y="0"/>
                    </a:moveTo>
                    <a:cubicBezTo>
                      <a:pt x="423467" y="38894"/>
                      <a:pt x="461170" y="104776"/>
                      <a:pt x="464345" y="157163"/>
                    </a:cubicBezTo>
                    <a:cubicBezTo>
                      <a:pt x="467520" y="209550"/>
                      <a:pt x="447675" y="271859"/>
                      <a:pt x="423863" y="314325"/>
                    </a:cubicBezTo>
                    <a:cubicBezTo>
                      <a:pt x="400051" y="356791"/>
                      <a:pt x="358776" y="388938"/>
                      <a:pt x="321470" y="411957"/>
                    </a:cubicBezTo>
                    <a:cubicBezTo>
                      <a:pt x="284164" y="434976"/>
                      <a:pt x="239713" y="446485"/>
                      <a:pt x="200026" y="452438"/>
                    </a:cubicBezTo>
                    <a:cubicBezTo>
                      <a:pt x="160339" y="458391"/>
                      <a:pt x="116683" y="457201"/>
                      <a:pt x="83345" y="447676"/>
                    </a:cubicBezTo>
                    <a:cubicBezTo>
                      <a:pt x="50007" y="438151"/>
                      <a:pt x="18852" y="406003"/>
                      <a:pt x="0" y="395288"/>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48" name="Freeform: Shape 147">
                <a:extLst>
                  <a:ext uri="{FF2B5EF4-FFF2-40B4-BE49-F238E27FC236}">
                    <a16:creationId xmlns:a16="http://schemas.microsoft.com/office/drawing/2014/main" id="{FAFAB86E-1FD6-4514-BD77-7BDCFA8D5C30}"/>
                  </a:ext>
                </a:extLst>
              </p:cNvPr>
              <p:cNvSpPr/>
              <p:nvPr/>
            </p:nvSpPr>
            <p:spPr>
              <a:xfrm>
                <a:off x="10066092" y="1918341"/>
                <a:ext cx="196960" cy="131171"/>
              </a:xfrm>
              <a:custGeom>
                <a:avLst/>
                <a:gdLst>
                  <a:gd name="connsiteX0" fmla="*/ 0 w 166687"/>
                  <a:gd name="connsiteY0" fmla="*/ 107156 h 107156"/>
                  <a:gd name="connsiteX1" fmla="*/ 69056 w 166687"/>
                  <a:gd name="connsiteY1" fmla="*/ 83344 h 107156"/>
                  <a:gd name="connsiteX2" fmla="*/ 119062 w 166687"/>
                  <a:gd name="connsiteY2" fmla="*/ 54769 h 107156"/>
                  <a:gd name="connsiteX3" fmla="*/ 154781 w 166687"/>
                  <a:gd name="connsiteY3" fmla="*/ 11906 h 107156"/>
                  <a:gd name="connsiteX4" fmla="*/ 166687 w 166687"/>
                  <a:gd name="connsiteY4" fmla="*/ 0 h 107156"/>
                  <a:gd name="connsiteX0" fmla="*/ 0 w 166687"/>
                  <a:gd name="connsiteY0" fmla="*/ 107156 h 107156"/>
                  <a:gd name="connsiteX1" fmla="*/ 69056 w 166687"/>
                  <a:gd name="connsiteY1" fmla="*/ 83344 h 107156"/>
                  <a:gd name="connsiteX2" fmla="*/ 106139 w 166687"/>
                  <a:gd name="connsiteY2" fmla="*/ 54769 h 107156"/>
                  <a:gd name="connsiteX3" fmla="*/ 154781 w 166687"/>
                  <a:gd name="connsiteY3" fmla="*/ 11906 h 107156"/>
                  <a:gd name="connsiteX4" fmla="*/ 166687 w 166687"/>
                  <a:gd name="connsiteY4" fmla="*/ 0 h 107156"/>
                  <a:gd name="connsiteX0" fmla="*/ 0 w 166687"/>
                  <a:gd name="connsiteY0" fmla="*/ 107156 h 107156"/>
                  <a:gd name="connsiteX1" fmla="*/ 56133 w 166687"/>
                  <a:gd name="connsiteY1" fmla="*/ 83344 h 107156"/>
                  <a:gd name="connsiteX2" fmla="*/ 106139 w 166687"/>
                  <a:gd name="connsiteY2" fmla="*/ 54769 h 107156"/>
                  <a:gd name="connsiteX3" fmla="*/ 154781 w 166687"/>
                  <a:gd name="connsiteY3" fmla="*/ 11906 h 107156"/>
                  <a:gd name="connsiteX4" fmla="*/ 166687 w 166687"/>
                  <a:gd name="connsiteY4" fmla="*/ 0 h 107156"/>
                  <a:gd name="connsiteX0" fmla="*/ 0 w 181764"/>
                  <a:gd name="connsiteY0" fmla="*/ 100487 h 100487"/>
                  <a:gd name="connsiteX1" fmla="*/ 71210 w 181764"/>
                  <a:gd name="connsiteY1" fmla="*/ 83344 h 100487"/>
                  <a:gd name="connsiteX2" fmla="*/ 121216 w 181764"/>
                  <a:gd name="connsiteY2" fmla="*/ 54769 h 100487"/>
                  <a:gd name="connsiteX3" fmla="*/ 169858 w 181764"/>
                  <a:gd name="connsiteY3" fmla="*/ 11906 h 100487"/>
                  <a:gd name="connsiteX4" fmla="*/ 181764 w 181764"/>
                  <a:gd name="connsiteY4" fmla="*/ 0 h 100487"/>
                  <a:gd name="connsiteX0" fmla="*/ 0 w 181764"/>
                  <a:gd name="connsiteY0" fmla="*/ 122716 h 122716"/>
                  <a:gd name="connsiteX1" fmla="*/ 71210 w 181764"/>
                  <a:gd name="connsiteY1" fmla="*/ 105573 h 122716"/>
                  <a:gd name="connsiteX2" fmla="*/ 121216 w 181764"/>
                  <a:gd name="connsiteY2" fmla="*/ 76998 h 122716"/>
                  <a:gd name="connsiteX3" fmla="*/ 169858 w 181764"/>
                  <a:gd name="connsiteY3" fmla="*/ 34135 h 122716"/>
                  <a:gd name="connsiteX4" fmla="*/ 181764 w 181764"/>
                  <a:gd name="connsiteY4" fmla="*/ 0 h 122716"/>
                  <a:gd name="connsiteX0" fmla="*/ 0 w 181764"/>
                  <a:gd name="connsiteY0" fmla="*/ 122716 h 122716"/>
                  <a:gd name="connsiteX1" fmla="*/ 71210 w 181764"/>
                  <a:gd name="connsiteY1" fmla="*/ 105573 h 122716"/>
                  <a:gd name="connsiteX2" fmla="*/ 123369 w 181764"/>
                  <a:gd name="connsiteY2" fmla="*/ 68106 h 122716"/>
                  <a:gd name="connsiteX3" fmla="*/ 169858 w 181764"/>
                  <a:gd name="connsiteY3" fmla="*/ 34135 h 122716"/>
                  <a:gd name="connsiteX4" fmla="*/ 181764 w 181764"/>
                  <a:gd name="connsiteY4" fmla="*/ 0 h 122716"/>
                  <a:gd name="connsiteX0" fmla="*/ 0 w 181764"/>
                  <a:gd name="connsiteY0" fmla="*/ 122716 h 122716"/>
                  <a:gd name="connsiteX1" fmla="*/ 71210 w 181764"/>
                  <a:gd name="connsiteY1" fmla="*/ 105573 h 122716"/>
                  <a:gd name="connsiteX2" fmla="*/ 123369 w 181764"/>
                  <a:gd name="connsiteY2" fmla="*/ 68106 h 122716"/>
                  <a:gd name="connsiteX3" fmla="*/ 159089 w 181764"/>
                  <a:gd name="connsiteY3" fmla="*/ 29689 h 122716"/>
                  <a:gd name="connsiteX4" fmla="*/ 181764 w 181764"/>
                  <a:gd name="connsiteY4" fmla="*/ 0 h 122716"/>
                  <a:gd name="connsiteX0" fmla="*/ 0 w 173149"/>
                  <a:gd name="connsiteY0" fmla="*/ 140500 h 140500"/>
                  <a:gd name="connsiteX1" fmla="*/ 71210 w 173149"/>
                  <a:gd name="connsiteY1" fmla="*/ 123357 h 140500"/>
                  <a:gd name="connsiteX2" fmla="*/ 123369 w 173149"/>
                  <a:gd name="connsiteY2" fmla="*/ 85890 h 140500"/>
                  <a:gd name="connsiteX3" fmla="*/ 159089 w 173149"/>
                  <a:gd name="connsiteY3" fmla="*/ 47473 h 140500"/>
                  <a:gd name="connsiteX4" fmla="*/ 173149 w 173149"/>
                  <a:gd name="connsiteY4" fmla="*/ 0 h 140500"/>
                  <a:gd name="connsiteX0" fmla="*/ 0 w 175303"/>
                  <a:gd name="connsiteY0" fmla="*/ 120494 h 120494"/>
                  <a:gd name="connsiteX1" fmla="*/ 71210 w 175303"/>
                  <a:gd name="connsiteY1" fmla="*/ 103351 h 120494"/>
                  <a:gd name="connsiteX2" fmla="*/ 123369 w 175303"/>
                  <a:gd name="connsiteY2" fmla="*/ 65884 h 120494"/>
                  <a:gd name="connsiteX3" fmla="*/ 159089 w 175303"/>
                  <a:gd name="connsiteY3" fmla="*/ 27467 h 120494"/>
                  <a:gd name="connsiteX4" fmla="*/ 175303 w 175303"/>
                  <a:gd name="connsiteY4" fmla="*/ 0 h 120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5303" h="120494">
                    <a:moveTo>
                      <a:pt x="0" y="120494"/>
                    </a:moveTo>
                    <a:cubicBezTo>
                      <a:pt x="24606" y="112953"/>
                      <a:pt x="50649" y="112453"/>
                      <a:pt x="71210" y="103351"/>
                    </a:cubicBezTo>
                    <a:cubicBezTo>
                      <a:pt x="91772" y="94249"/>
                      <a:pt x="108723" y="78531"/>
                      <a:pt x="123369" y="65884"/>
                    </a:cubicBezTo>
                    <a:cubicBezTo>
                      <a:pt x="138016" y="53237"/>
                      <a:pt x="150433" y="38448"/>
                      <a:pt x="159089" y="27467"/>
                    </a:cubicBezTo>
                    <a:cubicBezTo>
                      <a:pt x="167745" y="16486"/>
                      <a:pt x="173319" y="1389"/>
                      <a:pt x="175303" y="0"/>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49" name="Freeform: Shape 148">
                <a:extLst>
                  <a:ext uri="{FF2B5EF4-FFF2-40B4-BE49-F238E27FC236}">
                    <a16:creationId xmlns:a16="http://schemas.microsoft.com/office/drawing/2014/main" id="{48E822C0-7FE6-4F24-86B1-BCFCA4002A0C}"/>
                  </a:ext>
                </a:extLst>
              </p:cNvPr>
              <p:cNvSpPr/>
              <p:nvPr/>
            </p:nvSpPr>
            <p:spPr>
              <a:xfrm>
                <a:off x="10120135" y="2058695"/>
                <a:ext cx="159717" cy="133097"/>
              </a:xfrm>
              <a:custGeom>
                <a:avLst/>
                <a:gdLst>
                  <a:gd name="connsiteX0" fmla="*/ 40482 w 157163"/>
                  <a:gd name="connsiteY0" fmla="*/ 42863 h 130969"/>
                  <a:gd name="connsiteX1" fmla="*/ 40482 w 157163"/>
                  <a:gd name="connsiteY1" fmla="*/ 100013 h 130969"/>
                  <a:gd name="connsiteX2" fmla="*/ 0 w 157163"/>
                  <a:gd name="connsiteY2" fmla="*/ 100013 h 130969"/>
                  <a:gd name="connsiteX3" fmla="*/ 0 w 157163"/>
                  <a:gd name="connsiteY3" fmla="*/ 130969 h 130969"/>
                  <a:gd name="connsiteX4" fmla="*/ 157163 w 157163"/>
                  <a:gd name="connsiteY4" fmla="*/ 130969 h 130969"/>
                  <a:gd name="connsiteX5" fmla="*/ 157163 w 157163"/>
                  <a:gd name="connsiteY5" fmla="*/ 95250 h 130969"/>
                  <a:gd name="connsiteX6" fmla="*/ 123825 w 157163"/>
                  <a:gd name="connsiteY6" fmla="*/ 95250 h 130969"/>
                  <a:gd name="connsiteX7" fmla="*/ 123825 w 157163"/>
                  <a:gd name="connsiteY7" fmla="*/ 0 h 130969"/>
                  <a:gd name="connsiteX8" fmla="*/ 40482 w 157163"/>
                  <a:gd name="connsiteY8" fmla="*/ 42863 h 130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7163" h="130969">
                    <a:moveTo>
                      <a:pt x="40482" y="42863"/>
                    </a:moveTo>
                    <a:lnTo>
                      <a:pt x="40482" y="100013"/>
                    </a:lnTo>
                    <a:lnTo>
                      <a:pt x="0" y="100013"/>
                    </a:lnTo>
                    <a:lnTo>
                      <a:pt x="0" y="130969"/>
                    </a:lnTo>
                    <a:lnTo>
                      <a:pt x="157163" y="130969"/>
                    </a:lnTo>
                    <a:lnTo>
                      <a:pt x="157163" y="95250"/>
                    </a:lnTo>
                    <a:lnTo>
                      <a:pt x="123825" y="95250"/>
                    </a:lnTo>
                    <a:lnTo>
                      <a:pt x="123825" y="0"/>
                    </a:lnTo>
                    <a:lnTo>
                      <a:pt x="40482" y="42863"/>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cxnSp>
          <p:nvCxnSpPr>
            <p:cNvPr id="124" name="Straight Connector 123">
              <a:extLst>
                <a:ext uri="{FF2B5EF4-FFF2-40B4-BE49-F238E27FC236}">
                  <a16:creationId xmlns:a16="http://schemas.microsoft.com/office/drawing/2014/main" id="{7F71D853-D621-4344-9045-0E7110467A6E}"/>
                </a:ext>
              </a:extLst>
            </p:cNvPr>
            <p:cNvCxnSpPr>
              <a:cxnSpLocks/>
              <a:stCxn id="143" idx="0"/>
              <a:endCxn id="149" idx="7"/>
            </p:cNvCxnSpPr>
            <p:nvPr/>
          </p:nvCxnSpPr>
          <p:spPr>
            <a:xfrm flipV="1">
              <a:off x="9809160" y="3416516"/>
              <a:ext cx="540823" cy="6224"/>
            </a:xfrm>
            <a:prstGeom prst="line">
              <a:avLst/>
            </a:prstGeom>
            <a:noFill/>
            <a:ln w="38100" cmpd="sng">
              <a:solidFill>
                <a:srgbClr val="FF33CC"/>
              </a:solidFill>
              <a:prstDash val="sysDot"/>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nvGrpSpPr>
            <p:cNvPr id="125" name="Group 124">
              <a:extLst>
                <a:ext uri="{FF2B5EF4-FFF2-40B4-BE49-F238E27FC236}">
                  <a16:creationId xmlns:a16="http://schemas.microsoft.com/office/drawing/2014/main" id="{C5A513E8-A1FA-4C21-8D08-BFF3999E9A3D}"/>
                </a:ext>
              </a:extLst>
            </p:cNvPr>
            <p:cNvGrpSpPr/>
            <p:nvPr/>
          </p:nvGrpSpPr>
          <p:grpSpPr>
            <a:xfrm>
              <a:off x="8938791" y="3169217"/>
              <a:ext cx="895816" cy="522388"/>
              <a:chOff x="7925133" y="2376145"/>
              <a:chExt cx="1069300" cy="623554"/>
            </a:xfrm>
          </p:grpSpPr>
          <p:sp>
            <p:nvSpPr>
              <p:cNvPr id="142" name="Rectangle: Rounded Corners 141">
                <a:extLst>
                  <a:ext uri="{FF2B5EF4-FFF2-40B4-BE49-F238E27FC236}">
                    <a16:creationId xmlns:a16="http://schemas.microsoft.com/office/drawing/2014/main" id="{741994FE-8484-4173-A4EA-D181B4FEC475}"/>
                  </a:ext>
                </a:extLst>
              </p:cNvPr>
              <p:cNvSpPr/>
              <p:nvPr/>
            </p:nvSpPr>
            <p:spPr>
              <a:xfrm>
                <a:off x="7925133" y="2376145"/>
                <a:ext cx="1069300" cy="623554"/>
              </a:xfrm>
              <a:prstGeom prst="roundRect">
                <a:avLst>
                  <a:gd name="adj" fmla="val 5531"/>
                </a:avLst>
              </a:prstGeom>
              <a:solidFill>
                <a:schemeClr val="bg1"/>
              </a:solidFill>
              <a:ln w="44450">
                <a:solidFill>
                  <a:srgbClr val="63676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45720" rIns="91440" bIns="45720" numCol="1" spcCol="0" rtlCol="0" fromWordArt="0" anchor="ctr" anchorCtr="0" forceAA="0" compatLnSpc="1">
                <a:prstTxWarp prst="textNoShape">
                  <a:avLst/>
                </a:prstTxWarp>
                <a:noAutofit/>
              </a:bodyPr>
              <a:lstStyle/>
              <a:p>
                <a:r>
                  <a:rPr lang="en-US" sz="4400" dirty="0">
                    <a:solidFill>
                      <a:srgbClr val="636768"/>
                    </a:solidFill>
                    <a:latin typeface="Arial" panose="020B0604020202020204" pitchFamily="34" charset="0"/>
                    <a:cs typeface="Arial" panose="020B0604020202020204" pitchFamily="34" charset="0"/>
                    <a:sym typeface="Wingdings 2" panose="05020102010507070707" pitchFamily="18" charset="2"/>
                  </a:rPr>
                  <a:t></a:t>
                </a:r>
                <a:endParaRPr lang="en-US" sz="4400" dirty="0">
                  <a:solidFill>
                    <a:srgbClr val="636768"/>
                  </a:solidFill>
                  <a:latin typeface="Arial" panose="020B0604020202020204" pitchFamily="34" charset="0"/>
                  <a:cs typeface="Arial" panose="020B0604020202020204" pitchFamily="34" charset="0"/>
                </a:endParaRPr>
              </a:p>
            </p:txBody>
          </p:sp>
          <p:sp>
            <p:nvSpPr>
              <p:cNvPr id="143" name="Isosceles Triangle 142">
                <a:extLst>
                  <a:ext uri="{FF2B5EF4-FFF2-40B4-BE49-F238E27FC236}">
                    <a16:creationId xmlns:a16="http://schemas.microsoft.com/office/drawing/2014/main" id="{2693A612-3C6E-4B7D-87A0-FB2D4ACA3BDE}"/>
                  </a:ext>
                </a:extLst>
              </p:cNvPr>
              <p:cNvSpPr/>
              <p:nvPr/>
            </p:nvSpPr>
            <p:spPr>
              <a:xfrm rot="5400000">
                <a:off x="8528710" y="2480710"/>
                <a:ext cx="474586" cy="396110"/>
              </a:xfrm>
              <a:prstGeom prst="triangle">
                <a:avLst/>
              </a:prstGeom>
              <a:noFill/>
              <a:ln w="34925">
                <a:solidFill>
                  <a:srgbClr val="636768"/>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solidFill>
                    <a:schemeClr val="tx1"/>
                  </a:solidFill>
                </a:endParaRPr>
              </a:p>
            </p:txBody>
          </p:sp>
        </p:grpSp>
        <p:cxnSp>
          <p:nvCxnSpPr>
            <p:cNvPr id="129" name="Straight Connector 128">
              <a:extLst>
                <a:ext uri="{FF2B5EF4-FFF2-40B4-BE49-F238E27FC236}">
                  <a16:creationId xmlns:a16="http://schemas.microsoft.com/office/drawing/2014/main" id="{8CFBE1AA-6830-4085-B960-B9B7A44092C5}"/>
                </a:ext>
              </a:extLst>
            </p:cNvPr>
            <p:cNvCxnSpPr>
              <a:cxnSpLocks/>
              <a:stCxn id="106" idx="3"/>
              <a:endCxn id="158" idx="1"/>
            </p:cNvCxnSpPr>
            <p:nvPr/>
          </p:nvCxnSpPr>
          <p:spPr>
            <a:xfrm>
              <a:off x="8370800" y="2049416"/>
              <a:ext cx="567991" cy="0"/>
            </a:xfrm>
            <a:prstGeom prst="line">
              <a:avLst/>
            </a:prstGeom>
            <a:noFill/>
            <a:ln w="38100" cmpd="sng">
              <a:solidFill>
                <a:srgbClr val="FF0000"/>
              </a:solidFill>
              <a:prstDash val="sysDot"/>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5E6DFB21-3E26-4F8D-B098-BA3DFB0DFA1B}"/>
                </a:ext>
              </a:extLst>
            </p:cNvPr>
            <p:cNvCxnSpPr>
              <a:cxnSpLocks/>
              <a:stCxn id="107" idx="3"/>
              <a:endCxn id="150" idx="1"/>
            </p:cNvCxnSpPr>
            <p:nvPr/>
          </p:nvCxnSpPr>
          <p:spPr>
            <a:xfrm>
              <a:off x="8397785" y="2655161"/>
              <a:ext cx="541006" cy="0"/>
            </a:xfrm>
            <a:prstGeom prst="line">
              <a:avLst/>
            </a:prstGeom>
            <a:noFill/>
            <a:ln w="38100" cmpd="sng">
              <a:solidFill>
                <a:srgbClr val="FF0000"/>
              </a:solidFill>
              <a:prstDash val="sysDot"/>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6BB9E48F-7E75-4A6C-B14F-F04182A7773C}"/>
                </a:ext>
              </a:extLst>
            </p:cNvPr>
            <p:cNvCxnSpPr>
              <a:cxnSpLocks/>
              <a:stCxn id="108" idx="3"/>
              <a:endCxn id="142" idx="1"/>
            </p:cNvCxnSpPr>
            <p:nvPr/>
          </p:nvCxnSpPr>
          <p:spPr>
            <a:xfrm>
              <a:off x="8370800" y="3430411"/>
              <a:ext cx="567991" cy="0"/>
            </a:xfrm>
            <a:prstGeom prst="line">
              <a:avLst/>
            </a:prstGeom>
            <a:noFill/>
            <a:ln w="38100" cmpd="sng">
              <a:solidFill>
                <a:srgbClr val="FF0000"/>
              </a:solidFill>
              <a:prstDash val="sysDot"/>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03" name="Rectangle 202">
              <a:extLst>
                <a:ext uri="{FF2B5EF4-FFF2-40B4-BE49-F238E27FC236}">
                  <a16:creationId xmlns:a16="http://schemas.microsoft.com/office/drawing/2014/main" id="{AD7C2371-E877-4D99-8D12-076FFA3B80C2}"/>
                </a:ext>
              </a:extLst>
            </p:cNvPr>
            <p:cNvSpPr/>
            <p:nvPr/>
          </p:nvSpPr>
          <p:spPr>
            <a:xfrm>
              <a:off x="8338723" y="1507044"/>
              <a:ext cx="682465" cy="229748"/>
            </a:xfrm>
            <a:prstGeom prst="rect">
              <a:avLst/>
            </a:prstGeom>
            <a:noFill/>
          </p:spPr>
          <p:txBody>
            <a:bodyPr wrap="square" lIns="0" tIns="0" rIns="0" anchor="ctr" anchorCtr="1">
              <a:noAutofit/>
            </a:bodyPr>
            <a:lstStyle/>
            <a:p>
              <a:pPr algn="ctr"/>
              <a:r>
                <a:rPr lang="en-US" sz="1400" dirty="0">
                  <a:solidFill>
                    <a:srgbClr val="FF0000"/>
                  </a:solidFill>
                  <a:latin typeface="Arial" panose="020B0604020202020204" pitchFamily="34" charset="0"/>
                  <a:cs typeface="Arial" panose="020B0604020202020204" pitchFamily="34" charset="0"/>
                </a:rPr>
                <a:t>L-band IF</a:t>
              </a:r>
            </a:p>
          </p:txBody>
        </p:sp>
        <p:pic>
          <p:nvPicPr>
            <p:cNvPr id="242" name="Picture 241">
              <a:extLst>
                <a:ext uri="{FF2B5EF4-FFF2-40B4-BE49-F238E27FC236}">
                  <a16:creationId xmlns:a16="http://schemas.microsoft.com/office/drawing/2014/main" id="{9C81632C-2607-4ED2-9B73-B28E9C36F283}"/>
                </a:ext>
              </a:extLst>
            </p:cNvPr>
            <p:cNvPicPr>
              <a:picLocks noChangeAspect="1"/>
            </p:cNvPicPr>
            <p:nvPr/>
          </p:nvPicPr>
          <p:blipFill>
            <a:blip r:embed="rId4"/>
            <a:stretch>
              <a:fillRect/>
            </a:stretch>
          </p:blipFill>
          <p:spPr>
            <a:xfrm>
              <a:off x="4619023" y="1834481"/>
              <a:ext cx="1161368" cy="440112"/>
            </a:xfrm>
            <a:prstGeom prst="rect">
              <a:avLst/>
            </a:prstGeom>
          </p:spPr>
        </p:pic>
        <p:cxnSp>
          <p:nvCxnSpPr>
            <p:cNvPr id="250" name="Straight Connector 249">
              <a:extLst>
                <a:ext uri="{FF2B5EF4-FFF2-40B4-BE49-F238E27FC236}">
                  <a16:creationId xmlns:a16="http://schemas.microsoft.com/office/drawing/2014/main" id="{655802B6-3EBC-4514-AF4A-74C0DB10736F}"/>
                </a:ext>
              </a:extLst>
            </p:cNvPr>
            <p:cNvCxnSpPr>
              <a:cxnSpLocks/>
              <a:stCxn id="226" idx="9"/>
              <a:endCxn id="242" idx="1"/>
            </p:cNvCxnSpPr>
            <p:nvPr/>
          </p:nvCxnSpPr>
          <p:spPr>
            <a:xfrm flipV="1">
              <a:off x="4051431" y="2054537"/>
              <a:ext cx="567592" cy="389108"/>
            </a:xfrm>
            <a:prstGeom prst="line">
              <a:avLst/>
            </a:prstGeom>
            <a:noFill/>
            <a:ln w="31750" cmpd="tri">
              <a:solidFill>
                <a:srgbClr val="0070C0"/>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54" name="Straight Connector 253">
              <a:extLst>
                <a:ext uri="{FF2B5EF4-FFF2-40B4-BE49-F238E27FC236}">
                  <a16:creationId xmlns:a16="http://schemas.microsoft.com/office/drawing/2014/main" id="{901E7714-2C70-43E2-BBAE-BFB8F2A4A4B2}"/>
                </a:ext>
              </a:extLst>
            </p:cNvPr>
            <p:cNvCxnSpPr>
              <a:cxnSpLocks/>
              <a:stCxn id="204" idx="3"/>
              <a:endCxn id="242" idx="1"/>
            </p:cNvCxnSpPr>
            <p:nvPr/>
          </p:nvCxnSpPr>
          <p:spPr>
            <a:xfrm flipV="1">
              <a:off x="3994214" y="2054537"/>
              <a:ext cx="624809" cy="138147"/>
            </a:xfrm>
            <a:prstGeom prst="line">
              <a:avLst/>
            </a:prstGeom>
            <a:noFill/>
            <a:ln w="31750" cmpd="tri">
              <a:solidFill>
                <a:srgbClr val="0070C0"/>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58" name="Straight Connector 257">
              <a:extLst>
                <a:ext uri="{FF2B5EF4-FFF2-40B4-BE49-F238E27FC236}">
                  <a16:creationId xmlns:a16="http://schemas.microsoft.com/office/drawing/2014/main" id="{C793DEE4-3D5F-416D-AEA3-F89E4A7C72A7}"/>
                </a:ext>
              </a:extLst>
            </p:cNvPr>
            <p:cNvCxnSpPr>
              <a:cxnSpLocks/>
              <a:stCxn id="242" idx="3"/>
              <a:endCxn id="106" idx="1"/>
            </p:cNvCxnSpPr>
            <p:nvPr/>
          </p:nvCxnSpPr>
          <p:spPr>
            <a:xfrm flipV="1">
              <a:off x="5780391" y="2049416"/>
              <a:ext cx="1277313" cy="5121"/>
            </a:xfrm>
            <a:prstGeom prst="line">
              <a:avLst/>
            </a:prstGeom>
            <a:noFill/>
            <a:ln w="31750" cmpd="tri">
              <a:solidFill>
                <a:srgbClr val="0070C0"/>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pic>
          <p:nvPicPr>
            <p:cNvPr id="271" name="Picture 270">
              <a:extLst>
                <a:ext uri="{FF2B5EF4-FFF2-40B4-BE49-F238E27FC236}">
                  <a16:creationId xmlns:a16="http://schemas.microsoft.com/office/drawing/2014/main" id="{ACC81382-8412-46EA-BB6D-3418E74C9BE4}"/>
                </a:ext>
              </a:extLst>
            </p:cNvPr>
            <p:cNvPicPr>
              <a:picLocks noChangeAspect="1"/>
            </p:cNvPicPr>
            <p:nvPr/>
          </p:nvPicPr>
          <p:blipFill>
            <a:blip r:embed="rId4"/>
            <a:stretch>
              <a:fillRect/>
            </a:stretch>
          </p:blipFill>
          <p:spPr>
            <a:xfrm>
              <a:off x="4611403" y="2461761"/>
              <a:ext cx="1161368" cy="440112"/>
            </a:xfrm>
            <a:prstGeom prst="rect">
              <a:avLst/>
            </a:prstGeom>
          </p:spPr>
        </p:pic>
        <p:cxnSp>
          <p:nvCxnSpPr>
            <p:cNvPr id="289" name="Straight Connector 288">
              <a:extLst>
                <a:ext uri="{FF2B5EF4-FFF2-40B4-BE49-F238E27FC236}">
                  <a16:creationId xmlns:a16="http://schemas.microsoft.com/office/drawing/2014/main" id="{FAED884A-69B1-4CBE-A700-F750D53CA074}"/>
                </a:ext>
              </a:extLst>
            </p:cNvPr>
            <p:cNvCxnSpPr>
              <a:cxnSpLocks/>
              <a:stCxn id="224" idx="33"/>
              <a:endCxn id="271" idx="1"/>
            </p:cNvCxnSpPr>
            <p:nvPr/>
          </p:nvCxnSpPr>
          <p:spPr>
            <a:xfrm>
              <a:off x="4053593" y="2636563"/>
              <a:ext cx="557810" cy="45254"/>
            </a:xfrm>
            <a:prstGeom prst="line">
              <a:avLst/>
            </a:prstGeom>
            <a:noFill/>
            <a:ln w="31750" cmpd="tri">
              <a:solidFill>
                <a:srgbClr val="0070C0"/>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92" name="Straight Connector 291">
              <a:extLst>
                <a:ext uri="{FF2B5EF4-FFF2-40B4-BE49-F238E27FC236}">
                  <a16:creationId xmlns:a16="http://schemas.microsoft.com/office/drawing/2014/main" id="{16A310F6-7F28-4170-B4A6-7F9BCF1F0330}"/>
                </a:ext>
              </a:extLst>
            </p:cNvPr>
            <p:cNvCxnSpPr>
              <a:cxnSpLocks/>
              <a:stCxn id="225" idx="10"/>
              <a:endCxn id="271" idx="1"/>
            </p:cNvCxnSpPr>
            <p:nvPr/>
          </p:nvCxnSpPr>
          <p:spPr>
            <a:xfrm flipV="1">
              <a:off x="4040754" y="2681817"/>
              <a:ext cx="570649" cy="240313"/>
            </a:xfrm>
            <a:prstGeom prst="line">
              <a:avLst/>
            </a:prstGeom>
            <a:noFill/>
            <a:ln w="31750" cmpd="tri">
              <a:solidFill>
                <a:srgbClr val="0070C0"/>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pic>
          <p:nvPicPr>
            <p:cNvPr id="301" name="Picture 300">
              <a:extLst>
                <a:ext uri="{FF2B5EF4-FFF2-40B4-BE49-F238E27FC236}">
                  <a16:creationId xmlns:a16="http://schemas.microsoft.com/office/drawing/2014/main" id="{86EC6635-3463-4077-9C6B-87C2401536A1}"/>
                </a:ext>
              </a:extLst>
            </p:cNvPr>
            <p:cNvPicPr>
              <a:picLocks noChangeAspect="1"/>
            </p:cNvPicPr>
            <p:nvPr/>
          </p:nvPicPr>
          <p:blipFill>
            <a:blip r:embed="rId4"/>
            <a:stretch>
              <a:fillRect/>
            </a:stretch>
          </p:blipFill>
          <p:spPr>
            <a:xfrm>
              <a:off x="4632899" y="3262498"/>
              <a:ext cx="1161368" cy="440112"/>
            </a:xfrm>
            <a:prstGeom prst="rect">
              <a:avLst/>
            </a:prstGeom>
          </p:spPr>
        </p:pic>
        <p:cxnSp>
          <p:nvCxnSpPr>
            <p:cNvPr id="302" name="Straight Connector 301">
              <a:extLst>
                <a:ext uri="{FF2B5EF4-FFF2-40B4-BE49-F238E27FC236}">
                  <a16:creationId xmlns:a16="http://schemas.microsoft.com/office/drawing/2014/main" id="{5F46B935-B9EA-413C-993D-D2DD4C6348C9}"/>
                </a:ext>
              </a:extLst>
            </p:cNvPr>
            <p:cNvCxnSpPr>
              <a:cxnSpLocks/>
              <a:stCxn id="271" idx="3"/>
              <a:endCxn id="107" idx="1"/>
            </p:cNvCxnSpPr>
            <p:nvPr/>
          </p:nvCxnSpPr>
          <p:spPr>
            <a:xfrm flipV="1">
              <a:off x="5772771" y="2655161"/>
              <a:ext cx="1311918" cy="26656"/>
            </a:xfrm>
            <a:prstGeom prst="line">
              <a:avLst/>
            </a:prstGeom>
            <a:noFill/>
            <a:ln w="31750" cmpd="tri">
              <a:solidFill>
                <a:srgbClr val="0070C0"/>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57" name="Straight Connector 356">
              <a:extLst>
                <a:ext uri="{FF2B5EF4-FFF2-40B4-BE49-F238E27FC236}">
                  <a16:creationId xmlns:a16="http://schemas.microsoft.com/office/drawing/2014/main" id="{C0E18E6A-1CF2-465C-8682-FDC539151227}"/>
                </a:ext>
              </a:extLst>
            </p:cNvPr>
            <p:cNvCxnSpPr>
              <a:cxnSpLocks/>
              <a:stCxn id="301" idx="3"/>
              <a:endCxn id="108" idx="1"/>
            </p:cNvCxnSpPr>
            <p:nvPr/>
          </p:nvCxnSpPr>
          <p:spPr>
            <a:xfrm flipV="1">
              <a:off x="5794267" y="3430411"/>
              <a:ext cx="1263437" cy="52143"/>
            </a:xfrm>
            <a:prstGeom prst="line">
              <a:avLst/>
            </a:prstGeom>
            <a:noFill/>
            <a:ln w="31750" cmpd="tri">
              <a:solidFill>
                <a:srgbClr val="0070C0"/>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60" name="Straight Connector 359">
              <a:extLst>
                <a:ext uri="{FF2B5EF4-FFF2-40B4-BE49-F238E27FC236}">
                  <a16:creationId xmlns:a16="http://schemas.microsoft.com/office/drawing/2014/main" id="{D57A9A9A-2D16-4335-8A67-DFB792199BF3}"/>
                </a:ext>
              </a:extLst>
            </p:cNvPr>
            <p:cNvCxnSpPr>
              <a:cxnSpLocks/>
            </p:cNvCxnSpPr>
            <p:nvPr/>
          </p:nvCxnSpPr>
          <p:spPr>
            <a:xfrm>
              <a:off x="5045943" y="2931285"/>
              <a:ext cx="0" cy="198056"/>
            </a:xfrm>
            <a:prstGeom prst="line">
              <a:avLst/>
            </a:prstGeom>
            <a:ln w="381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63" name="Straight Connector 362">
              <a:extLst>
                <a:ext uri="{FF2B5EF4-FFF2-40B4-BE49-F238E27FC236}">
                  <a16:creationId xmlns:a16="http://schemas.microsoft.com/office/drawing/2014/main" id="{FD856E32-508C-4A22-98B1-E86AB420FDB5}"/>
                </a:ext>
              </a:extLst>
            </p:cNvPr>
            <p:cNvCxnSpPr>
              <a:cxnSpLocks/>
              <a:stCxn id="228" idx="31"/>
              <a:endCxn id="301" idx="1"/>
            </p:cNvCxnSpPr>
            <p:nvPr/>
          </p:nvCxnSpPr>
          <p:spPr>
            <a:xfrm>
              <a:off x="4018164" y="2954617"/>
              <a:ext cx="614735" cy="527937"/>
            </a:xfrm>
            <a:prstGeom prst="line">
              <a:avLst/>
            </a:prstGeom>
            <a:noFill/>
            <a:ln w="31750" cmpd="tri">
              <a:solidFill>
                <a:srgbClr val="0070C0"/>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66" name="Straight Connector 365">
              <a:extLst>
                <a:ext uri="{FF2B5EF4-FFF2-40B4-BE49-F238E27FC236}">
                  <a16:creationId xmlns:a16="http://schemas.microsoft.com/office/drawing/2014/main" id="{7D4DAB08-8D10-4CC9-ADB5-953419FEF945}"/>
                </a:ext>
              </a:extLst>
            </p:cNvPr>
            <p:cNvCxnSpPr>
              <a:cxnSpLocks/>
              <a:stCxn id="229" idx="7"/>
              <a:endCxn id="301" idx="1"/>
            </p:cNvCxnSpPr>
            <p:nvPr/>
          </p:nvCxnSpPr>
          <p:spPr>
            <a:xfrm>
              <a:off x="4033845" y="3220857"/>
              <a:ext cx="599054" cy="261697"/>
            </a:xfrm>
            <a:prstGeom prst="line">
              <a:avLst/>
            </a:prstGeom>
            <a:noFill/>
            <a:ln w="31750" cmpd="tri">
              <a:solidFill>
                <a:srgbClr val="0070C0"/>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69" name="Straight Connector 368">
              <a:extLst>
                <a:ext uri="{FF2B5EF4-FFF2-40B4-BE49-F238E27FC236}">
                  <a16:creationId xmlns:a16="http://schemas.microsoft.com/office/drawing/2014/main" id="{EFCE900B-5741-413E-A9BA-75F75B71D3D4}"/>
                </a:ext>
              </a:extLst>
            </p:cNvPr>
            <p:cNvCxnSpPr>
              <a:cxnSpLocks/>
              <a:stCxn id="229" idx="12"/>
            </p:cNvCxnSpPr>
            <p:nvPr/>
          </p:nvCxnSpPr>
          <p:spPr>
            <a:xfrm>
              <a:off x="3993033" y="3434349"/>
              <a:ext cx="487281" cy="3763"/>
            </a:xfrm>
            <a:prstGeom prst="line">
              <a:avLst/>
            </a:prstGeom>
            <a:noFill/>
            <a:ln w="31750" cmpd="tri">
              <a:solidFill>
                <a:srgbClr val="0070C0"/>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sp>
          <p:nvSpPr>
            <p:cNvPr id="372" name="Rectangle 371">
              <a:extLst>
                <a:ext uri="{FF2B5EF4-FFF2-40B4-BE49-F238E27FC236}">
                  <a16:creationId xmlns:a16="http://schemas.microsoft.com/office/drawing/2014/main" id="{820B80BE-C251-43D8-877B-7B0C94F758FB}"/>
                </a:ext>
              </a:extLst>
            </p:cNvPr>
            <p:cNvSpPr/>
            <p:nvPr/>
          </p:nvSpPr>
          <p:spPr>
            <a:xfrm>
              <a:off x="4719133" y="1582724"/>
              <a:ext cx="961148" cy="219506"/>
            </a:xfrm>
            <a:prstGeom prst="rect">
              <a:avLst/>
            </a:prstGeom>
            <a:noFill/>
          </p:spPr>
          <p:txBody>
            <a:bodyPr wrap="none" lIns="0" tIns="0" rIns="0" bIns="0" anchor="ctr" anchorCtr="1">
              <a:noAutofit/>
            </a:bodyPr>
            <a:lstStyle/>
            <a:p>
              <a:pPr algn="ctr"/>
              <a:r>
                <a:rPr lang="en-US" sz="1400" dirty="0">
                  <a:latin typeface="Arial" panose="020B0604020202020204" pitchFamily="34" charset="0"/>
                  <a:cs typeface="Arial" panose="020B0604020202020204" pitchFamily="34" charset="0"/>
                </a:rPr>
                <a:t>DAD</a:t>
              </a:r>
            </a:p>
          </p:txBody>
        </p:sp>
        <p:cxnSp>
          <p:nvCxnSpPr>
            <p:cNvPr id="378" name="Straight Connector 377">
              <a:extLst>
                <a:ext uri="{FF2B5EF4-FFF2-40B4-BE49-F238E27FC236}">
                  <a16:creationId xmlns:a16="http://schemas.microsoft.com/office/drawing/2014/main" id="{9C167A91-3F17-4C4D-9F80-4C610E782572}"/>
                </a:ext>
              </a:extLst>
            </p:cNvPr>
            <p:cNvCxnSpPr>
              <a:cxnSpLocks/>
              <a:stCxn id="384" idx="35"/>
              <a:endCxn id="95" idx="1"/>
            </p:cNvCxnSpPr>
            <p:nvPr/>
          </p:nvCxnSpPr>
          <p:spPr>
            <a:xfrm flipV="1">
              <a:off x="1674591" y="2085743"/>
              <a:ext cx="432570" cy="444303"/>
            </a:xfrm>
            <a:prstGeom prst="line">
              <a:avLst/>
            </a:prstGeom>
            <a:noFill/>
            <a:ln w="31750" cmpd="sng">
              <a:solidFill>
                <a:srgbClr val="C8C9CA"/>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79" name="Straight Connector 378">
              <a:extLst>
                <a:ext uri="{FF2B5EF4-FFF2-40B4-BE49-F238E27FC236}">
                  <a16:creationId xmlns:a16="http://schemas.microsoft.com/office/drawing/2014/main" id="{5AC0F087-9614-4754-BB68-C028DE068FC8}"/>
                </a:ext>
              </a:extLst>
            </p:cNvPr>
            <p:cNvCxnSpPr>
              <a:cxnSpLocks/>
              <a:stCxn id="385" idx="9"/>
              <a:endCxn id="96" idx="1"/>
            </p:cNvCxnSpPr>
            <p:nvPr/>
          </p:nvCxnSpPr>
          <p:spPr>
            <a:xfrm flipV="1">
              <a:off x="1692298" y="2639651"/>
              <a:ext cx="414863" cy="7328"/>
            </a:xfrm>
            <a:prstGeom prst="line">
              <a:avLst/>
            </a:prstGeom>
            <a:noFill/>
            <a:ln w="31750" cmpd="sng">
              <a:solidFill>
                <a:srgbClr val="C8C9CA"/>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80" name="Straight Connector 379">
              <a:extLst>
                <a:ext uri="{FF2B5EF4-FFF2-40B4-BE49-F238E27FC236}">
                  <a16:creationId xmlns:a16="http://schemas.microsoft.com/office/drawing/2014/main" id="{C36BF036-D15C-4BCA-8406-E170B109F031}"/>
                </a:ext>
              </a:extLst>
            </p:cNvPr>
            <p:cNvCxnSpPr>
              <a:cxnSpLocks/>
              <a:stCxn id="384" idx="31"/>
              <a:endCxn id="97" idx="1"/>
            </p:cNvCxnSpPr>
            <p:nvPr/>
          </p:nvCxnSpPr>
          <p:spPr>
            <a:xfrm>
              <a:off x="1659029" y="2760181"/>
              <a:ext cx="482884" cy="704906"/>
            </a:xfrm>
            <a:prstGeom prst="line">
              <a:avLst/>
            </a:prstGeom>
            <a:noFill/>
            <a:ln w="31750" cmpd="sng">
              <a:solidFill>
                <a:srgbClr val="C8C9CA"/>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grpSp>
          <p:nvGrpSpPr>
            <p:cNvPr id="381" name="Group 380">
              <a:extLst>
                <a:ext uri="{FF2B5EF4-FFF2-40B4-BE49-F238E27FC236}">
                  <a16:creationId xmlns:a16="http://schemas.microsoft.com/office/drawing/2014/main" id="{8B4E022C-F9DE-44FE-BF89-60F27923BEA4}"/>
                </a:ext>
              </a:extLst>
            </p:cNvPr>
            <p:cNvGrpSpPr/>
            <p:nvPr/>
          </p:nvGrpSpPr>
          <p:grpSpPr>
            <a:xfrm>
              <a:off x="974753" y="2027491"/>
              <a:ext cx="730732" cy="967954"/>
              <a:chOff x="1144939" y="1955308"/>
              <a:chExt cx="996238" cy="1319649"/>
            </a:xfrm>
          </p:grpSpPr>
          <p:sp>
            <p:nvSpPr>
              <p:cNvPr id="382" name="Rectangle 381">
                <a:extLst>
                  <a:ext uri="{FF2B5EF4-FFF2-40B4-BE49-F238E27FC236}">
                    <a16:creationId xmlns:a16="http://schemas.microsoft.com/office/drawing/2014/main" id="{99E64735-78C4-4A7A-93A1-E3E9AC11091D}"/>
                  </a:ext>
                </a:extLst>
              </p:cNvPr>
              <p:cNvSpPr/>
              <p:nvPr/>
            </p:nvSpPr>
            <p:spPr>
              <a:xfrm>
                <a:off x="1412269" y="1955308"/>
                <a:ext cx="461580" cy="296016"/>
              </a:xfrm>
              <a:prstGeom prst="rect">
                <a:avLst/>
              </a:prstGeom>
            </p:spPr>
            <p:txBody>
              <a:bodyPr wrap="none" lIns="0" tIns="0" rIns="0" bIns="0" anchor="ctr" anchorCtr="0">
                <a:noAutofit/>
              </a:bodyPr>
              <a:lstStyle/>
              <a:p>
                <a:pPr algn="ctr"/>
                <a:r>
                  <a:rPr lang="en-US" sz="1100" dirty="0">
                    <a:solidFill>
                      <a:srgbClr val="7F7F7F"/>
                    </a:solidFill>
                    <a:latin typeface="Arial" panose="020B0604020202020204" pitchFamily="34" charset="0"/>
                    <a:cs typeface="Arial" panose="020B0604020202020204" pitchFamily="34" charset="0"/>
                  </a:rPr>
                  <a:t>External Data</a:t>
                </a:r>
              </a:p>
              <a:p>
                <a:pPr algn="ctr"/>
                <a:r>
                  <a:rPr lang="en-US" sz="1100" dirty="0">
                    <a:solidFill>
                      <a:srgbClr val="7F7F7F"/>
                    </a:solidFill>
                    <a:latin typeface="Arial" panose="020B0604020202020204" pitchFamily="34" charset="0"/>
                    <a:cs typeface="Arial" panose="020B0604020202020204" pitchFamily="34" charset="0"/>
                  </a:rPr>
                  <a:t>Networks</a:t>
                </a:r>
              </a:p>
            </p:txBody>
          </p:sp>
          <p:grpSp>
            <p:nvGrpSpPr>
              <p:cNvPr id="383" name="Group 382">
                <a:extLst>
                  <a:ext uri="{FF2B5EF4-FFF2-40B4-BE49-F238E27FC236}">
                    <a16:creationId xmlns:a16="http://schemas.microsoft.com/office/drawing/2014/main" id="{BC4C63D2-E626-44E3-8043-DEE64EAE3BAF}"/>
                  </a:ext>
                </a:extLst>
              </p:cNvPr>
              <p:cNvGrpSpPr/>
              <p:nvPr/>
            </p:nvGrpSpPr>
            <p:grpSpPr>
              <a:xfrm>
                <a:off x="1144939" y="2392352"/>
                <a:ext cx="996238" cy="882605"/>
                <a:chOff x="4882758" y="1285104"/>
                <a:chExt cx="996238" cy="882605"/>
              </a:xfrm>
            </p:grpSpPr>
            <p:sp>
              <p:nvSpPr>
                <p:cNvPr id="384" name="Freeform: Shape 383">
                  <a:extLst>
                    <a:ext uri="{FF2B5EF4-FFF2-40B4-BE49-F238E27FC236}">
                      <a16:creationId xmlns:a16="http://schemas.microsoft.com/office/drawing/2014/main" id="{29348414-41DF-475F-BB65-F46E568A3949}"/>
                    </a:ext>
                  </a:extLst>
                </p:cNvPr>
                <p:cNvSpPr/>
                <p:nvPr/>
              </p:nvSpPr>
              <p:spPr>
                <a:xfrm rot="10800000" flipH="1">
                  <a:off x="4900535" y="1440180"/>
                  <a:ext cx="978461" cy="727529"/>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BBCB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3200" b="1" dirty="0">
                    <a:gradFill>
                      <a:gsLst>
                        <a:gs pos="0">
                          <a:srgbClr val="FFFFFF"/>
                        </a:gs>
                        <a:gs pos="100000">
                          <a:srgbClr val="FFFFFF"/>
                        </a:gs>
                      </a:gsLst>
                      <a:lin ang="5400000" scaled="0"/>
                    </a:gradFill>
                    <a:latin typeface="Arial" panose="020B0604020202020204" pitchFamily="34" charset="0"/>
                    <a:cs typeface="Arial" panose="020B0604020202020204" pitchFamily="34" charset="0"/>
                  </a:endParaRPr>
                </a:p>
              </p:txBody>
            </p:sp>
            <p:sp>
              <p:nvSpPr>
                <p:cNvPr id="385" name="Freeform: Shape 384">
                  <a:extLst>
                    <a:ext uri="{FF2B5EF4-FFF2-40B4-BE49-F238E27FC236}">
                      <a16:creationId xmlns:a16="http://schemas.microsoft.com/office/drawing/2014/main" id="{2E3DCDFB-20C0-468E-98C2-5174A5654411}"/>
                    </a:ext>
                  </a:extLst>
                </p:cNvPr>
                <p:cNvSpPr/>
                <p:nvPr/>
              </p:nvSpPr>
              <p:spPr>
                <a:xfrm flipH="1">
                  <a:off x="4882758" y="1285104"/>
                  <a:ext cx="978461" cy="727530"/>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BBCB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3200" b="1" dirty="0">
                    <a:gradFill>
                      <a:gsLst>
                        <a:gs pos="0">
                          <a:srgbClr val="FFFFFF"/>
                        </a:gs>
                        <a:gs pos="100000">
                          <a:srgbClr val="FFFFFF"/>
                        </a:gs>
                      </a:gsLst>
                      <a:lin ang="5400000" scaled="0"/>
                    </a:gradFill>
                    <a:latin typeface="Arial" panose="020B0604020202020204" pitchFamily="34" charset="0"/>
                    <a:cs typeface="Arial" panose="020B0604020202020204" pitchFamily="34" charset="0"/>
                  </a:endParaRPr>
                </a:p>
              </p:txBody>
            </p:sp>
            <p:grpSp>
              <p:nvGrpSpPr>
                <p:cNvPr id="386" name="Group 385">
                  <a:extLst>
                    <a:ext uri="{FF2B5EF4-FFF2-40B4-BE49-F238E27FC236}">
                      <a16:creationId xmlns:a16="http://schemas.microsoft.com/office/drawing/2014/main" id="{19AB1874-34D3-4E9E-A6E0-83FC12907448}"/>
                    </a:ext>
                  </a:extLst>
                </p:cNvPr>
                <p:cNvGrpSpPr/>
                <p:nvPr/>
              </p:nvGrpSpPr>
              <p:grpSpPr>
                <a:xfrm>
                  <a:off x="5110851" y="1440179"/>
                  <a:ext cx="557827" cy="557079"/>
                  <a:chOff x="6981825" y="1994758"/>
                  <a:chExt cx="696210" cy="676041"/>
                </a:xfrm>
              </p:grpSpPr>
              <p:sp>
                <p:nvSpPr>
                  <p:cNvPr id="387" name="Oval 386">
                    <a:extLst>
                      <a:ext uri="{FF2B5EF4-FFF2-40B4-BE49-F238E27FC236}">
                        <a16:creationId xmlns:a16="http://schemas.microsoft.com/office/drawing/2014/main" id="{B8E483E3-5D47-4898-8C53-A6D8109EDB46}"/>
                      </a:ext>
                    </a:extLst>
                  </p:cNvPr>
                  <p:cNvSpPr/>
                  <p:nvPr/>
                </p:nvSpPr>
                <p:spPr>
                  <a:xfrm>
                    <a:off x="6981825" y="1994758"/>
                    <a:ext cx="696210" cy="676041"/>
                  </a:xfrm>
                  <a:prstGeom prst="ellipse">
                    <a:avLst/>
                  </a:prstGeom>
                  <a:solidFill>
                    <a:schemeClr val="accent1"/>
                  </a:solidFill>
                  <a:ln>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388" name="Arrow: Right 387">
                    <a:extLst>
                      <a:ext uri="{FF2B5EF4-FFF2-40B4-BE49-F238E27FC236}">
                        <a16:creationId xmlns:a16="http://schemas.microsoft.com/office/drawing/2014/main" id="{A8F4BDCF-C598-4B88-A9EE-3C8B25E51C8D}"/>
                      </a:ext>
                    </a:extLst>
                  </p:cNvPr>
                  <p:cNvSpPr/>
                  <p:nvPr/>
                </p:nvSpPr>
                <p:spPr>
                  <a:xfrm>
                    <a:off x="7343775" y="2215870"/>
                    <a:ext cx="264014"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389" name="Arrow: Right 388">
                    <a:extLst>
                      <a:ext uri="{FF2B5EF4-FFF2-40B4-BE49-F238E27FC236}">
                        <a16:creationId xmlns:a16="http://schemas.microsoft.com/office/drawing/2014/main" id="{D26087FF-EA89-44AF-9FE8-01152C5CA8B5}"/>
                      </a:ext>
                    </a:extLst>
                  </p:cNvPr>
                  <p:cNvSpPr/>
                  <p:nvPr/>
                </p:nvSpPr>
                <p:spPr>
                  <a:xfrm flipH="1" flipV="1">
                    <a:off x="7030793" y="2215870"/>
                    <a:ext cx="264014"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390" name="Arrow: Right 389">
                    <a:extLst>
                      <a:ext uri="{FF2B5EF4-FFF2-40B4-BE49-F238E27FC236}">
                        <a16:creationId xmlns:a16="http://schemas.microsoft.com/office/drawing/2014/main" id="{0A4A4E99-825F-4841-B886-6F96C2CCFDF2}"/>
                      </a:ext>
                    </a:extLst>
                  </p:cNvPr>
                  <p:cNvSpPr/>
                  <p:nvPr/>
                </p:nvSpPr>
                <p:spPr>
                  <a:xfrm rot="5400000">
                    <a:off x="7192716" y="2046790"/>
                    <a:ext cx="264014"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391" name="Arrow: Right 390">
                    <a:extLst>
                      <a:ext uri="{FF2B5EF4-FFF2-40B4-BE49-F238E27FC236}">
                        <a16:creationId xmlns:a16="http://schemas.microsoft.com/office/drawing/2014/main" id="{6B55F58A-E4DF-4009-82D0-E113E76827D9}"/>
                      </a:ext>
                    </a:extLst>
                  </p:cNvPr>
                  <p:cNvSpPr/>
                  <p:nvPr/>
                </p:nvSpPr>
                <p:spPr>
                  <a:xfrm rot="5400000" flipH="1" flipV="1">
                    <a:off x="7192716" y="2392785"/>
                    <a:ext cx="264014"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grpSp>
          </p:grpSp>
        </p:grpSp>
        <p:sp>
          <p:nvSpPr>
            <p:cNvPr id="396" name="Rectangle 395">
              <a:extLst>
                <a:ext uri="{FF2B5EF4-FFF2-40B4-BE49-F238E27FC236}">
                  <a16:creationId xmlns:a16="http://schemas.microsoft.com/office/drawing/2014/main" id="{4E74DF13-620E-4EDE-A630-EB991DF6436C}"/>
                </a:ext>
              </a:extLst>
            </p:cNvPr>
            <p:cNvSpPr/>
            <p:nvPr/>
          </p:nvSpPr>
          <p:spPr>
            <a:xfrm>
              <a:off x="5933185" y="1343334"/>
              <a:ext cx="965560" cy="439342"/>
            </a:xfrm>
            <a:prstGeom prst="rect">
              <a:avLst/>
            </a:prstGeom>
            <a:noFill/>
          </p:spPr>
          <p:txBody>
            <a:bodyPr wrap="square" lIns="0" tIns="0" rIns="0" anchor="ctr" anchorCtr="1">
              <a:noAutofit/>
            </a:bodyPr>
            <a:lstStyle/>
            <a:p>
              <a:pPr algn="ctr"/>
              <a:r>
                <a:rPr lang="en-US" sz="1400" dirty="0">
                  <a:solidFill>
                    <a:srgbClr val="0070C0"/>
                  </a:solidFill>
                  <a:latin typeface="Arial" panose="020B0604020202020204" pitchFamily="34" charset="0"/>
                  <a:cs typeface="Arial" panose="020B0604020202020204" pitchFamily="34" charset="0"/>
                </a:rPr>
                <a:t>Digital IF</a:t>
              </a:r>
            </a:p>
          </p:txBody>
        </p:sp>
        <p:grpSp>
          <p:nvGrpSpPr>
            <p:cNvPr id="166" name="Group 165">
              <a:extLst>
                <a:ext uri="{FF2B5EF4-FFF2-40B4-BE49-F238E27FC236}">
                  <a16:creationId xmlns:a16="http://schemas.microsoft.com/office/drawing/2014/main" id="{001018BA-F025-47C7-9062-A069E45C188F}"/>
                </a:ext>
              </a:extLst>
            </p:cNvPr>
            <p:cNvGrpSpPr/>
            <p:nvPr/>
          </p:nvGrpSpPr>
          <p:grpSpPr>
            <a:xfrm>
              <a:off x="3375047" y="1710253"/>
              <a:ext cx="824495" cy="1923782"/>
              <a:chOff x="4050136" y="1443809"/>
              <a:chExt cx="824495" cy="1923782"/>
            </a:xfrm>
          </p:grpSpPr>
          <p:grpSp>
            <p:nvGrpSpPr>
              <p:cNvPr id="167" name="Group 166">
                <a:extLst>
                  <a:ext uri="{FF2B5EF4-FFF2-40B4-BE49-F238E27FC236}">
                    <a16:creationId xmlns:a16="http://schemas.microsoft.com/office/drawing/2014/main" id="{A0AE2050-D7CC-427B-8466-F26088CCBAE3}"/>
                  </a:ext>
                </a:extLst>
              </p:cNvPr>
              <p:cNvGrpSpPr/>
              <p:nvPr/>
            </p:nvGrpSpPr>
            <p:grpSpPr>
              <a:xfrm>
                <a:off x="4180518" y="1585813"/>
                <a:ext cx="548482" cy="1781778"/>
                <a:chOff x="1443953" y="463506"/>
                <a:chExt cx="2623414" cy="4057702"/>
              </a:xfrm>
            </p:grpSpPr>
            <p:grpSp>
              <p:nvGrpSpPr>
                <p:cNvPr id="221" name="Group 220">
                  <a:extLst>
                    <a:ext uri="{FF2B5EF4-FFF2-40B4-BE49-F238E27FC236}">
                      <a16:creationId xmlns:a16="http://schemas.microsoft.com/office/drawing/2014/main" id="{1F234F95-0EB3-4364-949C-8684FE2D25D7}"/>
                    </a:ext>
                  </a:extLst>
                </p:cNvPr>
                <p:cNvGrpSpPr/>
                <p:nvPr/>
              </p:nvGrpSpPr>
              <p:grpSpPr>
                <a:xfrm>
                  <a:off x="1443953" y="2397149"/>
                  <a:ext cx="2620940" cy="2124059"/>
                  <a:chOff x="5985172" y="2103995"/>
                  <a:chExt cx="2378652" cy="2038994"/>
                </a:xfrm>
              </p:grpSpPr>
              <p:sp>
                <p:nvSpPr>
                  <p:cNvPr id="228" name="Freeform: Shape 227">
                    <a:extLst>
                      <a:ext uri="{FF2B5EF4-FFF2-40B4-BE49-F238E27FC236}">
                        <a16:creationId xmlns:a16="http://schemas.microsoft.com/office/drawing/2014/main" id="{B9546761-CEBD-40A5-B207-FB1347F8A71B}"/>
                      </a:ext>
                    </a:extLst>
                  </p:cNvPr>
                  <p:cNvSpPr/>
                  <p:nvPr/>
                </p:nvSpPr>
                <p:spPr>
                  <a:xfrm>
                    <a:off x="6001242" y="2103995"/>
                    <a:ext cx="2362582" cy="1255932"/>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AD5E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3200" b="1" dirty="0">
                      <a:gradFill>
                        <a:gsLst>
                          <a:gs pos="0">
                            <a:srgbClr val="FFFFFF"/>
                          </a:gs>
                          <a:gs pos="100000">
                            <a:srgbClr val="FFFFFF"/>
                          </a:gs>
                        </a:gsLst>
                        <a:lin ang="5400000" scaled="0"/>
                      </a:gradFill>
                      <a:latin typeface="Arial" panose="020B0604020202020204" pitchFamily="34" charset="0"/>
                      <a:cs typeface="Arial" panose="020B0604020202020204" pitchFamily="34" charset="0"/>
                    </a:endParaRPr>
                  </a:p>
                </p:txBody>
              </p:sp>
              <p:sp>
                <p:nvSpPr>
                  <p:cNvPr id="229" name="Freeform: Shape 228">
                    <a:extLst>
                      <a:ext uri="{FF2B5EF4-FFF2-40B4-BE49-F238E27FC236}">
                        <a16:creationId xmlns:a16="http://schemas.microsoft.com/office/drawing/2014/main" id="{C911BE65-5A4D-490F-9A31-F6E915DE75B1}"/>
                      </a:ext>
                    </a:extLst>
                  </p:cNvPr>
                  <p:cNvSpPr/>
                  <p:nvPr/>
                </p:nvSpPr>
                <p:spPr>
                  <a:xfrm rot="10800000">
                    <a:off x="5985172" y="2887058"/>
                    <a:ext cx="2362583" cy="1255931"/>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AD5E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3200" b="1" dirty="0">
                      <a:gradFill>
                        <a:gsLst>
                          <a:gs pos="0">
                            <a:srgbClr val="FFFFFF"/>
                          </a:gs>
                          <a:gs pos="100000">
                            <a:srgbClr val="FFFFFF"/>
                          </a:gs>
                        </a:gsLst>
                        <a:lin ang="5400000" scaled="0"/>
                      </a:gradFill>
                      <a:latin typeface="Arial" panose="020B0604020202020204" pitchFamily="34" charset="0"/>
                      <a:cs typeface="Arial" panose="020B0604020202020204" pitchFamily="34" charset="0"/>
                    </a:endParaRPr>
                  </a:p>
                </p:txBody>
              </p:sp>
            </p:grpSp>
            <p:grpSp>
              <p:nvGrpSpPr>
                <p:cNvPr id="222" name="Group 221">
                  <a:extLst>
                    <a:ext uri="{FF2B5EF4-FFF2-40B4-BE49-F238E27FC236}">
                      <a16:creationId xmlns:a16="http://schemas.microsoft.com/office/drawing/2014/main" id="{C0A787DA-690C-422B-84FD-920896040523}"/>
                    </a:ext>
                  </a:extLst>
                </p:cNvPr>
                <p:cNvGrpSpPr/>
                <p:nvPr/>
              </p:nvGrpSpPr>
              <p:grpSpPr>
                <a:xfrm>
                  <a:off x="1452807" y="463506"/>
                  <a:ext cx="2603233" cy="2079650"/>
                  <a:chOff x="5985172" y="2146625"/>
                  <a:chExt cx="2362582" cy="1996364"/>
                </a:xfrm>
              </p:grpSpPr>
              <p:sp>
                <p:nvSpPr>
                  <p:cNvPr id="226" name="Freeform: Shape 225">
                    <a:extLst>
                      <a:ext uri="{FF2B5EF4-FFF2-40B4-BE49-F238E27FC236}">
                        <a16:creationId xmlns:a16="http://schemas.microsoft.com/office/drawing/2014/main" id="{2B4754DD-9163-4CFE-930F-FEE84E07F279}"/>
                      </a:ext>
                    </a:extLst>
                  </p:cNvPr>
                  <p:cNvSpPr/>
                  <p:nvPr/>
                </p:nvSpPr>
                <p:spPr>
                  <a:xfrm rot="10800000">
                    <a:off x="5985172" y="2887057"/>
                    <a:ext cx="2362582" cy="1255932"/>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AD5E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3200" b="1" dirty="0">
                      <a:gradFill>
                        <a:gsLst>
                          <a:gs pos="0">
                            <a:srgbClr val="FFFFFF"/>
                          </a:gs>
                          <a:gs pos="100000">
                            <a:srgbClr val="FFFFFF"/>
                          </a:gs>
                        </a:gsLst>
                        <a:lin ang="5400000" scaled="0"/>
                      </a:gradFill>
                      <a:latin typeface="Arial" panose="020B0604020202020204" pitchFamily="34" charset="0"/>
                      <a:cs typeface="Arial" panose="020B0604020202020204" pitchFamily="34" charset="0"/>
                    </a:endParaRPr>
                  </a:p>
                </p:txBody>
              </p:sp>
              <p:sp>
                <p:nvSpPr>
                  <p:cNvPr id="227" name="Freeform: Shape 226">
                    <a:extLst>
                      <a:ext uri="{FF2B5EF4-FFF2-40B4-BE49-F238E27FC236}">
                        <a16:creationId xmlns:a16="http://schemas.microsoft.com/office/drawing/2014/main" id="{DF7DA096-18F6-4882-9C1E-A626316CA730}"/>
                      </a:ext>
                    </a:extLst>
                  </p:cNvPr>
                  <p:cNvSpPr/>
                  <p:nvPr/>
                </p:nvSpPr>
                <p:spPr>
                  <a:xfrm flipH="1">
                    <a:off x="6199620" y="2146625"/>
                    <a:ext cx="2013948" cy="1115772"/>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AD5E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3200" b="1" dirty="0">
                      <a:gradFill>
                        <a:gsLst>
                          <a:gs pos="0">
                            <a:srgbClr val="FFFFFF"/>
                          </a:gs>
                          <a:gs pos="100000">
                            <a:srgbClr val="FFFFFF"/>
                          </a:gs>
                        </a:gsLst>
                        <a:lin ang="5400000" scaled="0"/>
                      </a:gradFill>
                      <a:latin typeface="Arial" panose="020B0604020202020204" pitchFamily="34" charset="0"/>
                      <a:cs typeface="Arial" panose="020B0604020202020204" pitchFamily="34" charset="0"/>
                    </a:endParaRPr>
                  </a:p>
                </p:txBody>
              </p:sp>
            </p:grpSp>
            <p:grpSp>
              <p:nvGrpSpPr>
                <p:cNvPr id="223" name="Group 222">
                  <a:extLst>
                    <a:ext uri="{FF2B5EF4-FFF2-40B4-BE49-F238E27FC236}">
                      <a16:creationId xmlns:a16="http://schemas.microsoft.com/office/drawing/2014/main" id="{A66F261C-0413-47E3-BD57-C5C294A6919D}"/>
                    </a:ext>
                  </a:extLst>
                </p:cNvPr>
                <p:cNvGrpSpPr/>
                <p:nvPr/>
              </p:nvGrpSpPr>
              <p:grpSpPr>
                <a:xfrm>
                  <a:off x="1446427" y="1380716"/>
                  <a:ext cx="2620940" cy="2124059"/>
                  <a:chOff x="5985172" y="2103995"/>
                  <a:chExt cx="2378652" cy="2038994"/>
                </a:xfrm>
              </p:grpSpPr>
              <p:sp>
                <p:nvSpPr>
                  <p:cNvPr id="224" name="Freeform: Shape 223">
                    <a:extLst>
                      <a:ext uri="{FF2B5EF4-FFF2-40B4-BE49-F238E27FC236}">
                        <a16:creationId xmlns:a16="http://schemas.microsoft.com/office/drawing/2014/main" id="{CE9B4E88-201B-46A7-B828-EE4005F146E3}"/>
                      </a:ext>
                    </a:extLst>
                  </p:cNvPr>
                  <p:cNvSpPr/>
                  <p:nvPr/>
                </p:nvSpPr>
                <p:spPr>
                  <a:xfrm>
                    <a:off x="6001242" y="2103995"/>
                    <a:ext cx="2362582" cy="1255932"/>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AD5E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3200" b="1" dirty="0">
                      <a:gradFill>
                        <a:gsLst>
                          <a:gs pos="0">
                            <a:srgbClr val="FFFFFF"/>
                          </a:gs>
                          <a:gs pos="100000">
                            <a:srgbClr val="FFFFFF"/>
                          </a:gs>
                        </a:gsLst>
                        <a:lin ang="5400000" scaled="0"/>
                      </a:gradFill>
                      <a:latin typeface="Arial" panose="020B0604020202020204" pitchFamily="34" charset="0"/>
                      <a:cs typeface="Arial" panose="020B0604020202020204" pitchFamily="34" charset="0"/>
                    </a:endParaRPr>
                  </a:p>
                </p:txBody>
              </p:sp>
              <p:sp>
                <p:nvSpPr>
                  <p:cNvPr id="225" name="Freeform: Shape 224">
                    <a:extLst>
                      <a:ext uri="{FF2B5EF4-FFF2-40B4-BE49-F238E27FC236}">
                        <a16:creationId xmlns:a16="http://schemas.microsoft.com/office/drawing/2014/main" id="{2378D86B-AC5B-4B28-88AB-B6BB8432E7E2}"/>
                      </a:ext>
                    </a:extLst>
                  </p:cNvPr>
                  <p:cNvSpPr/>
                  <p:nvPr/>
                </p:nvSpPr>
                <p:spPr>
                  <a:xfrm rot="10800000">
                    <a:off x="5985172" y="2887057"/>
                    <a:ext cx="2362582" cy="1255932"/>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AD5E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3200" b="1" dirty="0">
                      <a:gradFill>
                        <a:gsLst>
                          <a:gs pos="0">
                            <a:srgbClr val="FFFFFF"/>
                          </a:gs>
                          <a:gs pos="100000">
                            <a:srgbClr val="FFFFFF"/>
                          </a:gs>
                        </a:gsLst>
                        <a:lin ang="5400000" scaled="0"/>
                      </a:gradFill>
                      <a:latin typeface="Arial" panose="020B0604020202020204" pitchFamily="34" charset="0"/>
                      <a:cs typeface="Arial" panose="020B0604020202020204" pitchFamily="34" charset="0"/>
                    </a:endParaRPr>
                  </a:p>
                </p:txBody>
              </p:sp>
            </p:grpSp>
          </p:grpSp>
          <p:grpSp>
            <p:nvGrpSpPr>
              <p:cNvPr id="168" name="Group 167">
                <a:extLst>
                  <a:ext uri="{FF2B5EF4-FFF2-40B4-BE49-F238E27FC236}">
                    <a16:creationId xmlns:a16="http://schemas.microsoft.com/office/drawing/2014/main" id="{94F9CC12-5764-4426-BF01-703519D9872F}"/>
                  </a:ext>
                </a:extLst>
              </p:cNvPr>
              <p:cNvGrpSpPr/>
              <p:nvPr/>
            </p:nvGrpSpPr>
            <p:grpSpPr>
              <a:xfrm>
                <a:off x="4249663" y="2735192"/>
                <a:ext cx="410192" cy="409642"/>
                <a:chOff x="6981825" y="1994758"/>
                <a:chExt cx="696210" cy="676041"/>
              </a:xfrm>
            </p:grpSpPr>
            <p:sp>
              <p:nvSpPr>
                <p:cNvPr id="216" name="Oval 215">
                  <a:extLst>
                    <a:ext uri="{FF2B5EF4-FFF2-40B4-BE49-F238E27FC236}">
                      <a16:creationId xmlns:a16="http://schemas.microsoft.com/office/drawing/2014/main" id="{24C426D6-7A36-4ABB-BEE4-7EDB7DC7FBB6}"/>
                    </a:ext>
                  </a:extLst>
                </p:cNvPr>
                <p:cNvSpPr/>
                <p:nvPr/>
              </p:nvSpPr>
              <p:spPr>
                <a:xfrm>
                  <a:off x="6981825" y="1994758"/>
                  <a:ext cx="696210" cy="676041"/>
                </a:xfrm>
                <a:prstGeom prst="ellipse">
                  <a:avLst/>
                </a:prstGeom>
                <a:solidFill>
                  <a:schemeClr val="accent1"/>
                </a:solidFill>
                <a:ln>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217" name="Arrow: Right 216">
                  <a:extLst>
                    <a:ext uri="{FF2B5EF4-FFF2-40B4-BE49-F238E27FC236}">
                      <a16:creationId xmlns:a16="http://schemas.microsoft.com/office/drawing/2014/main" id="{769634CA-DC69-4B85-AC73-1C5DEC510E88}"/>
                    </a:ext>
                  </a:extLst>
                </p:cNvPr>
                <p:cNvSpPr/>
                <p:nvPr/>
              </p:nvSpPr>
              <p:spPr>
                <a:xfrm>
                  <a:off x="7343775" y="2215870"/>
                  <a:ext cx="264014"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218" name="Arrow: Right 217">
                  <a:extLst>
                    <a:ext uri="{FF2B5EF4-FFF2-40B4-BE49-F238E27FC236}">
                      <a16:creationId xmlns:a16="http://schemas.microsoft.com/office/drawing/2014/main" id="{D09C264A-CF46-4691-9199-CE57952870B6}"/>
                    </a:ext>
                  </a:extLst>
                </p:cNvPr>
                <p:cNvSpPr/>
                <p:nvPr/>
              </p:nvSpPr>
              <p:spPr>
                <a:xfrm flipH="1" flipV="1">
                  <a:off x="7030793" y="2215870"/>
                  <a:ext cx="264014"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219" name="Arrow: Right 218">
                  <a:extLst>
                    <a:ext uri="{FF2B5EF4-FFF2-40B4-BE49-F238E27FC236}">
                      <a16:creationId xmlns:a16="http://schemas.microsoft.com/office/drawing/2014/main" id="{583BC4AC-A894-4608-9316-AB0524F48D7D}"/>
                    </a:ext>
                  </a:extLst>
                </p:cNvPr>
                <p:cNvSpPr/>
                <p:nvPr/>
              </p:nvSpPr>
              <p:spPr>
                <a:xfrm rot="5400000">
                  <a:off x="7192716" y="2046790"/>
                  <a:ext cx="264014"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220" name="Arrow: Right 219">
                  <a:extLst>
                    <a:ext uri="{FF2B5EF4-FFF2-40B4-BE49-F238E27FC236}">
                      <a16:creationId xmlns:a16="http://schemas.microsoft.com/office/drawing/2014/main" id="{60601DCE-D97F-48AD-8EAB-232D25E358FE}"/>
                    </a:ext>
                  </a:extLst>
                </p:cNvPr>
                <p:cNvSpPr/>
                <p:nvPr/>
              </p:nvSpPr>
              <p:spPr>
                <a:xfrm rot="5400000" flipH="1" flipV="1">
                  <a:off x="7192716" y="2392785"/>
                  <a:ext cx="264014"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grpSp>
          <p:cxnSp>
            <p:nvCxnSpPr>
              <p:cNvPr id="169" name="Straight Connector 168">
                <a:extLst>
                  <a:ext uri="{FF2B5EF4-FFF2-40B4-BE49-F238E27FC236}">
                    <a16:creationId xmlns:a16="http://schemas.microsoft.com/office/drawing/2014/main" id="{4D1A546A-DF24-4E7D-8374-E4F717CF283D}"/>
                  </a:ext>
                </a:extLst>
              </p:cNvPr>
              <p:cNvCxnSpPr>
                <a:cxnSpLocks/>
                <a:endCxn id="216" idx="0"/>
              </p:cNvCxnSpPr>
              <p:nvPr/>
            </p:nvCxnSpPr>
            <p:spPr>
              <a:xfrm>
                <a:off x="4451692" y="2594059"/>
                <a:ext cx="3067" cy="141133"/>
              </a:xfrm>
              <a:prstGeom prst="line">
                <a:avLst/>
              </a:prstGeom>
              <a:ln w="38100">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70" name="Group 169">
                <a:extLst>
                  <a:ext uri="{FF2B5EF4-FFF2-40B4-BE49-F238E27FC236}">
                    <a16:creationId xmlns:a16="http://schemas.microsoft.com/office/drawing/2014/main" id="{D2CF6976-3B36-4932-9920-464B46BBF12D}"/>
                  </a:ext>
                </a:extLst>
              </p:cNvPr>
              <p:cNvGrpSpPr/>
              <p:nvPr/>
            </p:nvGrpSpPr>
            <p:grpSpPr>
              <a:xfrm>
                <a:off x="4275409" y="2205152"/>
                <a:ext cx="393894" cy="382484"/>
                <a:chOff x="6741370" y="3681179"/>
                <a:chExt cx="696210" cy="676042"/>
              </a:xfrm>
            </p:grpSpPr>
            <p:sp>
              <p:nvSpPr>
                <p:cNvPr id="210" name="Rectangle 209">
                  <a:extLst>
                    <a:ext uri="{FF2B5EF4-FFF2-40B4-BE49-F238E27FC236}">
                      <a16:creationId xmlns:a16="http://schemas.microsoft.com/office/drawing/2014/main" id="{A676F6A1-BFA4-4115-80DC-4A80041F7D6D}"/>
                    </a:ext>
                  </a:extLst>
                </p:cNvPr>
                <p:cNvSpPr/>
                <p:nvPr/>
              </p:nvSpPr>
              <p:spPr>
                <a:xfrm>
                  <a:off x="6741370" y="3681179"/>
                  <a:ext cx="696210" cy="67604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11" name="Group 210">
                  <a:extLst>
                    <a:ext uri="{FF2B5EF4-FFF2-40B4-BE49-F238E27FC236}">
                      <a16:creationId xmlns:a16="http://schemas.microsoft.com/office/drawing/2014/main" id="{A2FD8B69-3FFE-49BD-8C2F-E301E808FB81}"/>
                    </a:ext>
                  </a:extLst>
                </p:cNvPr>
                <p:cNvGrpSpPr/>
                <p:nvPr/>
              </p:nvGrpSpPr>
              <p:grpSpPr>
                <a:xfrm>
                  <a:off x="6766447" y="3705796"/>
                  <a:ext cx="655258" cy="629200"/>
                  <a:chOff x="5486716" y="3917976"/>
                  <a:chExt cx="689358" cy="722883"/>
                </a:xfrm>
              </p:grpSpPr>
              <p:sp>
                <p:nvSpPr>
                  <p:cNvPr id="212" name="Arrow: Right 211">
                    <a:extLst>
                      <a:ext uri="{FF2B5EF4-FFF2-40B4-BE49-F238E27FC236}">
                        <a16:creationId xmlns:a16="http://schemas.microsoft.com/office/drawing/2014/main" id="{E9D0F8A5-6092-4E94-9CD9-FFF4435FC4D3}"/>
                      </a:ext>
                    </a:extLst>
                  </p:cNvPr>
                  <p:cNvSpPr/>
                  <p:nvPr/>
                </p:nvSpPr>
                <p:spPr>
                  <a:xfrm>
                    <a:off x="5750383" y="3917976"/>
                    <a:ext cx="417470"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213" name="Arrow: Right 212">
                    <a:extLst>
                      <a:ext uri="{FF2B5EF4-FFF2-40B4-BE49-F238E27FC236}">
                        <a16:creationId xmlns:a16="http://schemas.microsoft.com/office/drawing/2014/main" id="{9AC79C9D-B94E-421E-8233-4C07A7FD786F}"/>
                      </a:ext>
                    </a:extLst>
                  </p:cNvPr>
                  <p:cNvSpPr/>
                  <p:nvPr/>
                </p:nvSpPr>
                <p:spPr>
                  <a:xfrm flipH="1" flipV="1">
                    <a:off x="5486716" y="4080998"/>
                    <a:ext cx="417470"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214" name="Arrow: Right 213">
                    <a:extLst>
                      <a:ext uri="{FF2B5EF4-FFF2-40B4-BE49-F238E27FC236}">
                        <a16:creationId xmlns:a16="http://schemas.microsoft.com/office/drawing/2014/main" id="{171B609E-F7F3-45E2-B18E-5F72C7B07E30}"/>
                      </a:ext>
                    </a:extLst>
                  </p:cNvPr>
                  <p:cNvSpPr/>
                  <p:nvPr/>
                </p:nvSpPr>
                <p:spPr>
                  <a:xfrm>
                    <a:off x="5758604" y="4244020"/>
                    <a:ext cx="417470"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215" name="Arrow: Right 214">
                    <a:extLst>
                      <a:ext uri="{FF2B5EF4-FFF2-40B4-BE49-F238E27FC236}">
                        <a16:creationId xmlns:a16="http://schemas.microsoft.com/office/drawing/2014/main" id="{A8EBC8F7-0122-4208-9CD9-BC829A059E8C}"/>
                      </a:ext>
                    </a:extLst>
                  </p:cNvPr>
                  <p:cNvSpPr/>
                  <p:nvPr/>
                </p:nvSpPr>
                <p:spPr>
                  <a:xfrm flipH="1" flipV="1">
                    <a:off x="5494937" y="4407042"/>
                    <a:ext cx="417470"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grpSp>
          </p:grpSp>
          <p:grpSp>
            <p:nvGrpSpPr>
              <p:cNvPr id="171" name="Group 170">
                <a:extLst>
                  <a:ext uri="{FF2B5EF4-FFF2-40B4-BE49-F238E27FC236}">
                    <a16:creationId xmlns:a16="http://schemas.microsoft.com/office/drawing/2014/main" id="{154588D5-7483-4E06-93B8-ED09B54F3474}"/>
                  </a:ext>
                </a:extLst>
              </p:cNvPr>
              <p:cNvGrpSpPr/>
              <p:nvPr/>
            </p:nvGrpSpPr>
            <p:grpSpPr>
              <a:xfrm>
                <a:off x="4275409" y="1734998"/>
                <a:ext cx="393894" cy="382484"/>
                <a:chOff x="6741370" y="3681179"/>
                <a:chExt cx="696210" cy="676042"/>
              </a:xfrm>
            </p:grpSpPr>
            <p:sp>
              <p:nvSpPr>
                <p:cNvPr id="204" name="Rectangle 203">
                  <a:extLst>
                    <a:ext uri="{FF2B5EF4-FFF2-40B4-BE49-F238E27FC236}">
                      <a16:creationId xmlns:a16="http://schemas.microsoft.com/office/drawing/2014/main" id="{B25E3B5D-BD79-43E6-82FE-41B6AAB24659}"/>
                    </a:ext>
                  </a:extLst>
                </p:cNvPr>
                <p:cNvSpPr/>
                <p:nvPr/>
              </p:nvSpPr>
              <p:spPr>
                <a:xfrm>
                  <a:off x="6741370" y="3681179"/>
                  <a:ext cx="696210" cy="67604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05" name="Group 204">
                  <a:extLst>
                    <a:ext uri="{FF2B5EF4-FFF2-40B4-BE49-F238E27FC236}">
                      <a16:creationId xmlns:a16="http://schemas.microsoft.com/office/drawing/2014/main" id="{7A32F3F3-C42E-4496-AE7A-B7CB5ED6D05B}"/>
                    </a:ext>
                  </a:extLst>
                </p:cNvPr>
                <p:cNvGrpSpPr/>
                <p:nvPr/>
              </p:nvGrpSpPr>
              <p:grpSpPr>
                <a:xfrm>
                  <a:off x="6766447" y="3705796"/>
                  <a:ext cx="655258" cy="629200"/>
                  <a:chOff x="5486716" y="3917976"/>
                  <a:chExt cx="689358" cy="722883"/>
                </a:xfrm>
              </p:grpSpPr>
              <p:sp>
                <p:nvSpPr>
                  <p:cNvPr id="206" name="Arrow: Right 205">
                    <a:extLst>
                      <a:ext uri="{FF2B5EF4-FFF2-40B4-BE49-F238E27FC236}">
                        <a16:creationId xmlns:a16="http://schemas.microsoft.com/office/drawing/2014/main" id="{A0C1D0CB-7F4B-4990-810B-2B7E139B8399}"/>
                      </a:ext>
                    </a:extLst>
                  </p:cNvPr>
                  <p:cNvSpPr/>
                  <p:nvPr/>
                </p:nvSpPr>
                <p:spPr>
                  <a:xfrm>
                    <a:off x="5750383" y="3917976"/>
                    <a:ext cx="417470"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207" name="Arrow: Right 206">
                    <a:extLst>
                      <a:ext uri="{FF2B5EF4-FFF2-40B4-BE49-F238E27FC236}">
                        <a16:creationId xmlns:a16="http://schemas.microsoft.com/office/drawing/2014/main" id="{C0E383DD-DDE7-44D6-88E6-F1E3C05CA4C5}"/>
                      </a:ext>
                    </a:extLst>
                  </p:cNvPr>
                  <p:cNvSpPr/>
                  <p:nvPr/>
                </p:nvSpPr>
                <p:spPr>
                  <a:xfrm flipH="1" flipV="1">
                    <a:off x="5486716" y="4080998"/>
                    <a:ext cx="417470"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208" name="Arrow: Right 207">
                    <a:extLst>
                      <a:ext uri="{FF2B5EF4-FFF2-40B4-BE49-F238E27FC236}">
                        <a16:creationId xmlns:a16="http://schemas.microsoft.com/office/drawing/2014/main" id="{E86ADDEF-C6C5-406A-A680-070228A676FF}"/>
                      </a:ext>
                    </a:extLst>
                  </p:cNvPr>
                  <p:cNvSpPr/>
                  <p:nvPr/>
                </p:nvSpPr>
                <p:spPr>
                  <a:xfrm>
                    <a:off x="5758604" y="4244020"/>
                    <a:ext cx="417470"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209" name="Arrow: Right 208">
                    <a:extLst>
                      <a:ext uri="{FF2B5EF4-FFF2-40B4-BE49-F238E27FC236}">
                        <a16:creationId xmlns:a16="http://schemas.microsoft.com/office/drawing/2014/main" id="{BA212558-C7AF-4021-85F6-042F0EB1EC28}"/>
                      </a:ext>
                    </a:extLst>
                  </p:cNvPr>
                  <p:cNvSpPr/>
                  <p:nvPr/>
                </p:nvSpPr>
                <p:spPr>
                  <a:xfrm flipH="1" flipV="1">
                    <a:off x="5494937" y="4407042"/>
                    <a:ext cx="417470"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grpSp>
          </p:grpSp>
          <p:sp>
            <p:nvSpPr>
              <p:cNvPr id="172" name="Rectangle 171">
                <a:extLst>
                  <a:ext uri="{FF2B5EF4-FFF2-40B4-BE49-F238E27FC236}">
                    <a16:creationId xmlns:a16="http://schemas.microsoft.com/office/drawing/2014/main" id="{F5408EFF-10F7-4B79-AEF9-B78D73E9D240}"/>
                  </a:ext>
                </a:extLst>
              </p:cNvPr>
              <p:cNvSpPr/>
              <p:nvPr/>
            </p:nvSpPr>
            <p:spPr>
              <a:xfrm>
                <a:off x="4050136" y="1443809"/>
                <a:ext cx="824495" cy="165019"/>
              </a:xfrm>
              <a:prstGeom prst="rect">
                <a:avLst/>
              </a:prstGeom>
              <a:noFill/>
            </p:spPr>
            <p:txBody>
              <a:bodyPr wrap="square" lIns="0" tIns="0" rIns="0" anchor="ctr" anchorCtr="1">
                <a:noAutofit/>
              </a:bodyPr>
              <a:lstStyle/>
              <a:p>
                <a:pPr algn="ctr"/>
                <a:endParaRPr lang="en-US" sz="1000" dirty="0">
                  <a:solidFill>
                    <a:srgbClr val="0070C0"/>
                  </a:solidFill>
                  <a:latin typeface="Arial" panose="020B0604020202020204" pitchFamily="34" charset="0"/>
                  <a:cs typeface="Arial" panose="020B0604020202020204" pitchFamily="34" charset="0"/>
                </a:endParaRPr>
              </a:p>
            </p:txBody>
          </p:sp>
        </p:grpSp>
        <p:grpSp>
          <p:nvGrpSpPr>
            <p:cNvPr id="230" name="Group 229">
              <a:extLst>
                <a:ext uri="{FF2B5EF4-FFF2-40B4-BE49-F238E27FC236}">
                  <a16:creationId xmlns:a16="http://schemas.microsoft.com/office/drawing/2014/main" id="{106D003F-D274-4863-B60D-A53F35C3FC14}"/>
                </a:ext>
              </a:extLst>
            </p:cNvPr>
            <p:cNvGrpSpPr/>
            <p:nvPr/>
          </p:nvGrpSpPr>
          <p:grpSpPr>
            <a:xfrm>
              <a:off x="6033490" y="1692477"/>
              <a:ext cx="824495" cy="1923782"/>
              <a:chOff x="4050136" y="1443809"/>
              <a:chExt cx="824495" cy="1923782"/>
            </a:xfrm>
          </p:grpSpPr>
          <p:grpSp>
            <p:nvGrpSpPr>
              <p:cNvPr id="231" name="Group 230">
                <a:extLst>
                  <a:ext uri="{FF2B5EF4-FFF2-40B4-BE49-F238E27FC236}">
                    <a16:creationId xmlns:a16="http://schemas.microsoft.com/office/drawing/2014/main" id="{CD7CAABF-8C2A-4C0C-8D22-F69E6C684398}"/>
                  </a:ext>
                </a:extLst>
              </p:cNvPr>
              <p:cNvGrpSpPr/>
              <p:nvPr/>
            </p:nvGrpSpPr>
            <p:grpSpPr>
              <a:xfrm>
                <a:off x="4180518" y="1585813"/>
                <a:ext cx="548482" cy="1781778"/>
                <a:chOff x="1443953" y="463506"/>
                <a:chExt cx="2623414" cy="4057702"/>
              </a:xfrm>
            </p:grpSpPr>
            <p:grpSp>
              <p:nvGrpSpPr>
                <p:cNvPr id="257" name="Group 256">
                  <a:extLst>
                    <a:ext uri="{FF2B5EF4-FFF2-40B4-BE49-F238E27FC236}">
                      <a16:creationId xmlns:a16="http://schemas.microsoft.com/office/drawing/2014/main" id="{41BBEEA7-5CF3-4FC7-9281-6FFA9160F91C}"/>
                    </a:ext>
                  </a:extLst>
                </p:cNvPr>
                <p:cNvGrpSpPr/>
                <p:nvPr/>
              </p:nvGrpSpPr>
              <p:grpSpPr>
                <a:xfrm>
                  <a:off x="1443953" y="2397149"/>
                  <a:ext cx="2620940" cy="2124059"/>
                  <a:chOff x="5985172" y="2103995"/>
                  <a:chExt cx="2378652" cy="2038994"/>
                </a:xfrm>
              </p:grpSpPr>
              <p:sp>
                <p:nvSpPr>
                  <p:cNvPr id="265" name="Freeform: Shape 264">
                    <a:extLst>
                      <a:ext uri="{FF2B5EF4-FFF2-40B4-BE49-F238E27FC236}">
                        <a16:creationId xmlns:a16="http://schemas.microsoft.com/office/drawing/2014/main" id="{01C2F1FE-3016-49E6-AF54-0141CE75918C}"/>
                      </a:ext>
                    </a:extLst>
                  </p:cNvPr>
                  <p:cNvSpPr/>
                  <p:nvPr/>
                </p:nvSpPr>
                <p:spPr>
                  <a:xfrm>
                    <a:off x="6001242" y="2103995"/>
                    <a:ext cx="2362582" cy="1255932"/>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AD5E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3200" b="1" dirty="0">
                      <a:gradFill>
                        <a:gsLst>
                          <a:gs pos="0">
                            <a:srgbClr val="FFFFFF"/>
                          </a:gs>
                          <a:gs pos="100000">
                            <a:srgbClr val="FFFFFF"/>
                          </a:gs>
                        </a:gsLst>
                        <a:lin ang="5400000" scaled="0"/>
                      </a:gradFill>
                      <a:latin typeface="Arial" panose="020B0604020202020204" pitchFamily="34" charset="0"/>
                      <a:cs typeface="Arial" panose="020B0604020202020204" pitchFamily="34" charset="0"/>
                    </a:endParaRPr>
                  </a:p>
                </p:txBody>
              </p:sp>
              <p:sp>
                <p:nvSpPr>
                  <p:cNvPr id="266" name="Freeform: Shape 265">
                    <a:extLst>
                      <a:ext uri="{FF2B5EF4-FFF2-40B4-BE49-F238E27FC236}">
                        <a16:creationId xmlns:a16="http://schemas.microsoft.com/office/drawing/2014/main" id="{31F46D0A-95ED-416C-B090-F9CF35A3D375}"/>
                      </a:ext>
                    </a:extLst>
                  </p:cNvPr>
                  <p:cNvSpPr/>
                  <p:nvPr/>
                </p:nvSpPr>
                <p:spPr>
                  <a:xfrm rot="10800000">
                    <a:off x="5985172" y="2887058"/>
                    <a:ext cx="2362583" cy="1255931"/>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AD5E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3200" b="1" dirty="0">
                      <a:gradFill>
                        <a:gsLst>
                          <a:gs pos="0">
                            <a:srgbClr val="FFFFFF"/>
                          </a:gs>
                          <a:gs pos="100000">
                            <a:srgbClr val="FFFFFF"/>
                          </a:gs>
                        </a:gsLst>
                        <a:lin ang="5400000" scaled="0"/>
                      </a:gradFill>
                      <a:latin typeface="Arial" panose="020B0604020202020204" pitchFamily="34" charset="0"/>
                      <a:cs typeface="Arial" panose="020B0604020202020204" pitchFamily="34" charset="0"/>
                    </a:endParaRPr>
                  </a:p>
                </p:txBody>
              </p:sp>
            </p:grpSp>
            <p:grpSp>
              <p:nvGrpSpPr>
                <p:cNvPr id="259" name="Group 258">
                  <a:extLst>
                    <a:ext uri="{FF2B5EF4-FFF2-40B4-BE49-F238E27FC236}">
                      <a16:creationId xmlns:a16="http://schemas.microsoft.com/office/drawing/2014/main" id="{029B3200-C165-4B2E-BFAB-939D011C92E9}"/>
                    </a:ext>
                  </a:extLst>
                </p:cNvPr>
                <p:cNvGrpSpPr/>
                <p:nvPr/>
              </p:nvGrpSpPr>
              <p:grpSpPr>
                <a:xfrm>
                  <a:off x="1452807" y="463506"/>
                  <a:ext cx="2603233" cy="2079650"/>
                  <a:chOff x="5985172" y="2146625"/>
                  <a:chExt cx="2362582" cy="1996364"/>
                </a:xfrm>
              </p:grpSpPr>
              <p:sp>
                <p:nvSpPr>
                  <p:cNvPr id="263" name="Freeform: Shape 262">
                    <a:extLst>
                      <a:ext uri="{FF2B5EF4-FFF2-40B4-BE49-F238E27FC236}">
                        <a16:creationId xmlns:a16="http://schemas.microsoft.com/office/drawing/2014/main" id="{D896F6EA-C55E-4B08-92CC-83727FD09606}"/>
                      </a:ext>
                    </a:extLst>
                  </p:cNvPr>
                  <p:cNvSpPr/>
                  <p:nvPr/>
                </p:nvSpPr>
                <p:spPr>
                  <a:xfrm rot="10800000">
                    <a:off x="5985172" y="2887057"/>
                    <a:ext cx="2362582" cy="1255932"/>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AD5E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3200" b="1" dirty="0">
                      <a:gradFill>
                        <a:gsLst>
                          <a:gs pos="0">
                            <a:srgbClr val="FFFFFF"/>
                          </a:gs>
                          <a:gs pos="100000">
                            <a:srgbClr val="FFFFFF"/>
                          </a:gs>
                        </a:gsLst>
                        <a:lin ang="5400000" scaled="0"/>
                      </a:gradFill>
                      <a:latin typeface="Arial" panose="020B0604020202020204" pitchFamily="34" charset="0"/>
                      <a:cs typeface="Arial" panose="020B0604020202020204" pitchFamily="34" charset="0"/>
                    </a:endParaRPr>
                  </a:p>
                </p:txBody>
              </p:sp>
              <p:sp>
                <p:nvSpPr>
                  <p:cNvPr id="264" name="Freeform: Shape 263">
                    <a:extLst>
                      <a:ext uri="{FF2B5EF4-FFF2-40B4-BE49-F238E27FC236}">
                        <a16:creationId xmlns:a16="http://schemas.microsoft.com/office/drawing/2014/main" id="{3717B1A5-E27F-4DA0-9E30-2D300C245AE5}"/>
                      </a:ext>
                    </a:extLst>
                  </p:cNvPr>
                  <p:cNvSpPr/>
                  <p:nvPr/>
                </p:nvSpPr>
                <p:spPr>
                  <a:xfrm flipH="1">
                    <a:off x="6199620" y="2146625"/>
                    <a:ext cx="2013948" cy="1115772"/>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AD5E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3200" b="1" dirty="0">
                      <a:gradFill>
                        <a:gsLst>
                          <a:gs pos="0">
                            <a:srgbClr val="FFFFFF"/>
                          </a:gs>
                          <a:gs pos="100000">
                            <a:srgbClr val="FFFFFF"/>
                          </a:gs>
                        </a:gsLst>
                        <a:lin ang="5400000" scaled="0"/>
                      </a:gradFill>
                      <a:latin typeface="Arial" panose="020B0604020202020204" pitchFamily="34" charset="0"/>
                      <a:cs typeface="Arial" panose="020B0604020202020204" pitchFamily="34" charset="0"/>
                    </a:endParaRPr>
                  </a:p>
                </p:txBody>
              </p:sp>
            </p:grpSp>
            <p:grpSp>
              <p:nvGrpSpPr>
                <p:cNvPr id="260" name="Group 259">
                  <a:extLst>
                    <a:ext uri="{FF2B5EF4-FFF2-40B4-BE49-F238E27FC236}">
                      <a16:creationId xmlns:a16="http://schemas.microsoft.com/office/drawing/2014/main" id="{B594FE65-38AE-4D24-AFDE-E88DB106DA53}"/>
                    </a:ext>
                  </a:extLst>
                </p:cNvPr>
                <p:cNvGrpSpPr/>
                <p:nvPr/>
              </p:nvGrpSpPr>
              <p:grpSpPr>
                <a:xfrm>
                  <a:off x="1446427" y="1380716"/>
                  <a:ext cx="2620940" cy="2124059"/>
                  <a:chOff x="5985172" y="2103995"/>
                  <a:chExt cx="2378652" cy="2038994"/>
                </a:xfrm>
              </p:grpSpPr>
              <p:sp>
                <p:nvSpPr>
                  <p:cNvPr id="261" name="Freeform: Shape 260">
                    <a:extLst>
                      <a:ext uri="{FF2B5EF4-FFF2-40B4-BE49-F238E27FC236}">
                        <a16:creationId xmlns:a16="http://schemas.microsoft.com/office/drawing/2014/main" id="{6473EC08-6AFB-45A3-AE34-3307AA9AC70F}"/>
                      </a:ext>
                    </a:extLst>
                  </p:cNvPr>
                  <p:cNvSpPr/>
                  <p:nvPr/>
                </p:nvSpPr>
                <p:spPr>
                  <a:xfrm>
                    <a:off x="6001242" y="2103995"/>
                    <a:ext cx="2362582" cy="1255932"/>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AD5E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3200" b="1" dirty="0">
                      <a:gradFill>
                        <a:gsLst>
                          <a:gs pos="0">
                            <a:srgbClr val="FFFFFF"/>
                          </a:gs>
                          <a:gs pos="100000">
                            <a:srgbClr val="FFFFFF"/>
                          </a:gs>
                        </a:gsLst>
                        <a:lin ang="5400000" scaled="0"/>
                      </a:gradFill>
                      <a:latin typeface="Arial" panose="020B0604020202020204" pitchFamily="34" charset="0"/>
                      <a:cs typeface="Arial" panose="020B0604020202020204" pitchFamily="34" charset="0"/>
                    </a:endParaRPr>
                  </a:p>
                </p:txBody>
              </p:sp>
              <p:sp>
                <p:nvSpPr>
                  <p:cNvPr id="262" name="Freeform: Shape 261">
                    <a:extLst>
                      <a:ext uri="{FF2B5EF4-FFF2-40B4-BE49-F238E27FC236}">
                        <a16:creationId xmlns:a16="http://schemas.microsoft.com/office/drawing/2014/main" id="{4E5ADA4C-123D-487B-B2B5-A1F7E1A0E144}"/>
                      </a:ext>
                    </a:extLst>
                  </p:cNvPr>
                  <p:cNvSpPr/>
                  <p:nvPr/>
                </p:nvSpPr>
                <p:spPr>
                  <a:xfrm rot="10800000">
                    <a:off x="5985172" y="2887057"/>
                    <a:ext cx="2362582" cy="1255932"/>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AD5E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3200" b="1" dirty="0">
                      <a:gradFill>
                        <a:gsLst>
                          <a:gs pos="0">
                            <a:srgbClr val="FFFFFF"/>
                          </a:gs>
                          <a:gs pos="100000">
                            <a:srgbClr val="FFFFFF"/>
                          </a:gs>
                        </a:gsLst>
                        <a:lin ang="5400000" scaled="0"/>
                      </a:gradFill>
                      <a:latin typeface="Arial" panose="020B0604020202020204" pitchFamily="34" charset="0"/>
                      <a:cs typeface="Arial" panose="020B0604020202020204" pitchFamily="34" charset="0"/>
                    </a:endParaRPr>
                  </a:p>
                </p:txBody>
              </p:sp>
            </p:grpSp>
          </p:grpSp>
          <p:grpSp>
            <p:nvGrpSpPr>
              <p:cNvPr id="232" name="Group 231">
                <a:extLst>
                  <a:ext uri="{FF2B5EF4-FFF2-40B4-BE49-F238E27FC236}">
                    <a16:creationId xmlns:a16="http://schemas.microsoft.com/office/drawing/2014/main" id="{92249A2D-E07B-4CF0-ADC8-B22EA6743B5F}"/>
                  </a:ext>
                </a:extLst>
              </p:cNvPr>
              <p:cNvGrpSpPr/>
              <p:nvPr/>
            </p:nvGrpSpPr>
            <p:grpSpPr>
              <a:xfrm>
                <a:off x="4249663" y="2735192"/>
                <a:ext cx="410192" cy="409642"/>
                <a:chOff x="6981825" y="1994758"/>
                <a:chExt cx="696210" cy="676041"/>
              </a:xfrm>
            </p:grpSpPr>
            <p:sp>
              <p:nvSpPr>
                <p:cNvPr id="251" name="Oval 250">
                  <a:extLst>
                    <a:ext uri="{FF2B5EF4-FFF2-40B4-BE49-F238E27FC236}">
                      <a16:creationId xmlns:a16="http://schemas.microsoft.com/office/drawing/2014/main" id="{68EE90D7-0DDC-40D8-8E3E-DC8F6E9A54A5}"/>
                    </a:ext>
                  </a:extLst>
                </p:cNvPr>
                <p:cNvSpPr/>
                <p:nvPr/>
              </p:nvSpPr>
              <p:spPr>
                <a:xfrm>
                  <a:off x="6981825" y="1994758"/>
                  <a:ext cx="696210" cy="676041"/>
                </a:xfrm>
                <a:prstGeom prst="ellipse">
                  <a:avLst/>
                </a:prstGeom>
                <a:solidFill>
                  <a:schemeClr val="accent1"/>
                </a:solidFill>
                <a:ln>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252" name="Arrow: Right 251">
                  <a:extLst>
                    <a:ext uri="{FF2B5EF4-FFF2-40B4-BE49-F238E27FC236}">
                      <a16:creationId xmlns:a16="http://schemas.microsoft.com/office/drawing/2014/main" id="{7F713C6F-CAAE-4231-9D85-CC483CD52EC2}"/>
                    </a:ext>
                  </a:extLst>
                </p:cNvPr>
                <p:cNvSpPr/>
                <p:nvPr/>
              </p:nvSpPr>
              <p:spPr>
                <a:xfrm>
                  <a:off x="7343775" y="2215870"/>
                  <a:ext cx="264014"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253" name="Arrow: Right 252">
                  <a:extLst>
                    <a:ext uri="{FF2B5EF4-FFF2-40B4-BE49-F238E27FC236}">
                      <a16:creationId xmlns:a16="http://schemas.microsoft.com/office/drawing/2014/main" id="{1ADC93AF-74D9-400E-A051-49A0DB6AFFFD}"/>
                    </a:ext>
                  </a:extLst>
                </p:cNvPr>
                <p:cNvSpPr/>
                <p:nvPr/>
              </p:nvSpPr>
              <p:spPr>
                <a:xfrm flipH="1" flipV="1">
                  <a:off x="7030793" y="2215870"/>
                  <a:ext cx="264014"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255" name="Arrow: Right 254">
                  <a:extLst>
                    <a:ext uri="{FF2B5EF4-FFF2-40B4-BE49-F238E27FC236}">
                      <a16:creationId xmlns:a16="http://schemas.microsoft.com/office/drawing/2014/main" id="{EFB7A8F0-A553-432C-BFFE-F2070F8D645B}"/>
                    </a:ext>
                  </a:extLst>
                </p:cNvPr>
                <p:cNvSpPr/>
                <p:nvPr/>
              </p:nvSpPr>
              <p:spPr>
                <a:xfrm rot="5400000">
                  <a:off x="7192716" y="2046790"/>
                  <a:ext cx="264014"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256" name="Arrow: Right 255">
                  <a:extLst>
                    <a:ext uri="{FF2B5EF4-FFF2-40B4-BE49-F238E27FC236}">
                      <a16:creationId xmlns:a16="http://schemas.microsoft.com/office/drawing/2014/main" id="{75E5AA5A-C89E-465A-85BE-A663A945A453}"/>
                    </a:ext>
                  </a:extLst>
                </p:cNvPr>
                <p:cNvSpPr/>
                <p:nvPr/>
              </p:nvSpPr>
              <p:spPr>
                <a:xfrm rot="5400000" flipH="1" flipV="1">
                  <a:off x="7192716" y="2392785"/>
                  <a:ext cx="264014"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grpSp>
          <p:cxnSp>
            <p:nvCxnSpPr>
              <p:cNvPr id="233" name="Straight Connector 232">
                <a:extLst>
                  <a:ext uri="{FF2B5EF4-FFF2-40B4-BE49-F238E27FC236}">
                    <a16:creationId xmlns:a16="http://schemas.microsoft.com/office/drawing/2014/main" id="{6771B406-78E4-4AD6-BAC0-7DFD1566A4CB}"/>
                  </a:ext>
                </a:extLst>
              </p:cNvPr>
              <p:cNvCxnSpPr>
                <a:cxnSpLocks/>
                <a:endCxn id="251" idx="0"/>
              </p:cNvCxnSpPr>
              <p:nvPr/>
            </p:nvCxnSpPr>
            <p:spPr>
              <a:xfrm>
                <a:off x="4451692" y="2594059"/>
                <a:ext cx="3067" cy="141133"/>
              </a:xfrm>
              <a:prstGeom prst="line">
                <a:avLst/>
              </a:prstGeom>
              <a:ln w="38100">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34" name="Group 233">
                <a:extLst>
                  <a:ext uri="{FF2B5EF4-FFF2-40B4-BE49-F238E27FC236}">
                    <a16:creationId xmlns:a16="http://schemas.microsoft.com/office/drawing/2014/main" id="{D3E506D1-A0ED-42FE-AF19-9AF9C61A04A1}"/>
                  </a:ext>
                </a:extLst>
              </p:cNvPr>
              <p:cNvGrpSpPr/>
              <p:nvPr/>
            </p:nvGrpSpPr>
            <p:grpSpPr>
              <a:xfrm>
                <a:off x="4275409" y="2205152"/>
                <a:ext cx="393894" cy="382484"/>
                <a:chOff x="6741370" y="3681179"/>
                <a:chExt cx="696210" cy="676042"/>
              </a:xfrm>
            </p:grpSpPr>
            <p:sp>
              <p:nvSpPr>
                <p:cNvPr id="244" name="Rectangle 243">
                  <a:extLst>
                    <a:ext uri="{FF2B5EF4-FFF2-40B4-BE49-F238E27FC236}">
                      <a16:creationId xmlns:a16="http://schemas.microsoft.com/office/drawing/2014/main" id="{29AA1120-3EBA-4A63-82C0-322294B0226E}"/>
                    </a:ext>
                  </a:extLst>
                </p:cNvPr>
                <p:cNvSpPr/>
                <p:nvPr/>
              </p:nvSpPr>
              <p:spPr>
                <a:xfrm>
                  <a:off x="6741370" y="3681179"/>
                  <a:ext cx="696210" cy="67604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45" name="Group 244">
                  <a:extLst>
                    <a:ext uri="{FF2B5EF4-FFF2-40B4-BE49-F238E27FC236}">
                      <a16:creationId xmlns:a16="http://schemas.microsoft.com/office/drawing/2014/main" id="{1BC539EC-92C4-4B5B-BE6E-D7872C87A8C9}"/>
                    </a:ext>
                  </a:extLst>
                </p:cNvPr>
                <p:cNvGrpSpPr/>
                <p:nvPr/>
              </p:nvGrpSpPr>
              <p:grpSpPr>
                <a:xfrm>
                  <a:off x="6766447" y="3705796"/>
                  <a:ext cx="655258" cy="629200"/>
                  <a:chOff x="5486716" y="3917976"/>
                  <a:chExt cx="689358" cy="722883"/>
                </a:xfrm>
              </p:grpSpPr>
              <p:sp>
                <p:nvSpPr>
                  <p:cNvPr id="246" name="Arrow: Right 245">
                    <a:extLst>
                      <a:ext uri="{FF2B5EF4-FFF2-40B4-BE49-F238E27FC236}">
                        <a16:creationId xmlns:a16="http://schemas.microsoft.com/office/drawing/2014/main" id="{4BE342CE-655D-4B09-A65F-2CC7394E1E1C}"/>
                      </a:ext>
                    </a:extLst>
                  </p:cNvPr>
                  <p:cNvSpPr/>
                  <p:nvPr/>
                </p:nvSpPr>
                <p:spPr>
                  <a:xfrm>
                    <a:off x="5750383" y="3917976"/>
                    <a:ext cx="417470"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247" name="Arrow: Right 246">
                    <a:extLst>
                      <a:ext uri="{FF2B5EF4-FFF2-40B4-BE49-F238E27FC236}">
                        <a16:creationId xmlns:a16="http://schemas.microsoft.com/office/drawing/2014/main" id="{9B7FB290-79A1-4694-A432-FA0AEE352671}"/>
                      </a:ext>
                    </a:extLst>
                  </p:cNvPr>
                  <p:cNvSpPr/>
                  <p:nvPr/>
                </p:nvSpPr>
                <p:spPr>
                  <a:xfrm flipH="1" flipV="1">
                    <a:off x="5486716" y="4080998"/>
                    <a:ext cx="417470"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248" name="Arrow: Right 247">
                    <a:extLst>
                      <a:ext uri="{FF2B5EF4-FFF2-40B4-BE49-F238E27FC236}">
                        <a16:creationId xmlns:a16="http://schemas.microsoft.com/office/drawing/2014/main" id="{A5B1EAC3-1C59-470D-AE1E-8BC8E865F6C2}"/>
                      </a:ext>
                    </a:extLst>
                  </p:cNvPr>
                  <p:cNvSpPr/>
                  <p:nvPr/>
                </p:nvSpPr>
                <p:spPr>
                  <a:xfrm>
                    <a:off x="5758604" y="4244020"/>
                    <a:ext cx="417470"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249" name="Arrow: Right 248">
                    <a:extLst>
                      <a:ext uri="{FF2B5EF4-FFF2-40B4-BE49-F238E27FC236}">
                        <a16:creationId xmlns:a16="http://schemas.microsoft.com/office/drawing/2014/main" id="{A2063EF3-B8BA-4263-8CD3-980A957C18B4}"/>
                      </a:ext>
                    </a:extLst>
                  </p:cNvPr>
                  <p:cNvSpPr/>
                  <p:nvPr/>
                </p:nvSpPr>
                <p:spPr>
                  <a:xfrm flipH="1" flipV="1">
                    <a:off x="5494937" y="4407042"/>
                    <a:ext cx="417470"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grpSp>
          </p:grpSp>
          <p:grpSp>
            <p:nvGrpSpPr>
              <p:cNvPr id="235" name="Group 234">
                <a:extLst>
                  <a:ext uri="{FF2B5EF4-FFF2-40B4-BE49-F238E27FC236}">
                    <a16:creationId xmlns:a16="http://schemas.microsoft.com/office/drawing/2014/main" id="{88027515-E3DD-4D9C-9E42-DFFFA04FD505}"/>
                  </a:ext>
                </a:extLst>
              </p:cNvPr>
              <p:cNvGrpSpPr/>
              <p:nvPr/>
            </p:nvGrpSpPr>
            <p:grpSpPr>
              <a:xfrm>
                <a:off x="4275409" y="1734998"/>
                <a:ext cx="393894" cy="382484"/>
                <a:chOff x="6741370" y="3681179"/>
                <a:chExt cx="696210" cy="676042"/>
              </a:xfrm>
            </p:grpSpPr>
            <p:sp>
              <p:nvSpPr>
                <p:cNvPr id="237" name="Rectangle 236">
                  <a:extLst>
                    <a:ext uri="{FF2B5EF4-FFF2-40B4-BE49-F238E27FC236}">
                      <a16:creationId xmlns:a16="http://schemas.microsoft.com/office/drawing/2014/main" id="{25EB1E27-CDB2-416C-B538-BCA42D034851}"/>
                    </a:ext>
                  </a:extLst>
                </p:cNvPr>
                <p:cNvSpPr/>
                <p:nvPr/>
              </p:nvSpPr>
              <p:spPr>
                <a:xfrm>
                  <a:off x="6741370" y="3681179"/>
                  <a:ext cx="696210" cy="67604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38" name="Group 237">
                  <a:extLst>
                    <a:ext uri="{FF2B5EF4-FFF2-40B4-BE49-F238E27FC236}">
                      <a16:creationId xmlns:a16="http://schemas.microsoft.com/office/drawing/2014/main" id="{FAE1EACF-150F-4ED1-B290-90D23DC07BF5}"/>
                    </a:ext>
                  </a:extLst>
                </p:cNvPr>
                <p:cNvGrpSpPr/>
                <p:nvPr/>
              </p:nvGrpSpPr>
              <p:grpSpPr>
                <a:xfrm>
                  <a:off x="6766447" y="3705796"/>
                  <a:ext cx="655258" cy="629200"/>
                  <a:chOff x="5486716" y="3917976"/>
                  <a:chExt cx="689358" cy="722883"/>
                </a:xfrm>
              </p:grpSpPr>
              <p:sp>
                <p:nvSpPr>
                  <p:cNvPr id="239" name="Arrow: Right 238">
                    <a:extLst>
                      <a:ext uri="{FF2B5EF4-FFF2-40B4-BE49-F238E27FC236}">
                        <a16:creationId xmlns:a16="http://schemas.microsoft.com/office/drawing/2014/main" id="{316C88A6-784D-4B26-A504-0DF3517A070E}"/>
                      </a:ext>
                    </a:extLst>
                  </p:cNvPr>
                  <p:cNvSpPr/>
                  <p:nvPr/>
                </p:nvSpPr>
                <p:spPr>
                  <a:xfrm>
                    <a:off x="5750383" y="3917976"/>
                    <a:ext cx="417470"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240" name="Arrow: Right 239">
                    <a:extLst>
                      <a:ext uri="{FF2B5EF4-FFF2-40B4-BE49-F238E27FC236}">
                        <a16:creationId xmlns:a16="http://schemas.microsoft.com/office/drawing/2014/main" id="{A4CB8722-96F9-4AFD-A907-CE2A65D35944}"/>
                      </a:ext>
                    </a:extLst>
                  </p:cNvPr>
                  <p:cNvSpPr/>
                  <p:nvPr/>
                </p:nvSpPr>
                <p:spPr>
                  <a:xfrm flipH="1" flipV="1">
                    <a:off x="5486716" y="4080998"/>
                    <a:ext cx="417470"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241" name="Arrow: Right 240">
                    <a:extLst>
                      <a:ext uri="{FF2B5EF4-FFF2-40B4-BE49-F238E27FC236}">
                        <a16:creationId xmlns:a16="http://schemas.microsoft.com/office/drawing/2014/main" id="{93505BF1-E025-42C7-8269-1FAC37965516}"/>
                      </a:ext>
                    </a:extLst>
                  </p:cNvPr>
                  <p:cNvSpPr/>
                  <p:nvPr/>
                </p:nvSpPr>
                <p:spPr>
                  <a:xfrm>
                    <a:off x="5758604" y="4244020"/>
                    <a:ext cx="417470"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243" name="Arrow: Right 242">
                    <a:extLst>
                      <a:ext uri="{FF2B5EF4-FFF2-40B4-BE49-F238E27FC236}">
                        <a16:creationId xmlns:a16="http://schemas.microsoft.com/office/drawing/2014/main" id="{4500C359-6287-44A6-B248-19F2505FDFE8}"/>
                      </a:ext>
                    </a:extLst>
                  </p:cNvPr>
                  <p:cNvSpPr/>
                  <p:nvPr/>
                </p:nvSpPr>
                <p:spPr>
                  <a:xfrm flipH="1" flipV="1">
                    <a:off x="5494937" y="4407042"/>
                    <a:ext cx="417470"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grpSp>
          </p:grpSp>
          <p:sp>
            <p:nvSpPr>
              <p:cNvPr id="236" name="Rectangle 235">
                <a:extLst>
                  <a:ext uri="{FF2B5EF4-FFF2-40B4-BE49-F238E27FC236}">
                    <a16:creationId xmlns:a16="http://schemas.microsoft.com/office/drawing/2014/main" id="{D6D53E26-2CCC-43FD-BD46-3E8E5335765F}"/>
                  </a:ext>
                </a:extLst>
              </p:cNvPr>
              <p:cNvSpPr/>
              <p:nvPr/>
            </p:nvSpPr>
            <p:spPr>
              <a:xfrm>
                <a:off x="4050136" y="1443809"/>
                <a:ext cx="824495" cy="165019"/>
              </a:xfrm>
              <a:prstGeom prst="rect">
                <a:avLst/>
              </a:prstGeom>
              <a:noFill/>
            </p:spPr>
            <p:txBody>
              <a:bodyPr wrap="square" lIns="0" tIns="0" rIns="0" anchor="ctr" anchorCtr="1">
                <a:noAutofit/>
              </a:bodyPr>
              <a:lstStyle/>
              <a:p>
                <a:pPr algn="ctr"/>
                <a:endParaRPr lang="en-US" sz="1000" dirty="0">
                  <a:solidFill>
                    <a:srgbClr val="0070C0"/>
                  </a:solidFill>
                  <a:latin typeface="Arial" panose="020B0604020202020204" pitchFamily="34" charset="0"/>
                  <a:cs typeface="Arial" panose="020B0604020202020204" pitchFamily="34" charset="0"/>
                </a:endParaRPr>
              </a:p>
            </p:txBody>
          </p:sp>
        </p:grpSp>
      </p:grpSp>
      <p:grpSp>
        <p:nvGrpSpPr>
          <p:cNvPr id="267" name="Group 266">
            <a:extLst>
              <a:ext uri="{FF2B5EF4-FFF2-40B4-BE49-F238E27FC236}">
                <a16:creationId xmlns:a16="http://schemas.microsoft.com/office/drawing/2014/main" id="{564E66F1-23BE-472D-9A99-4F187CEEDB32}"/>
              </a:ext>
            </a:extLst>
          </p:cNvPr>
          <p:cNvGrpSpPr/>
          <p:nvPr/>
        </p:nvGrpSpPr>
        <p:grpSpPr>
          <a:xfrm>
            <a:off x="7098093" y="3908788"/>
            <a:ext cx="4346849" cy="1043901"/>
            <a:chOff x="6002047" y="1202443"/>
            <a:chExt cx="2977700" cy="887253"/>
          </a:xfrm>
        </p:grpSpPr>
        <p:sp>
          <p:nvSpPr>
            <p:cNvPr id="268" name="Rectangle 267">
              <a:extLst>
                <a:ext uri="{FF2B5EF4-FFF2-40B4-BE49-F238E27FC236}">
                  <a16:creationId xmlns:a16="http://schemas.microsoft.com/office/drawing/2014/main" id="{284AF807-8F46-49A8-91B2-87B51D4D509C}"/>
                </a:ext>
              </a:extLst>
            </p:cNvPr>
            <p:cNvSpPr/>
            <p:nvPr/>
          </p:nvSpPr>
          <p:spPr>
            <a:xfrm>
              <a:off x="6002047" y="1330667"/>
              <a:ext cx="2977404" cy="759029"/>
            </a:xfrm>
            <a:prstGeom prst="rect">
              <a:avLst/>
            </a:prstGeom>
            <a:ln>
              <a:solidFill>
                <a:schemeClr val="tx1">
                  <a:lumMod val="50000"/>
                  <a:lumOff val="50000"/>
                </a:schemeClr>
              </a:solidFill>
              <a:prstDash val="sysDot"/>
              <a:tailEnd type="diamo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grpSp>
          <p:nvGrpSpPr>
            <p:cNvPr id="269" name="Group 268">
              <a:extLst>
                <a:ext uri="{FF2B5EF4-FFF2-40B4-BE49-F238E27FC236}">
                  <a16:creationId xmlns:a16="http://schemas.microsoft.com/office/drawing/2014/main" id="{533963DB-68A1-4FF4-A266-3E0246D0EAE7}"/>
                </a:ext>
              </a:extLst>
            </p:cNvPr>
            <p:cNvGrpSpPr/>
            <p:nvPr/>
          </p:nvGrpSpPr>
          <p:grpSpPr>
            <a:xfrm>
              <a:off x="6012107" y="1202443"/>
              <a:ext cx="2967640" cy="260298"/>
              <a:chOff x="7650566" y="4580558"/>
              <a:chExt cx="939806" cy="273153"/>
            </a:xfrm>
          </p:grpSpPr>
          <p:cxnSp>
            <p:nvCxnSpPr>
              <p:cNvPr id="270" name="Straight Arrow Connector 269">
                <a:extLst>
                  <a:ext uri="{FF2B5EF4-FFF2-40B4-BE49-F238E27FC236}">
                    <a16:creationId xmlns:a16="http://schemas.microsoft.com/office/drawing/2014/main" id="{5A5DDC53-7CDC-4473-8B67-6B5011F50646}"/>
                  </a:ext>
                </a:extLst>
              </p:cNvPr>
              <p:cNvCxnSpPr>
                <a:cxnSpLocks/>
                <a:stCxn id="273" idx="1"/>
              </p:cNvCxnSpPr>
              <p:nvPr/>
            </p:nvCxnSpPr>
            <p:spPr>
              <a:xfrm flipH="1">
                <a:off x="7650566" y="4717135"/>
                <a:ext cx="329884" cy="0"/>
              </a:xfrm>
              <a:prstGeom prst="straightConnector1">
                <a:avLst/>
              </a:prstGeom>
              <a:ln>
                <a:solidFill>
                  <a:schemeClr val="tx1">
                    <a:lumMod val="50000"/>
                    <a:lumOff val="50000"/>
                  </a:schemeClr>
                </a:solidFill>
                <a:prstDash val="sysDot"/>
                <a:tailEnd type="diamond"/>
              </a:ln>
            </p:spPr>
            <p:style>
              <a:lnRef idx="1">
                <a:schemeClr val="accent1"/>
              </a:lnRef>
              <a:fillRef idx="0">
                <a:schemeClr val="accent1"/>
              </a:fillRef>
              <a:effectRef idx="0">
                <a:schemeClr val="accent1"/>
              </a:effectRef>
              <a:fontRef idx="minor">
                <a:schemeClr val="tx1"/>
              </a:fontRef>
            </p:style>
          </p:cxnSp>
          <p:cxnSp>
            <p:nvCxnSpPr>
              <p:cNvPr id="272" name="Straight Arrow Connector 271">
                <a:extLst>
                  <a:ext uri="{FF2B5EF4-FFF2-40B4-BE49-F238E27FC236}">
                    <a16:creationId xmlns:a16="http://schemas.microsoft.com/office/drawing/2014/main" id="{0C3C8888-E577-429C-80E0-A49FB2AE9D45}"/>
                  </a:ext>
                </a:extLst>
              </p:cNvPr>
              <p:cNvCxnSpPr>
                <a:cxnSpLocks/>
                <a:stCxn id="273" idx="3"/>
              </p:cNvCxnSpPr>
              <p:nvPr/>
            </p:nvCxnSpPr>
            <p:spPr>
              <a:xfrm>
                <a:off x="8271416" y="4717135"/>
                <a:ext cx="318956" cy="0"/>
              </a:xfrm>
              <a:prstGeom prst="straightConnector1">
                <a:avLst/>
              </a:prstGeom>
              <a:ln>
                <a:solidFill>
                  <a:schemeClr val="tx1">
                    <a:lumMod val="50000"/>
                    <a:lumOff val="50000"/>
                  </a:schemeClr>
                </a:solidFill>
                <a:prstDash val="sysDot"/>
                <a:tailEnd type="diamond"/>
              </a:ln>
            </p:spPr>
            <p:style>
              <a:lnRef idx="1">
                <a:schemeClr val="accent1"/>
              </a:lnRef>
              <a:fillRef idx="0">
                <a:schemeClr val="accent1"/>
              </a:fillRef>
              <a:effectRef idx="0">
                <a:schemeClr val="accent1"/>
              </a:effectRef>
              <a:fontRef idx="minor">
                <a:schemeClr val="tx1"/>
              </a:fontRef>
            </p:style>
          </p:cxnSp>
          <p:sp>
            <p:nvSpPr>
              <p:cNvPr id="273" name="Rectangle 272">
                <a:extLst>
                  <a:ext uri="{FF2B5EF4-FFF2-40B4-BE49-F238E27FC236}">
                    <a16:creationId xmlns:a16="http://schemas.microsoft.com/office/drawing/2014/main" id="{99D83DA9-62BA-4EE1-8D9D-6CF300010C70}"/>
                  </a:ext>
                </a:extLst>
              </p:cNvPr>
              <p:cNvSpPr/>
              <p:nvPr/>
            </p:nvSpPr>
            <p:spPr>
              <a:xfrm>
                <a:off x="7980450" y="4580558"/>
                <a:ext cx="290966" cy="273153"/>
              </a:xfrm>
              <a:prstGeom prst="rect">
                <a:avLst/>
              </a:prstGeom>
              <a:solidFill>
                <a:schemeClr val="bg1"/>
              </a:solidFill>
            </p:spPr>
            <p:txBody>
              <a:bodyPr wrap="none" lIns="0" tIns="0" rIns="0" bIns="0" anchor="ctr" anchorCtr="1">
                <a:noAutofit/>
              </a:bodyPr>
              <a:lstStyle/>
              <a:p>
                <a:pPr algn="ctr"/>
                <a:r>
                  <a:rPr lang="en-US" sz="1100" b="1" dirty="0">
                    <a:solidFill>
                      <a:srgbClr val="636768"/>
                    </a:solidFill>
                    <a:latin typeface="Arial" panose="020B0604020202020204" pitchFamily="34" charset="0"/>
                    <a:cs typeface="Arial" panose="020B0604020202020204" pitchFamily="34" charset="0"/>
                  </a:rPr>
                  <a:t>Remote Site</a:t>
                </a:r>
              </a:p>
            </p:txBody>
          </p:sp>
        </p:grpSp>
      </p:grpSp>
      <p:grpSp>
        <p:nvGrpSpPr>
          <p:cNvPr id="274" name="Group 273">
            <a:extLst>
              <a:ext uri="{FF2B5EF4-FFF2-40B4-BE49-F238E27FC236}">
                <a16:creationId xmlns:a16="http://schemas.microsoft.com/office/drawing/2014/main" id="{BBE0AF93-986A-4924-AD7E-E788A0A09390}"/>
              </a:ext>
            </a:extLst>
          </p:cNvPr>
          <p:cNvGrpSpPr/>
          <p:nvPr/>
        </p:nvGrpSpPr>
        <p:grpSpPr>
          <a:xfrm>
            <a:off x="6093578" y="4195823"/>
            <a:ext cx="746610" cy="671735"/>
            <a:chOff x="4886080" y="1274369"/>
            <a:chExt cx="992916" cy="893340"/>
          </a:xfrm>
        </p:grpSpPr>
        <p:sp>
          <p:nvSpPr>
            <p:cNvPr id="275" name="Freeform: Shape 274">
              <a:extLst>
                <a:ext uri="{FF2B5EF4-FFF2-40B4-BE49-F238E27FC236}">
                  <a16:creationId xmlns:a16="http://schemas.microsoft.com/office/drawing/2014/main" id="{7BE2404E-E2EB-4B23-93BB-62329A8ECF0E}"/>
                </a:ext>
              </a:extLst>
            </p:cNvPr>
            <p:cNvSpPr/>
            <p:nvPr/>
          </p:nvSpPr>
          <p:spPr>
            <a:xfrm rot="10800000" flipH="1">
              <a:off x="4900535" y="1440180"/>
              <a:ext cx="978461" cy="727529"/>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477DD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3200" b="1" dirty="0">
                <a:gradFill>
                  <a:gsLst>
                    <a:gs pos="0">
                      <a:srgbClr val="FFFFFF"/>
                    </a:gs>
                    <a:gs pos="100000">
                      <a:srgbClr val="FFFFFF"/>
                    </a:gs>
                  </a:gsLst>
                  <a:lin ang="5400000" scaled="0"/>
                </a:gradFill>
                <a:latin typeface="Arial" panose="020B0604020202020204" pitchFamily="34" charset="0"/>
                <a:cs typeface="Arial" panose="020B0604020202020204" pitchFamily="34" charset="0"/>
              </a:endParaRPr>
            </a:p>
          </p:txBody>
        </p:sp>
        <p:sp>
          <p:nvSpPr>
            <p:cNvPr id="276" name="Freeform: Shape 275">
              <a:extLst>
                <a:ext uri="{FF2B5EF4-FFF2-40B4-BE49-F238E27FC236}">
                  <a16:creationId xmlns:a16="http://schemas.microsoft.com/office/drawing/2014/main" id="{36FE912F-6AA2-45D7-B3AF-4B7F95574D2D}"/>
                </a:ext>
              </a:extLst>
            </p:cNvPr>
            <p:cNvSpPr/>
            <p:nvPr/>
          </p:nvSpPr>
          <p:spPr>
            <a:xfrm flipH="1">
              <a:off x="4886080" y="1274369"/>
              <a:ext cx="978461" cy="727530"/>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477DD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3200" b="1" dirty="0">
                <a:gradFill>
                  <a:gsLst>
                    <a:gs pos="0">
                      <a:srgbClr val="FFFFFF"/>
                    </a:gs>
                    <a:gs pos="100000">
                      <a:srgbClr val="FFFFFF"/>
                    </a:gs>
                  </a:gsLst>
                  <a:lin ang="5400000" scaled="0"/>
                </a:gradFill>
                <a:latin typeface="Arial" panose="020B0604020202020204" pitchFamily="34" charset="0"/>
                <a:cs typeface="Arial" panose="020B0604020202020204" pitchFamily="34" charset="0"/>
              </a:endParaRPr>
            </a:p>
          </p:txBody>
        </p:sp>
        <p:grpSp>
          <p:nvGrpSpPr>
            <p:cNvPr id="277" name="Group 276">
              <a:extLst>
                <a:ext uri="{FF2B5EF4-FFF2-40B4-BE49-F238E27FC236}">
                  <a16:creationId xmlns:a16="http://schemas.microsoft.com/office/drawing/2014/main" id="{B01ED70B-AB3B-445D-A334-8249D9B5E1CC}"/>
                </a:ext>
              </a:extLst>
            </p:cNvPr>
            <p:cNvGrpSpPr/>
            <p:nvPr/>
          </p:nvGrpSpPr>
          <p:grpSpPr>
            <a:xfrm>
              <a:off x="5110852" y="1440179"/>
              <a:ext cx="557827" cy="557079"/>
              <a:chOff x="6981827" y="1994758"/>
              <a:chExt cx="696210" cy="676041"/>
            </a:xfrm>
          </p:grpSpPr>
          <p:sp>
            <p:nvSpPr>
              <p:cNvPr id="278" name="Oval 277">
                <a:extLst>
                  <a:ext uri="{FF2B5EF4-FFF2-40B4-BE49-F238E27FC236}">
                    <a16:creationId xmlns:a16="http://schemas.microsoft.com/office/drawing/2014/main" id="{176F2185-5752-4B6F-8ED1-81B677365723}"/>
                  </a:ext>
                </a:extLst>
              </p:cNvPr>
              <p:cNvSpPr/>
              <p:nvPr/>
            </p:nvSpPr>
            <p:spPr>
              <a:xfrm>
                <a:off x="6981827" y="1994758"/>
                <a:ext cx="696210" cy="676041"/>
              </a:xfrm>
              <a:prstGeom prst="ellipse">
                <a:avLst/>
              </a:prstGeom>
              <a:solidFill>
                <a:schemeClr val="accent1"/>
              </a:solidFill>
              <a:ln>
                <a:solidFill>
                  <a:srgbClr val="1D4999"/>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279" name="Arrow: Right 278">
                <a:extLst>
                  <a:ext uri="{FF2B5EF4-FFF2-40B4-BE49-F238E27FC236}">
                    <a16:creationId xmlns:a16="http://schemas.microsoft.com/office/drawing/2014/main" id="{29F69A2D-4D16-4D45-91CB-9BCAE5DF8D4F}"/>
                  </a:ext>
                </a:extLst>
              </p:cNvPr>
              <p:cNvSpPr/>
              <p:nvPr/>
            </p:nvSpPr>
            <p:spPr>
              <a:xfrm>
                <a:off x="7343775" y="2215870"/>
                <a:ext cx="264014"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280" name="Arrow: Right 279">
                <a:extLst>
                  <a:ext uri="{FF2B5EF4-FFF2-40B4-BE49-F238E27FC236}">
                    <a16:creationId xmlns:a16="http://schemas.microsoft.com/office/drawing/2014/main" id="{E8BAA472-929A-4B45-B422-2E1DE823AA5E}"/>
                  </a:ext>
                </a:extLst>
              </p:cNvPr>
              <p:cNvSpPr/>
              <p:nvPr/>
            </p:nvSpPr>
            <p:spPr>
              <a:xfrm flipH="1" flipV="1">
                <a:off x="7030793" y="2215870"/>
                <a:ext cx="264014"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281" name="Arrow: Right 280">
                <a:extLst>
                  <a:ext uri="{FF2B5EF4-FFF2-40B4-BE49-F238E27FC236}">
                    <a16:creationId xmlns:a16="http://schemas.microsoft.com/office/drawing/2014/main" id="{1F8B4464-0D5C-4FA9-9441-9982D6BBD0B7}"/>
                  </a:ext>
                </a:extLst>
              </p:cNvPr>
              <p:cNvSpPr/>
              <p:nvPr/>
            </p:nvSpPr>
            <p:spPr>
              <a:xfrm rot="5400000">
                <a:off x="7192716" y="2046790"/>
                <a:ext cx="264014"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282" name="Arrow: Right 281">
                <a:extLst>
                  <a:ext uri="{FF2B5EF4-FFF2-40B4-BE49-F238E27FC236}">
                    <a16:creationId xmlns:a16="http://schemas.microsoft.com/office/drawing/2014/main" id="{1512633E-D9B4-4C0E-89FA-60EEF3E7E5B1}"/>
                  </a:ext>
                </a:extLst>
              </p:cNvPr>
              <p:cNvSpPr/>
              <p:nvPr/>
            </p:nvSpPr>
            <p:spPr>
              <a:xfrm rot="5400000" flipH="1" flipV="1">
                <a:off x="7192716" y="2392785"/>
                <a:ext cx="264014"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grpSp>
      </p:grpSp>
      <p:cxnSp>
        <p:nvCxnSpPr>
          <p:cNvPr id="283" name="Straight Connector 282">
            <a:extLst>
              <a:ext uri="{FF2B5EF4-FFF2-40B4-BE49-F238E27FC236}">
                <a16:creationId xmlns:a16="http://schemas.microsoft.com/office/drawing/2014/main" id="{F8913D4A-6016-41F0-91EF-6F9E979D77D0}"/>
              </a:ext>
            </a:extLst>
          </p:cNvPr>
          <p:cNvCxnSpPr>
            <a:cxnSpLocks/>
            <a:stCxn id="276" idx="18"/>
            <a:endCxn id="266" idx="18"/>
          </p:cNvCxnSpPr>
          <p:nvPr/>
        </p:nvCxnSpPr>
        <p:spPr>
          <a:xfrm flipH="1" flipV="1">
            <a:off x="6520666" y="3614252"/>
            <a:ext cx="6062" cy="583483"/>
          </a:xfrm>
          <a:prstGeom prst="line">
            <a:avLst/>
          </a:prstGeom>
          <a:noFill/>
          <a:ln w="31750" cmpd="tri">
            <a:solidFill>
              <a:srgbClr val="1D4999"/>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sp>
        <p:nvSpPr>
          <p:cNvPr id="284" name="Rectangle 283">
            <a:extLst>
              <a:ext uri="{FF2B5EF4-FFF2-40B4-BE49-F238E27FC236}">
                <a16:creationId xmlns:a16="http://schemas.microsoft.com/office/drawing/2014/main" id="{4AFFD1DC-FD6A-46E4-9429-A00801FE8C0F}"/>
              </a:ext>
            </a:extLst>
          </p:cNvPr>
          <p:cNvSpPr/>
          <p:nvPr/>
        </p:nvSpPr>
        <p:spPr>
          <a:xfrm>
            <a:off x="5507485" y="3866440"/>
            <a:ext cx="770340" cy="439342"/>
          </a:xfrm>
          <a:prstGeom prst="rect">
            <a:avLst/>
          </a:prstGeom>
          <a:noFill/>
        </p:spPr>
        <p:txBody>
          <a:bodyPr wrap="square" lIns="0" tIns="0" rIns="0" anchor="ctr" anchorCtr="1">
            <a:noAutofit/>
          </a:bodyPr>
          <a:lstStyle/>
          <a:p>
            <a:pPr algn="ctr"/>
            <a:r>
              <a:rPr lang="en-US" sz="1400" b="1" dirty="0">
                <a:solidFill>
                  <a:srgbClr val="1D4999"/>
                </a:solidFill>
                <a:latin typeface="Arial" panose="020B0604020202020204" pitchFamily="34" charset="0"/>
                <a:cs typeface="Arial" panose="020B0604020202020204" pitchFamily="34" charset="0"/>
              </a:rPr>
              <a:t>Digital IF</a:t>
            </a:r>
          </a:p>
          <a:p>
            <a:pPr algn="ctr"/>
            <a:r>
              <a:rPr lang="en-US" sz="1400" b="1" dirty="0">
                <a:solidFill>
                  <a:srgbClr val="1D4999"/>
                </a:solidFill>
                <a:latin typeface="Arial" panose="020B0604020202020204" pitchFamily="34" charset="0"/>
                <a:cs typeface="Arial" panose="020B0604020202020204" pitchFamily="34" charset="0"/>
              </a:rPr>
              <a:t>WAN</a:t>
            </a:r>
          </a:p>
        </p:txBody>
      </p:sp>
      <p:cxnSp>
        <p:nvCxnSpPr>
          <p:cNvPr id="285" name="Straight Connector 284">
            <a:extLst>
              <a:ext uri="{FF2B5EF4-FFF2-40B4-BE49-F238E27FC236}">
                <a16:creationId xmlns:a16="http://schemas.microsoft.com/office/drawing/2014/main" id="{8F7D8F98-3C99-4286-A7C4-3D43A5CDCEDA}"/>
              </a:ext>
            </a:extLst>
          </p:cNvPr>
          <p:cNvCxnSpPr>
            <a:cxnSpLocks/>
            <a:stCxn id="276" idx="7"/>
            <a:endCxn id="286" idx="1"/>
          </p:cNvCxnSpPr>
          <p:nvPr/>
        </p:nvCxnSpPr>
        <p:spPr>
          <a:xfrm flipV="1">
            <a:off x="6807897" y="4584170"/>
            <a:ext cx="513042" cy="5094"/>
          </a:xfrm>
          <a:prstGeom prst="line">
            <a:avLst/>
          </a:prstGeom>
          <a:noFill/>
          <a:ln w="31750" cmpd="tri">
            <a:solidFill>
              <a:srgbClr val="1D4999"/>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pic>
        <p:nvPicPr>
          <p:cNvPr id="286" name="Picture 285">
            <a:extLst>
              <a:ext uri="{FF2B5EF4-FFF2-40B4-BE49-F238E27FC236}">
                <a16:creationId xmlns:a16="http://schemas.microsoft.com/office/drawing/2014/main" id="{3F8782AC-1681-4F3D-9FE9-D25ECFFFA2F8}"/>
              </a:ext>
            </a:extLst>
          </p:cNvPr>
          <p:cNvPicPr>
            <a:picLocks noChangeAspect="1"/>
          </p:cNvPicPr>
          <p:nvPr/>
        </p:nvPicPr>
        <p:blipFill>
          <a:blip r:embed="rId3"/>
          <a:stretch>
            <a:fillRect/>
          </a:stretch>
        </p:blipFill>
        <p:spPr>
          <a:xfrm>
            <a:off x="7320939" y="4352662"/>
            <a:ext cx="1313096" cy="463016"/>
          </a:xfrm>
          <a:prstGeom prst="rect">
            <a:avLst/>
          </a:prstGeom>
        </p:spPr>
      </p:pic>
      <p:grpSp>
        <p:nvGrpSpPr>
          <p:cNvPr id="287" name="Group 286">
            <a:extLst>
              <a:ext uri="{FF2B5EF4-FFF2-40B4-BE49-F238E27FC236}">
                <a16:creationId xmlns:a16="http://schemas.microsoft.com/office/drawing/2014/main" id="{0E545DFE-0042-4A1E-B988-CA5BF2EAA5AB}"/>
              </a:ext>
            </a:extLst>
          </p:cNvPr>
          <p:cNvGrpSpPr/>
          <p:nvPr/>
        </p:nvGrpSpPr>
        <p:grpSpPr>
          <a:xfrm flipH="1">
            <a:off x="10752974" y="4142080"/>
            <a:ext cx="578371" cy="554168"/>
            <a:chOff x="9808100" y="1637624"/>
            <a:chExt cx="578371" cy="554168"/>
          </a:xfrm>
        </p:grpSpPr>
        <p:cxnSp>
          <p:nvCxnSpPr>
            <p:cNvPr id="288" name="Straight Connector 287">
              <a:extLst>
                <a:ext uri="{FF2B5EF4-FFF2-40B4-BE49-F238E27FC236}">
                  <a16:creationId xmlns:a16="http://schemas.microsoft.com/office/drawing/2014/main" id="{8F76A99F-0A72-4573-AFDD-4DC141CBDCFB}"/>
                </a:ext>
              </a:extLst>
            </p:cNvPr>
            <p:cNvCxnSpPr>
              <a:cxnSpLocks/>
            </p:cNvCxnSpPr>
            <p:nvPr/>
          </p:nvCxnSpPr>
          <p:spPr>
            <a:xfrm>
              <a:off x="9875902" y="1673924"/>
              <a:ext cx="234553" cy="229895"/>
            </a:xfrm>
            <a:prstGeom prst="line">
              <a:avLst/>
            </a:prstGeom>
            <a:noFill/>
            <a:ln w="38100">
              <a:solidFill>
                <a:schemeClr val="tx1"/>
              </a:solidFill>
              <a:headEnd type="none" w="sm" len="med"/>
            </a:ln>
          </p:spPr>
          <p:style>
            <a:lnRef idx="2">
              <a:schemeClr val="accent1">
                <a:shade val="50000"/>
              </a:schemeClr>
            </a:lnRef>
            <a:fillRef idx="1">
              <a:schemeClr val="accent1"/>
            </a:fillRef>
            <a:effectRef idx="0">
              <a:schemeClr val="accent1"/>
            </a:effectRef>
            <a:fontRef idx="minor">
              <a:schemeClr val="lt1"/>
            </a:fontRef>
          </p:style>
        </p:cxnSp>
        <p:sp>
          <p:nvSpPr>
            <p:cNvPr id="290" name="Oval 289">
              <a:extLst>
                <a:ext uri="{FF2B5EF4-FFF2-40B4-BE49-F238E27FC236}">
                  <a16:creationId xmlns:a16="http://schemas.microsoft.com/office/drawing/2014/main" id="{98C15ED0-83A7-461F-ACF2-C50EDA31F640}"/>
                </a:ext>
              </a:extLst>
            </p:cNvPr>
            <p:cNvSpPr/>
            <p:nvPr/>
          </p:nvSpPr>
          <p:spPr>
            <a:xfrm rot="2700000">
              <a:off x="9993673" y="1545805"/>
              <a:ext cx="207226" cy="578371"/>
            </a:xfrm>
            <a:prstGeom prst="ellips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91" name="Oval 290">
              <a:extLst>
                <a:ext uri="{FF2B5EF4-FFF2-40B4-BE49-F238E27FC236}">
                  <a16:creationId xmlns:a16="http://schemas.microsoft.com/office/drawing/2014/main" id="{DA622BEE-9C86-421B-97BE-AE65FB1C7CB7}"/>
                </a:ext>
              </a:extLst>
            </p:cNvPr>
            <p:cNvSpPr/>
            <p:nvPr/>
          </p:nvSpPr>
          <p:spPr>
            <a:xfrm>
              <a:off x="9902341" y="1660422"/>
              <a:ext cx="46462" cy="46462"/>
            </a:xfrm>
            <a:prstGeom prst="ellipse">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93" name="Freeform: Shape 292">
              <a:extLst>
                <a:ext uri="{FF2B5EF4-FFF2-40B4-BE49-F238E27FC236}">
                  <a16:creationId xmlns:a16="http://schemas.microsoft.com/office/drawing/2014/main" id="{1541E858-0947-4EA6-88F3-6864C280ED11}"/>
                </a:ext>
              </a:extLst>
            </p:cNvPr>
            <p:cNvSpPr/>
            <p:nvPr/>
          </p:nvSpPr>
          <p:spPr>
            <a:xfrm>
              <a:off x="9895078" y="1637624"/>
              <a:ext cx="472229" cy="463487"/>
            </a:xfrm>
            <a:custGeom>
              <a:avLst/>
              <a:gdLst>
                <a:gd name="connsiteX0" fmla="*/ 431007 w 469154"/>
                <a:gd name="connsiteY0" fmla="*/ 0 h 413609"/>
                <a:gd name="connsiteX1" fmla="*/ 469107 w 469154"/>
                <a:gd name="connsiteY1" fmla="*/ 121444 h 413609"/>
                <a:gd name="connsiteX2" fmla="*/ 435769 w 469154"/>
                <a:gd name="connsiteY2" fmla="*/ 261937 h 413609"/>
                <a:gd name="connsiteX3" fmla="*/ 319088 w 469154"/>
                <a:gd name="connsiteY3" fmla="*/ 359569 h 413609"/>
                <a:gd name="connsiteX4" fmla="*/ 188119 w 469154"/>
                <a:gd name="connsiteY4" fmla="*/ 411956 h 413609"/>
                <a:gd name="connsiteX5" fmla="*/ 69057 w 469154"/>
                <a:gd name="connsiteY5" fmla="*/ 397669 h 413609"/>
                <a:gd name="connsiteX6" fmla="*/ 0 w 469154"/>
                <a:gd name="connsiteY6" fmla="*/ 369094 h 413609"/>
                <a:gd name="connsiteX0" fmla="*/ 402432 w 470322"/>
                <a:gd name="connsiteY0" fmla="*/ 0 h 465997"/>
                <a:gd name="connsiteX1" fmla="*/ 469107 w 470322"/>
                <a:gd name="connsiteY1" fmla="*/ 173832 h 465997"/>
                <a:gd name="connsiteX2" fmla="*/ 435769 w 470322"/>
                <a:gd name="connsiteY2" fmla="*/ 314325 h 465997"/>
                <a:gd name="connsiteX3" fmla="*/ 319088 w 470322"/>
                <a:gd name="connsiteY3" fmla="*/ 411957 h 465997"/>
                <a:gd name="connsiteX4" fmla="*/ 188119 w 470322"/>
                <a:gd name="connsiteY4" fmla="*/ 464344 h 465997"/>
                <a:gd name="connsiteX5" fmla="*/ 69057 w 470322"/>
                <a:gd name="connsiteY5" fmla="*/ 450057 h 465997"/>
                <a:gd name="connsiteX6" fmla="*/ 0 w 470322"/>
                <a:gd name="connsiteY6" fmla="*/ 421482 h 465997"/>
                <a:gd name="connsiteX0" fmla="*/ 402432 w 465846"/>
                <a:gd name="connsiteY0" fmla="*/ 0 h 465997"/>
                <a:gd name="connsiteX1" fmla="*/ 464344 w 465846"/>
                <a:gd name="connsiteY1" fmla="*/ 159545 h 465997"/>
                <a:gd name="connsiteX2" fmla="*/ 435769 w 465846"/>
                <a:gd name="connsiteY2" fmla="*/ 314325 h 465997"/>
                <a:gd name="connsiteX3" fmla="*/ 319088 w 465846"/>
                <a:gd name="connsiteY3" fmla="*/ 411957 h 465997"/>
                <a:gd name="connsiteX4" fmla="*/ 188119 w 465846"/>
                <a:gd name="connsiteY4" fmla="*/ 464344 h 465997"/>
                <a:gd name="connsiteX5" fmla="*/ 69057 w 465846"/>
                <a:gd name="connsiteY5" fmla="*/ 450057 h 465997"/>
                <a:gd name="connsiteX6" fmla="*/ 0 w 465846"/>
                <a:gd name="connsiteY6" fmla="*/ 421482 h 465997"/>
                <a:gd name="connsiteX0" fmla="*/ 402432 w 465065"/>
                <a:gd name="connsiteY0" fmla="*/ 0 h 465997"/>
                <a:gd name="connsiteX1" fmla="*/ 464344 w 465065"/>
                <a:gd name="connsiteY1" fmla="*/ 159545 h 465997"/>
                <a:gd name="connsiteX2" fmla="*/ 428625 w 465065"/>
                <a:gd name="connsiteY2" fmla="*/ 314325 h 465997"/>
                <a:gd name="connsiteX3" fmla="*/ 319088 w 465065"/>
                <a:gd name="connsiteY3" fmla="*/ 411957 h 465997"/>
                <a:gd name="connsiteX4" fmla="*/ 188119 w 465065"/>
                <a:gd name="connsiteY4" fmla="*/ 464344 h 465997"/>
                <a:gd name="connsiteX5" fmla="*/ 69057 w 465065"/>
                <a:gd name="connsiteY5" fmla="*/ 450057 h 465997"/>
                <a:gd name="connsiteX6" fmla="*/ 0 w 465065"/>
                <a:gd name="connsiteY6" fmla="*/ 421482 h 465997"/>
                <a:gd name="connsiteX0" fmla="*/ 402432 w 462760"/>
                <a:gd name="connsiteY0" fmla="*/ 0 h 465997"/>
                <a:gd name="connsiteX1" fmla="*/ 461963 w 462760"/>
                <a:gd name="connsiteY1" fmla="*/ 157163 h 465997"/>
                <a:gd name="connsiteX2" fmla="*/ 428625 w 462760"/>
                <a:gd name="connsiteY2" fmla="*/ 314325 h 465997"/>
                <a:gd name="connsiteX3" fmla="*/ 319088 w 462760"/>
                <a:gd name="connsiteY3" fmla="*/ 411957 h 465997"/>
                <a:gd name="connsiteX4" fmla="*/ 188119 w 462760"/>
                <a:gd name="connsiteY4" fmla="*/ 464344 h 465997"/>
                <a:gd name="connsiteX5" fmla="*/ 69057 w 462760"/>
                <a:gd name="connsiteY5" fmla="*/ 450057 h 465997"/>
                <a:gd name="connsiteX6" fmla="*/ 0 w 462760"/>
                <a:gd name="connsiteY6" fmla="*/ 421482 h 465997"/>
                <a:gd name="connsiteX0" fmla="*/ 404814 w 465142"/>
                <a:gd name="connsiteY0" fmla="*/ 0 h 466428"/>
                <a:gd name="connsiteX1" fmla="*/ 464345 w 465142"/>
                <a:gd name="connsiteY1" fmla="*/ 157163 h 466428"/>
                <a:gd name="connsiteX2" fmla="*/ 431007 w 465142"/>
                <a:gd name="connsiteY2" fmla="*/ 314325 h 466428"/>
                <a:gd name="connsiteX3" fmla="*/ 321470 w 465142"/>
                <a:gd name="connsiteY3" fmla="*/ 411957 h 466428"/>
                <a:gd name="connsiteX4" fmla="*/ 190501 w 465142"/>
                <a:gd name="connsiteY4" fmla="*/ 464344 h 466428"/>
                <a:gd name="connsiteX5" fmla="*/ 71439 w 465142"/>
                <a:gd name="connsiteY5" fmla="*/ 450057 h 466428"/>
                <a:gd name="connsiteX6" fmla="*/ 0 w 465142"/>
                <a:gd name="connsiteY6" fmla="*/ 395288 h 466428"/>
                <a:gd name="connsiteX0" fmla="*/ 404814 w 465142"/>
                <a:gd name="connsiteY0" fmla="*/ 0 h 466003"/>
                <a:gd name="connsiteX1" fmla="*/ 464345 w 465142"/>
                <a:gd name="connsiteY1" fmla="*/ 157163 h 466003"/>
                <a:gd name="connsiteX2" fmla="*/ 431007 w 465142"/>
                <a:gd name="connsiteY2" fmla="*/ 314325 h 466003"/>
                <a:gd name="connsiteX3" fmla="*/ 321470 w 465142"/>
                <a:gd name="connsiteY3" fmla="*/ 411957 h 466003"/>
                <a:gd name="connsiteX4" fmla="*/ 190501 w 465142"/>
                <a:gd name="connsiteY4" fmla="*/ 464344 h 466003"/>
                <a:gd name="connsiteX5" fmla="*/ 83345 w 465142"/>
                <a:gd name="connsiteY5" fmla="*/ 447676 h 466003"/>
                <a:gd name="connsiteX6" fmla="*/ 0 w 465142"/>
                <a:gd name="connsiteY6" fmla="*/ 395288 h 466003"/>
                <a:gd name="connsiteX0" fmla="*/ 404814 w 465142"/>
                <a:gd name="connsiteY0" fmla="*/ 0 h 456076"/>
                <a:gd name="connsiteX1" fmla="*/ 464345 w 465142"/>
                <a:gd name="connsiteY1" fmla="*/ 157163 h 456076"/>
                <a:gd name="connsiteX2" fmla="*/ 431007 w 465142"/>
                <a:gd name="connsiteY2" fmla="*/ 314325 h 456076"/>
                <a:gd name="connsiteX3" fmla="*/ 321470 w 465142"/>
                <a:gd name="connsiteY3" fmla="*/ 411957 h 456076"/>
                <a:gd name="connsiteX4" fmla="*/ 200026 w 465142"/>
                <a:gd name="connsiteY4" fmla="*/ 452438 h 456076"/>
                <a:gd name="connsiteX5" fmla="*/ 83345 w 465142"/>
                <a:gd name="connsiteY5" fmla="*/ 447676 h 456076"/>
                <a:gd name="connsiteX6" fmla="*/ 0 w 465142"/>
                <a:gd name="connsiteY6" fmla="*/ 395288 h 456076"/>
                <a:gd name="connsiteX0" fmla="*/ 404814 w 464679"/>
                <a:gd name="connsiteY0" fmla="*/ 0 h 456076"/>
                <a:gd name="connsiteX1" fmla="*/ 464345 w 464679"/>
                <a:gd name="connsiteY1" fmla="*/ 157163 h 456076"/>
                <a:gd name="connsiteX2" fmla="*/ 423863 w 464679"/>
                <a:gd name="connsiteY2" fmla="*/ 314325 h 456076"/>
                <a:gd name="connsiteX3" fmla="*/ 321470 w 464679"/>
                <a:gd name="connsiteY3" fmla="*/ 411957 h 456076"/>
                <a:gd name="connsiteX4" fmla="*/ 200026 w 464679"/>
                <a:gd name="connsiteY4" fmla="*/ 452438 h 456076"/>
                <a:gd name="connsiteX5" fmla="*/ 83345 w 464679"/>
                <a:gd name="connsiteY5" fmla="*/ 447676 h 456076"/>
                <a:gd name="connsiteX6" fmla="*/ 0 w 464679"/>
                <a:gd name="connsiteY6" fmla="*/ 395288 h 456076"/>
                <a:gd name="connsiteX0" fmla="*/ 404814 w 464679"/>
                <a:gd name="connsiteY0" fmla="*/ 0 h 456076"/>
                <a:gd name="connsiteX1" fmla="*/ 464345 w 464679"/>
                <a:gd name="connsiteY1" fmla="*/ 157163 h 456076"/>
                <a:gd name="connsiteX2" fmla="*/ 423863 w 464679"/>
                <a:gd name="connsiteY2" fmla="*/ 314325 h 456076"/>
                <a:gd name="connsiteX3" fmla="*/ 321470 w 464679"/>
                <a:gd name="connsiteY3" fmla="*/ 411957 h 456076"/>
                <a:gd name="connsiteX4" fmla="*/ 200026 w 464679"/>
                <a:gd name="connsiteY4" fmla="*/ 452438 h 456076"/>
                <a:gd name="connsiteX5" fmla="*/ 83345 w 464679"/>
                <a:gd name="connsiteY5" fmla="*/ 447676 h 456076"/>
                <a:gd name="connsiteX6" fmla="*/ 0 w 464679"/>
                <a:gd name="connsiteY6" fmla="*/ 395288 h 456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4679" h="456076">
                  <a:moveTo>
                    <a:pt x="404814" y="0"/>
                  </a:moveTo>
                  <a:cubicBezTo>
                    <a:pt x="423467" y="38894"/>
                    <a:pt x="461170" y="104776"/>
                    <a:pt x="464345" y="157163"/>
                  </a:cubicBezTo>
                  <a:cubicBezTo>
                    <a:pt x="467520" y="209550"/>
                    <a:pt x="447675" y="271859"/>
                    <a:pt x="423863" y="314325"/>
                  </a:cubicBezTo>
                  <a:cubicBezTo>
                    <a:pt x="400051" y="356791"/>
                    <a:pt x="358776" y="388938"/>
                    <a:pt x="321470" y="411957"/>
                  </a:cubicBezTo>
                  <a:cubicBezTo>
                    <a:pt x="284164" y="434976"/>
                    <a:pt x="239713" y="446485"/>
                    <a:pt x="200026" y="452438"/>
                  </a:cubicBezTo>
                  <a:cubicBezTo>
                    <a:pt x="160339" y="458391"/>
                    <a:pt x="116683" y="457201"/>
                    <a:pt x="83345" y="447676"/>
                  </a:cubicBezTo>
                  <a:cubicBezTo>
                    <a:pt x="50007" y="438151"/>
                    <a:pt x="18852" y="406003"/>
                    <a:pt x="0" y="395288"/>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94" name="Freeform: Shape 293">
              <a:extLst>
                <a:ext uri="{FF2B5EF4-FFF2-40B4-BE49-F238E27FC236}">
                  <a16:creationId xmlns:a16="http://schemas.microsoft.com/office/drawing/2014/main" id="{95B7D1DC-5F3D-4B87-BFA1-2B91F16D1F87}"/>
                </a:ext>
              </a:extLst>
            </p:cNvPr>
            <p:cNvSpPr/>
            <p:nvPr/>
          </p:nvSpPr>
          <p:spPr>
            <a:xfrm>
              <a:off x="10066092" y="1918341"/>
              <a:ext cx="196960" cy="131171"/>
            </a:xfrm>
            <a:custGeom>
              <a:avLst/>
              <a:gdLst>
                <a:gd name="connsiteX0" fmla="*/ 0 w 166687"/>
                <a:gd name="connsiteY0" fmla="*/ 107156 h 107156"/>
                <a:gd name="connsiteX1" fmla="*/ 69056 w 166687"/>
                <a:gd name="connsiteY1" fmla="*/ 83344 h 107156"/>
                <a:gd name="connsiteX2" fmla="*/ 119062 w 166687"/>
                <a:gd name="connsiteY2" fmla="*/ 54769 h 107156"/>
                <a:gd name="connsiteX3" fmla="*/ 154781 w 166687"/>
                <a:gd name="connsiteY3" fmla="*/ 11906 h 107156"/>
                <a:gd name="connsiteX4" fmla="*/ 166687 w 166687"/>
                <a:gd name="connsiteY4" fmla="*/ 0 h 107156"/>
                <a:gd name="connsiteX0" fmla="*/ 0 w 166687"/>
                <a:gd name="connsiteY0" fmla="*/ 107156 h 107156"/>
                <a:gd name="connsiteX1" fmla="*/ 69056 w 166687"/>
                <a:gd name="connsiteY1" fmla="*/ 83344 h 107156"/>
                <a:gd name="connsiteX2" fmla="*/ 106139 w 166687"/>
                <a:gd name="connsiteY2" fmla="*/ 54769 h 107156"/>
                <a:gd name="connsiteX3" fmla="*/ 154781 w 166687"/>
                <a:gd name="connsiteY3" fmla="*/ 11906 h 107156"/>
                <a:gd name="connsiteX4" fmla="*/ 166687 w 166687"/>
                <a:gd name="connsiteY4" fmla="*/ 0 h 107156"/>
                <a:gd name="connsiteX0" fmla="*/ 0 w 166687"/>
                <a:gd name="connsiteY0" fmla="*/ 107156 h 107156"/>
                <a:gd name="connsiteX1" fmla="*/ 56133 w 166687"/>
                <a:gd name="connsiteY1" fmla="*/ 83344 h 107156"/>
                <a:gd name="connsiteX2" fmla="*/ 106139 w 166687"/>
                <a:gd name="connsiteY2" fmla="*/ 54769 h 107156"/>
                <a:gd name="connsiteX3" fmla="*/ 154781 w 166687"/>
                <a:gd name="connsiteY3" fmla="*/ 11906 h 107156"/>
                <a:gd name="connsiteX4" fmla="*/ 166687 w 166687"/>
                <a:gd name="connsiteY4" fmla="*/ 0 h 107156"/>
                <a:gd name="connsiteX0" fmla="*/ 0 w 181764"/>
                <a:gd name="connsiteY0" fmla="*/ 100487 h 100487"/>
                <a:gd name="connsiteX1" fmla="*/ 71210 w 181764"/>
                <a:gd name="connsiteY1" fmla="*/ 83344 h 100487"/>
                <a:gd name="connsiteX2" fmla="*/ 121216 w 181764"/>
                <a:gd name="connsiteY2" fmla="*/ 54769 h 100487"/>
                <a:gd name="connsiteX3" fmla="*/ 169858 w 181764"/>
                <a:gd name="connsiteY3" fmla="*/ 11906 h 100487"/>
                <a:gd name="connsiteX4" fmla="*/ 181764 w 181764"/>
                <a:gd name="connsiteY4" fmla="*/ 0 h 100487"/>
                <a:gd name="connsiteX0" fmla="*/ 0 w 181764"/>
                <a:gd name="connsiteY0" fmla="*/ 122716 h 122716"/>
                <a:gd name="connsiteX1" fmla="*/ 71210 w 181764"/>
                <a:gd name="connsiteY1" fmla="*/ 105573 h 122716"/>
                <a:gd name="connsiteX2" fmla="*/ 121216 w 181764"/>
                <a:gd name="connsiteY2" fmla="*/ 76998 h 122716"/>
                <a:gd name="connsiteX3" fmla="*/ 169858 w 181764"/>
                <a:gd name="connsiteY3" fmla="*/ 34135 h 122716"/>
                <a:gd name="connsiteX4" fmla="*/ 181764 w 181764"/>
                <a:gd name="connsiteY4" fmla="*/ 0 h 122716"/>
                <a:gd name="connsiteX0" fmla="*/ 0 w 181764"/>
                <a:gd name="connsiteY0" fmla="*/ 122716 h 122716"/>
                <a:gd name="connsiteX1" fmla="*/ 71210 w 181764"/>
                <a:gd name="connsiteY1" fmla="*/ 105573 h 122716"/>
                <a:gd name="connsiteX2" fmla="*/ 123369 w 181764"/>
                <a:gd name="connsiteY2" fmla="*/ 68106 h 122716"/>
                <a:gd name="connsiteX3" fmla="*/ 169858 w 181764"/>
                <a:gd name="connsiteY3" fmla="*/ 34135 h 122716"/>
                <a:gd name="connsiteX4" fmla="*/ 181764 w 181764"/>
                <a:gd name="connsiteY4" fmla="*/ 0 h 122716"/>
                <a:gd name="connsiteX0" fmla="*/ 0 w 181764"/>
                <a:gd name="connsiteY0" fmla="*/ 122716 h 122716"/>
                <a:gd name="connsiteX1" fmla="*/ 71210 w 181764"/>
                <a:gd name="connsiteY1" fmla="*/ 105573 h 122716"/>
                <a:gd name="connsiteX2" fmla="*/ 123369 w 181764"/>
                <a:gd name="connsiteY2" fmla="*/ 68106 h 122716"/>
                <a:gd name="connsiteX3" fmla="*/ 159089 w 181764"/>
                <a:gd name="connsiteY3" fmla="*/ 29689 h 122716"/>
                <a:gd name="connsiteX4" fmla="*/ 181764 w 181764"/>
                <a:gd name="connsiteY4" fmla="*/ 0 h 122716"/>
                <a:gd name="connsiteX0" fmla="*/ 0 w 173149"/>
                <a:gd name="connsiteY0" fmla="*/ 140500 h 140500"/>
                <a:gd name="connsiteX1" fmla="*/ 71210 w 173149"/>
                <a:gd name="connsiteY1" fmla="*/ 123357 h 140500"/>
                <a:gd name="connsiteX2" fmla="*/ 123369 w 173149"/>
                <a:gd name="connsiteY2" fmla="*/ 85890 h 140500"/>
                <a:gd name="connsiteX3" fmla="*/ 159089 w 173149"/>
                <a:gd name="connsiteY3" fmla="*/ 47473 h 140500"/>
                <a:gd name="connsiteX4" fmla="*/ 173149 w 173149"/>
                <a:gd name="connsiteY4" fmla="*/ 0 h 140500"/>
                <a:gd name="connsiteX0" fmla="*/ 0 w 175303"/>
                <a:gd name="connsiteY0" fmla="*/ 120494 h 120494"/>
                <a:gd name="connsiteX1" fmla="*/ 71210 w 175303"/>
                <a:gd name="connsiteY1" fmla="*/ 103351 h 120494"/>
                <a:gd name="connsiteX2" fmla="*/ 123369 w 175303"/>
                <a:gd name="connsiteY2" fmla="*/ 65884 h 120494"/>
                <a:gd name="connsiteX3" fmla="*/ 159089 w 175303"/>
                <a:gd name="connsiteY3" fmla="*/ 27467 h 120494"/>
                <a:gd name="connsiteX4" fmla="*/ 175303 w 175303"/>
                <a:gd name="connsiteY4" fmla="*/ 0 h 120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5303" h="120494">
                  <a:moveTo>
                    <a:pt x="0" y="120494"/>
                  </a:moveTo>
                  <a:cubicBezTo>
                    <a:pt x="24606" y="112953"/>
                    <a:pt x="50649" y="112453"/>
                    <a:pt x="71210" y="103351"/>
                  </a:cubicBezTo>
                  <a:cubicBezTo>
                    <a:pt x="91772" y="94249"/>
                    <a:pt x="108723" y="78531"/>
                    <a:pt x="123369" y="65884"/>
                  </a:cubicBezTo>
                  <a:cubicBezTo>
                    <a:pt x="138016" y="53237"/>
                    <a:pt x="150433" y="38448"/>
                    <a:pt x="159089" y="27467"/>
                  </a:cubicBezTo>
                  <a:cubicBezTo>
                    <a:pt x="167745" y="16486"/>
                    <a:pt x="173319" y="1389"/>
                    <a:pt x="175303" y="0"/>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95" name="Freeform: Shape 294">
              <a:extLst>
                <a:ext uri="{FF2B5EF4-FFF2-40B4-BE49-F238E27FC236}">
                  <a16:creationId xmlns:a16="http://schemas.microsoft.com/office/drawing/2014/main" id="{8DDE7219-D3B6-408A-9900-6F6A65782621}"/>
                </a:ext>
              </a:extLst>
            </p:cNvPr>
            <p:cNvSpPr/>
            <p:nvPr/>
          </p:nvSpPr>
          <p:spPr>
            <a:xfrm>
              <a:off x="10120135" y="2058695"/>
              <a:ext cx="159717" cy="133097"/>
            </a:xfrm>
            <a:custGeom>
              <a:avLst/>
              <a:gdLst>
                <a:gd name="connsiteX0" fmla="*/ 40482 w 157163"/>
                <a:gd name="connsiteY0" fmla="*/ 42863 h 130969"/>
                <a:gd name="connsiteX1" fmla="*/ 40482 w 157163"/>
                <a:gd name="connsiteY1" fmla="*/ 100013 h 130969"/>
                <a:gd name="connsiteX2" fmla="*/ 0 w 157163"/>
                <a:gd name="connsiteY2" fmla="*/ 100013 h 130969"/>
                <a:gd name="connsiteX3" fmla="*/ 0 w 157163"/>
                <a:gd name="connsiteY3" fmla="*/ 130969 h 130969"/>
                <a:gd name="connsiteX4" fmla="*/ 157163 w 157163"/>
                <a:gd name="connsiteY4" fmla="*/ 130969 h 130969"/>
                <a:gd name="connsiteX5" fmla="*/ 157163 w 157163"/>
                <a:gd name="connsiteY5" fmla="*/ 95250 h 130969"/>
                <a:gd name="connsiteX6" fmla="*/ 123825 w 157163"/>
                <a:gd name="connsiteY6" fmla="*/ 95250 h 130969"/>
                <a:gd name="connsiteX7" fmla="*/ 123825 w 157163"/>
                <a:gd name="connsiteY7" fmla="*/ 0 h 130969"/>
                <a:gd name="connsiteX8" fmla="*/ 40482 w 157163"/>
                <a:gd name="connsiteY8" fmla="*/ 42863 h 130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7163" h="130969">
                  <a:moveTo>
                    <a:pt x="40482" y="42863"/>
                  </a:moveTo>
                  <a:lnTo>
                    <a:pt x="40482" y="100013"/>
                  </a:lnTo>
                  <a:lnTo>
                    <a:pt x="0" y="100013"/>
                  </a:lnTo>
                  <a:lnTo>
                    <a:pt x="0" y="130969"/>
                  </a:lnTo>
                  <a:lnTo>
                    <a:pt x="157163" y="130969"/>
                  </a:lnTo>
                  <a:lnTo>
                    <a:pt x="157163" y="95250"/>
                  </a:lnTo>
                  <a:lnTo>
                    <a:pt x="123825" y="95250"/>
                  </a:lnTo>
                  <a:lnTo>
                    <a:pt x="123825" y="0"/>
                  </a:lnTo>
                  <a:lnTo>
                    <a:pt x="40482" y="42863"/>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cxnSp>
        <p:nvCxnSpPr>
          <p:cNvPr id="296" name="Straight Connector 295">
            <a:extLst>
              <a:ext uri="{FF2B5EF4-FFF2-40B4-BE49-F238E27FC236}">
                <a16:creationId xmlns:a16="http://schemas.microsoft.com/office/drawing/2014/main" id="{471F9242-AE01-4E78-98AC-1CC917AFCDC2}"/>
              </a:ext>
            </a:extLst>
          </p:cNvPr>
          <p:cNvCxnSpPr>
            <a:cxnSpLocks/>
            <a:stCxn id="299" idx="0"/>
            <a:endCxn id="295" idx="7"/>
          </p:cNvCxnSpPr>
          <p:nvPr/>
        </p:nvCxnSpPr>
        <p:spPr>
          <a:xfrm flipV="1">
            <a:off x="10081622" y="4563151"/>
            <a:ext cx="811851" cy="13348"/>
          </a:xfrm>
          <a:prstGeom prst="line">
            <a:avLst/>
          </a:prstGeom>
          <a:noFill/>
          <a:ln w="38100" cmpd="sng">
            <a:solidFill>
              <a:srgbClr val="FF33CC"/>
            </a:solidFill>
            <a:prstDash val="sysDot"/>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nvGrpSpPr>
          <p:cNvPr id="297" name="Group 296">
            <a:extLst>
              <a:ext uri="{FF2B5EF4-FFF2-40B4-BE49-F238E27FC236}">
                <a16:creationId xmlns:a16="http://schemas.microsoft.com/office/drawing/2014/main" id="{F2FFB7B6-BA19-4B29-9003-0D0226B0BA84}"/>
              </a:ext>
            </a:extLst>
          </p:cNvPr>
          <p:cNvGrpSpPr/>
          <p:nvPr/>
        </p:nvGrpSpPr>
        <p:grpSpPr>
          <a:xfrm>
            <a:off x="9211253" y="4322976"/>
            <a:ext cx="895816" cy="522388"/>
            <a:chOff x="7925133" y="2376145"/>
            <a:chExt cx="1069300" cy="623554"/>
          </a:xfrm>
        </p:grpSpPr>
        <p:sp>
          <p:nvSpPr>
            <p:cNvPr id="298" name="Rectangle: Rounded Corners 297">
              <a:extLst>
                <a:ext uri="{FF2B5EF4-FFF2-40B4-BE49-F238E27FC236}">
                  <a16:creationId xmlns:a16="http://schemas.microsoft.com/office/drawing/2014/main" id="{FFE4D7CD-43DA-40B7-AC72-508C80CDB415}"/>
                </a:ext>
              </a:extLst>
            </p:cNvPr>
            <p:cNvSpPr/>
            <p:nvPr/>
          </p:nvSpPr>
          <p:spPr>
            <a:xfrm>
              <a:off x="7925133" y="2376145"/>
              <a:ext cx="1069300" cy="623554"/>
            </a:xfrm>
            <a:prstGeom prst="roundRect">
              <a:avLst>
                <a:gd name="adj" fmla="val 5531"/>
              </a:avLst>
            </a:prstGeom>
            <a:solidFill>
              <a:schemeClr val="bg1"/>
            </a:solidFill>
            <a:ln w="44450">
              <a:solidFill>
                <a:srgbClr val="63676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45720" rIns="91440" bIns="45720" numCol="1" spcCol="0" rtlCol="0" fromWordArt="0" anchor="ctr" anchorCtr="0" forceAA="0" compatLnSpc="1">
              <a:prstTxWarp prst="textNoShape">
                <a:avLst/>
              </a:prstTxWarp>
              <a:noAutofit/>
            </a:bodyPr>
            <a:lstStyle/>
            <a:p>
              <a:r>
                <a:rPr lang="en-US" sz="4400" dirty="0">
                  <a:solidFill>
                    <a:srgbClr val="636768"/>
                  </a:solidFill>
                  <a:latin typeface="Arial" panose="020B0604020202020204" pitchFamily="34" charset="0"/>
                  <a:cs typeface="Arial" panose="020B0604020202020204" pitchFamily="34" charset="0"/>
                  <a:sym typeface="Wingdings 2" panose="05020102010507070707" pitchFamily="18" charset="2"/>
                </a:rPr>
                <a:t></a:t>
              </a:r>
              <a:endParaRPr lang="en-US" sz="4400" dirty="0">
                <a:solidFill>
                  <a:srgbClr val="636768"/>
                </a:solidFill>
                <a:latin typeface="Arial" panose="020B0604020202020204" pitchFamily="34" charset="0"/>
                <a:cs typeface="Arial" panose="020B0604020202020204" pitchFamily="34" charset="0"/>
              </a:endParaRPr>
            </a:p>
          </p:txBody>
        </p:sp>
        <p:sp>
          <p:nvSpPr>
            <p:cNvPr id="299" name="Isosceles Triangle 298">
              <a:extLst>
                <a:ext uri="{FF2B5EF4-FFF2-40B4-BE49-F238E27FC236}">
                  <a16:creationId xmlns:a16="http://schemas.microsoft.com/office/drawing/2014/main" id="{7C3EEBE2-D453-4337-9E25-B5D9B37023E8}"/>
                </a:ext>
              </a:extLst>
            </p:cNvPr>
            <p:cNvSpPr/>
            <p:nvPr/>
          </p:nvSpPr>
          <p:spPr>
            <a:xfrm rot="5400000">
              <a:off x="8528710" y="2480710"/>
              <a:ext cx="474586" cy="396110"/>
            </a:xfrm>
            <a:prstGeom prst="triangle">
              <a:avLst/>
            </a:prstGeom>
            <a:noFill/>
            <a:ln w="34925">
              <a:solidFill>
                <a:srgbClr val="636768"/>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solidFill>
                  <a:schemeClr val="tx1"/>
                </a:solidFill>
              </a:endParaRPr>
            </a:p>
          </p:txBody>
        </p:sp>
      </p:grpSp>
      <p:cxnSp>
        <p:nvCxnSpPr>
          <p:cNvPr id="300" name="Straight Connector 299">
            <a:extLst>
              <a:ext uri="{FF2B5EF4-FFF2-40B4-BE49-F238E27FC236}">
                <a16:creationId xmlns:a16="http://schemas.microsoft.com/office/drawing/2014/main" id="{3C46184A-9C47-451D-8B07-40A9744FEFEE}"/>
              </a:ext>
            </a:extLst>
          </p:cNvPr>
          <p:cNvCxnSpPr>
            <a:cxnSpLocks/>
            <a:stCxn id="286" idx="3"/>
            <a:endCxn id="298" idx="1"/>
          </p:cNvCxnSpPr>
          <p:nvPr/>
        </p:nvCxnSpPr>
        <p:spPr>
          <a:xfrm>
            <a:off x="8634035" y="4584170"/>
            <a:ext cx="577218" cy="0"/>
          </a:xfrm>
          <a:prstGeom prst="line">
            <a:avLst/>
          </a:prstGeom>
          <a:noFill/>
          <a:ln w="38100" cmpd="sng">
            <a:solidFill>
              <a:srgbClr val="FF0000"/>
            </a:solidFill>
            <a:prstDash val="sysDot"/>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pic>
        <p:nvPicPr>
          <p:cNvPr id="308" name="Picture 307">
            <a:extLst>
              <a:ext uri="{FF2B5EF4-FFF2-40B4-BE49-F238E27FC236}">
                <a16:creationId xmlns:a16="http://schemas.microsoft.com/office/drawing/2014/main" id="{037A7D72-848D-467B-9027-DEB80C4A7335}"/>
              </a:ext>
            </a:extLst>
          </p:cNvPr>
          <p:cNvPicPr>
            <a:picLocks noChangeAspect="1"/>
          </p:cNvPicPr>
          <p:nvPr/>
        </p:nvPicPr>
        <p:blipFill rotWithShape="1">
          <a:blip r:embed="rId5">
            <a:duotone>
              <a:schemeClr val="accent5">
                <a:shade val="45000"/>
                <a:satMod val="135000"/>
              </a:schemeClr>
              <a:prstClr val="white"/>
            </a:duotone>
          </a:blip>
          <a:srcRect t="11756" b="11756"/>
          <a:stretch/>
        </p:blipFill>
        <p:spPr>
          <a:xfrm>
            <a:off x="6995099" y="4505476"/>
            <a:ext cx="68988" cy="193818"/>
          </a:xfrm>
          <a:prstGeom prst="rect">
            <a:avLst/>
          </a:prstGeom>
        </p:spPr>
      </p:pic>
      <p:pic>
        <p:nvPicPr>
          <p:cNvPr id="309" name="Picture 308">
            <a:extLst>
              <a:ext uri="{FF2B5EF4-FFF2-40B4-BE49-F238E27FC236}">
                <a16:creationId xmlns:a16="http://schemas.microsoft.com/office/drawing/2014/main" id="{43D48C95-F303-45E9-B2AB-ABB2CD502C32}"/>
              </a:ext>
            </a:extLst>
          </p:cNvPr>
          <p:cNvPicPr>
            <a:picLocks noChangeAspect="1"/>
          </p:cNvPicPr>
          <p:nvPr/>
        </p:nvPicPr>
        <p:blipFill rotWithShape="1">
          <a:blip r:embed="rId5">
            <a:duotone>
              <a:schemeClr val="accent5">
                <a:shade val="45000"/>
                <a:satMod val="135000"/>
              </a:schemeClr>
              <a:prstClr val="white"/>
            </a:duotone>
          </a:blip>
          <a:srcRect t="11756" b="11756"/>
          <a:stretch/>
        </p:blipFill>
        <p:spPr>
          <a:xfrm rot="5400000">
            <a:off x="6501424" y="3841545"/>
            <a:ext cx="68988" cy="193818"/>
          </a:xfrm>
          <a:prstGeom prst="rect">
            <a:avLst/>
          </a:prstGeom>
        </p:spPr>
      </p:pic>
    </p:spTree>
    <p:extLst>
      <p:ext uri="{BB962C8B-B14F-4D97-AF65-F5344CB8AC3E}">
        <p14:creationId xmlns:p14="http://schemas.microsoft.com/office/powerpoint/2010/main" val="5882857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A0650003-5B86-4CBF-A690-06A9A1C2D51A}"/>
              </a:ext>
            </a:extLst>
          </p:cNvPr>
          <p:cNvSpPr>
            <a:spLocks noGrp="1"/>
          </p:cNvSpPr>
          <p:nvPr>
            <p:ph type="title"/>
          </p:nvPr>
        </p:nvSpPr>
        <p:spPr/>
        <p:txBody>
          <a:bodyPr/>
          <a:lstStyle/>
          <a:p>
            <a:r>
              <a:rPr lang="en-US" dirty="0"/>
              <a:t>DIFI Protocol Stack</a:t>
            </a:r>
          </a:p>
        </p:txBody>
      </p:sp>
      <p:sp>
        <p:nvSpPr>
          <p:cNvPr id="4" name="Slide Number Placeholder 3">
            <a:extLst>
              <a:ext uri="{FF2B5EF4-FFF2-40B4-BE49-F238E27FC236}">
                <a16:creationId xmlns:a16="http://schemas.microsoft.com/office/drawing/2014/main" id="{80C470DA-5BC1-4C65-BEA0-DA5C1386EE80}"/>
              </a:ext>
            </a:extLst>
          </p:cNvPr>
          <p:cNvSpPr>
            <a:spLocks noGrp="1"/>
          </p:cNvSpPr>
          <p:nvPr>
            <p:ph type="sldNum" sz="quarter" idx="12"/>
          </p:nvPr>
        </p:nvSpPr>
        <p:spPr>
          <a:xfrm>
            <a:off x="11444942" y="6548658"/>
            <a:ext cx="661738" cy="365125"/>
          </a:xfrm>
        </p:spPr>
        <p:txBody>
          <a:bodyPr/>
          <a:lstStyle/>
          <a:p>
            <a:fld id="{CC24BB70-E245-405D-9C25-ED7FF3DFED3E}" type="slidenum">
              <a:rPr lang="en-US" smtClean="0"/>
              <a:t>18</a:t>
            </a:fld>
            <a:r>
              <a:rPr lang="en-US" dirty="0"/>
              <a:t>1</a:t>
            </a:r>
          </a:p>
        </p:txBody>
      </p:sp>
      <p:grpSp>
        <p:nvGrpSpPr>
          <p:cNvPr id="2" name="Group 1">
            <a:extLst>
              <a:ext uri="{FF2B5EF4-FFF2-40B4-BE49-F238E27FC236}">
                <a16:creationId xmlns:a16="http://schemas.microsoft.com/office/drawing/2014/main" id="{AD4BB5A2-6058-406D-AAB3-5DB6133CF93D}"/>
              </a:ext>
            </a:extLst>
          </p:cNvPr>
          <p:cNvGrpSpPr/>
          <p:nvPr/>
        </p:nvGrpSpPr>
        <p:grpSpPr>
          <a:xfrm>
            <a:off x="1573178" y="1329867"/>
            <a:ext cx="9045644" cy="4083051"/>
            <a:chOff x="1573178" y="1329867"/>
            <a:chExt cx="9045644" cy="4083051"/>
          </a:xfrm>
        </p:grpSpPr>
        <p:pic>
          <p:nvPicPr>
            <p:cNvPr id="1026" name="Picture 2" descr="DIFI Consortium Logo">
              <a:extLst>
                <a:ext uri="{FF2B5EF4-FFF2-40B4-BE49-F238E27FC236}">
                  <a16:creationId xmlns:a16="http://schemas.microsoft.com/office/drawing/2014/main" id="{1B4B19B4-1D43-4E0F-8B98-BDD1DA7C0D0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25470" y="1329867"/>
              <a:ext cx="868160" cy="696166"/>
            </a:xfrm>
            <a:prstGeom prst="rect">
              <a:avLst/>
            </a:prstGeom>
            <a:noFill/>
            <a:extLst>
              <a:ext uri="{909E8E84-426E-40DD-AFC4-6F175D3DCCD1}">
                <a14:hiddenFill xmlns:a14="http://schemas.microsoft.com/office/drawing/2010/main">
                  <a:solidFill>
                    <a:srgbClr val="FFFFFF"/>
                  </a:solidFill>
                </a14:hiddenFill>
              </a:ext>
            </a:extLst>
          </p:spPr>
        </p:pic>
        <p:grpSp>
          <p:nvGrpSpPr>
            <p:cNvPr id="44" name="Group 43">
              <a:extLst>
                <a:ext uri="{FF2B5EF4-FFF2-40B4-BE49-F238E27FC236}">
                  <a16:creationId xmlns:a16="http://schemas.microsoft.com/office/drawing/2014/main" id="{ADA4B15A-5285-489D-9680-45C8A1661B5D}"/>
                </a:ext>
              </a:extLst>
            </p:cNvPr>
            <p:cNvGrpSpPr/>
            <p:nvPr/>
          </p:nvGrpSpPr>
          <p:grpSpPr>
            <a:xfrm>
              <a:off x="1573178" y="3884544"/>
              <a:ext cx="1489372" cy="1528374"/>
              <a:chOff x="2555806" y="4152346"/>
              <a:chExt cx="1316859" cy="1213215"/>
            </a:xfrm>
          </p:grpSpPr>
          <p:sp>
            <p:nvSpPr>
              <p:cNvPr id="13" name="Cube 12">
                <a:extLst>
                  <a:ext uri="{FF2B5EF4-FFF2-40B4-BE49-F238E27FC236}">
                    <a16:creationId xmlns:a16="http://schemas.microsoft.com/office/drawing/2014/main" id="{3CA80DC8-64DD-48CB-AC72-B99A695FF0C0}"/>
                  </a:ext>
                </a:extLst>
              </p:cNvPr>
              <p:cNvSpPr/>
              <p:nvPr/>
            </p:nvSpPr>
            <p:spPr>
              <a:xfrm>
                <a:off x="2555806" y="4152346"/>
                <a:ext cx="1316859" cy="630426"/>
              </a:xfrm>
              <a:prstGeom prst="cube">
                <a:avLst>
                  <a:gd name="adj" fmla="val 17983"/>
                </a:avLst>
              </a:prstGeom>
              <a:solidFill>
                <a:schemeClr val="bg1"/>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dirty="0">
                    <a:solidFill>
                      <a:schemeClr val="tx1"/>
                    </a:solidFill>
                    <a:latin typeface="Arial" panose="020B0604020202020204" pitchFamily="34" charset="0"/>
                    <a:cs typeface="Arial" panose="020B0604020202020204" pitchFamily="34" charset="0"/>
                  </a:rPr>
                  <a:t>Transport</a:t>
                </a:r>
              </a:p>
            </p:txBody>
          </p:sp>
          <p:grpSp>
            <p:nvGrpSpPr>
              <p:cNvPr id="19" name="Group 18">
                <a:extLst>
                  <a:ext uri="{FF2B5EF4-FFF2-40B4-BE49-F238E27FC236}">
                    <a16:creationId xmlns:a16="http://schemas.microsoft.com/office/drawing/2014/main" id="{5CFFDD06-A930-49A3-BE81-5E17C46158E9}"/>
                  </a:ext>
                </a:extLst>
              </p:cNvPr>
              <p:cNvGrpSpPr/>
              <p:nvPr/>
            </p:nvGrpSpPr>
            <p:grpSpPr>
              <a:xfrm>
                <a:off x="2555810" y="4760499"/>
                <a:ext cx="1260905" cy="605062"/>
                <a:chOff x="1041045" y="5434737"/>
                <a:chExt cx="1009650" cy="838471"/>
              </a:xfrm>
              <a:solidFill>
                <a:schemeClr val="bg1"/>
              </a:solidFill>
            </p:grpSpPr>
            <p:sp>
              <p:nvSpPr>
                <p:cNvPr id="10" name="Cube 9">
                  <a:extLst>
                    <a:ext uri="{FF2B5EF4-FFF2-40B4-BE49-F238E27FC236}">
                      <a16:creationId xmlns:a16="http://schemas.microsoft.com/office/drawing/2014/main" id="{7E9D005A-0068-495A-8E17-95C9EF7AFB62}"/>
                    </a:ext>
                  </a:extLst>
                </p:cNvPr>
                <p:cNvSpPr/>
                <p:nvPr/>
              </p:nvSpPr>
              <p:spPr>
                <a:xfrm>
                  <a:off x="1041045" y="5855186"/>
                  <a:ext cx="1009650" cy="418022"/>
                </a:xfrm>
                <a:prstGeom prst="cube">
                  <a:avLst>
                    <a:gd name="adj" fmla="val 17983"/>
                  </a:avLst>
                </a:prstGeom>
                <a:grp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dirty="0">
                      <a:solidFill>
                        <a:schemeClr val="tx1"/>
                      </a:solidFill>
                      <a:latin typeface="Arial" panose="020B0604020202020204" pitchFamily="34" charset="0"/>
                      <a:cs typeface="Arial" panose="020B0604020202020204" pitchFamily="34" charset="0"/>
                    </a:rPr>
                    <a:t>Physical</a:t>
                  </a:r>
                </a:p>
              </p:txBody>
            </p:sp>
            <p:sp>
              <p:nvSpPr>
                <p:cNvPr id="11" name="Cube 10">
                  <a:extLst>
                    <a:ext uri="{FF2B5EF4-FFF2-40B4-BE49-F238E27FC236}">
                      <a16:creationId xmlns:a16="http://schemas.microsoft.com/office/drawing/2014/main" id="{2317885F-0EF0-42C8-9B5B-817B4ACCE4AF}"/>
                    </a:ext>
                  </a:extLst>
                </p:cNvPr>
                <p:cNvSpPr/>
                <p:nvPr/>
              </p:nvSpPr>
              <p:spPr>
                <a:xfrm>
                  <a:off x="1041045" y="5434737"/>
                  <a:ext cx="1009650" cy="434865"/>
                </a:xfrm>
                <a:prstGeom prst="cube">
                  <a:avLst>
                    <a:gd name="adj" fmla="val 17983"/>
                  </a:avLst>
                </a:prstGeom>
                <a:grp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dirty="0">
                      <a:solidFill>
                        <a:schemeClr val="tx1"/>
                      </a:solidFill>
                      <a:latin typeface="Arial" panose="020B0604020202020204" pitchFamily="34" charset="0"/>
                      <a:cs typeface="Arial" panose="020B0604020202020204" pitchFamily="34" charset="0"/>
                    </a:rPr>
                    <a:t>Data Link</a:t>
                  </a:r>
                </a:p>
              </p:txBody>
            </p:sp>
          </p:grpSp>
        </p:grpSp>
        <p:grpSp>
          <p:nvGrpSpPr>
            <p:cNvPr id="45" name="Group 44">
              <a:extLst>
                <a:ext uri="{FF2B5EF4-FFF2-40B4-BE49-F238E27FC236}">
                  <a16:creationId xmlns:a16="http://schemas.microsoft.com/office/drawing/2014/main" id="{1DD03128-8562-410E-94B2-91E487C4DAAB}"/>
                </a:ext>
              </a:extLst>
            </p:cNvPr>
            <p:cNvGrpSpPr/>
            <p:nvPr/>
          </p:nvGrpSpPr>
          <p:grpSpPr>
            <a:xfrm>
              <a:off x="2999269" y="3888203"/>
              <a:ext cx="1616240" cy="1521056"/>
              <a:chOff x="3816714" y="4158155"/>
              <a:chExt cx="1429032" cy="1207406"/>
            </a:xfrm>
          </p:grpSpPr>
          <p:sp>
            <p:nvSpPr>
              <p:cNvPr id="24" name="Cube 23">
                <a:extLst>
                  <a:ext uri="{FF2B5EF4-FFF2-40B4-BE49-F238E27FC236}">
                    <a16:creationId xmlns:a16="http://schemas.microsoft.com/office/drawing/2014/main" id="{85B705C0-23DE-48CD-BC08-D3913AFD3629}"/>
                  </a:ext>
                </a:extLst>
              </p:cNvPr>
              <p:cNvSpPr/>
              <p:nvPr/>
            </p:nvSpPr>
            <p:spPr>
              <a:xfrm>
                <a:off x="3816717" y="4726710"/>
                <a:ext cx="1429029" cy="638851"/>
              </a:xfrm>
              <a:prstGeom prst="cube">
                <a:avLst>
                  <a:gd name="adj" fmla="val 17983"/>
                </a:avLst>
              </a:prstGeom>
              <a:solidFill>
                <a:srgbClr val="752937"/>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dirty="0">
                    <a:latin typeface="Arial" panose="020B0604020202020204" pitchFamily="34" charset="0"/>
                    <a:cs typeface="Arial" panose="020B0604020202020204" pitchFamily="34" charset="0"/>
                  </a:rPr>
                  <a:t>802.3</a:t>
                </a:r>
              </a:p>
            </p:txBody>
          </p:sp>
          <p:sp>
            <p:nvSpPr>
              <p:cNvPr id="25" name="Cube 24">
                <a:extLst>
                  <a:ext uri="{FF2B5EF4-FFF2-40B4-BE49-F238E27FC236}">
                    <a16:creationId xmlns:a16="http://schemas.microsoft.com/office/drawing/2014/main" id="{CF3684C1-0EC2-47BC-A0D0-96E69A56468E}"/>
                  </a:ext>
                </a:extLst>
              </p:cNvPr>
              <p:cNvSpPr/>
              <p:nvPr/>
            </p:nvSpPr>
            <p:spPr>
              <a:xfrm>
                <a:off x="3816714" y="4158155"/>
                <a:ext cx="1429031" cy="616978"/>
              </a:xfrm>
              <a:prstGeom prst="cube">
                <a:avLst>
                  <a:gd name="adj" fmla="val 17983"/>
                </a:avLst>
              </a:prstGeom>
              <a:solidFill>
                <a:srgbClr val="752937"/>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dirty="0">
                    <a:latin typeface="Arial" panose="020B0604020202020204" pitchFamily="34" charset="0"/>
                    <a:cs typeface="Arial" panose="020B0604020202020204" pitchFamily="34" charset="0"/>
                  </a:rPr>
                  <a:t>UDP/IP</a:t>
                </a:r>
              </a:p>
            </p:txBody>
          </p:sp>
        </p:grpSp>
        <p:sp>
          <p:nvSpPr>
            <p:cNvPr id="36" name="TextBox 35">
              <a:extLst>
                <a:ext uri="{FF2B5EF4-FFF2-40B4-BE49-F238E27FC236}">
                  <a16:creationId xmlns:a16="http://schemas.microsoft.com/office/drawing/2014/main" id="{C74D8DBD-18C2-4A29-BF2D-6ECC8B7CE43D}"/>
                </a:ext>
              </a:extLst>
            </p:cNvPr>
            <p:cNvSpPr txBox="1"/>
            <p:nvPr/>
          </p:nvSpPr>
          <p:spPr>
            <a:xfrm>
              <a:off x="1590015" y="1445902"/>
              <a:ext cx="1455698" cy="553998"/>
            </a:xfrm>
            <a:prstGeom prst="rect">
              <a:avLst/>
            </a:prstGeom>
            <a:noFill/>
          </p:spPr>
          <p:txBody>
            <a:bodyPr wrap="square" lIns="0" tIns="0" rIns="0" bIns="0" rtlCol="0">
              <a:spAutoFit/>
            </a:bodyPr>
            <a:lstStyle/>
            <a:p>
              <a:pPr algn="ctr"/>
              <a:r>
                <a:rPr lang="en-US" b="1" dirty="0">
                  <a:latin typeface="Arial" panose="020B0604020202020204" pitchFamily="34" charset="0"/>
                  <a:cs typeface="Arial" panose="020B0604020202020204" pitchFamily="34" charset="0"/>
                </a:rPr>
                <a:t>OSI</a:t>
              </a:r>
            </a:p>
            <a:p>
              <a:pPr algn="ctr"/>
              <a:r>
                <a:rPr lang="en-US" b="1" dirty="0">
                  <a:latin typeface="Arial" panose="020B0604020202020204" pitchFamily="34" charset="0"/>
                  <a:cs typeface="Arial" panose="020B0604020202020204" pitchFamily="34" charset="0"/>
                </a:rPr>
                <a:t>Stack</a:t>
              </a:r>
            </a:p>
          </p:txBody>
        </p:sp>
        <p:sp>
          <p:nvSpPr>
            <p:cNvPr id="8" name="TextBox 7">
              <a:extLst>
                <a:ext uri="{FF2B5EF4-FFF2-40B4-BE49-F238E27FC236}">
                  <a16:creationId xmlns:a16="http://schemas.microsoft.com/office/drawing/2014/main" id="{4AE0312F-3A60-45EA-B6D5-85DF2B47517C}"/>
                </a:ext>
              </a:extLst>
            </p:cNvPr>
            <p:cNvSpPr txBox="1"/>
            <p:nvPr/>
          </p:nvSpPr>
          <p:spPr>
            <a:xfrm>
              <a:off x="4153746" y="1503803"/>
              <a:ext cx="700513" cy="430887"/>
            </a:xfrm>
            <a:prstGeom prst="rect">
              <a:avLst/>
            </a:prstGeom>
            <a:noFill/>
          </p:spPr>
          <p:txBody>
            <a:bodyPr wrap="none" lIns="0" tIns="0" rIns="0" bIns="0" rtlCol="0">
              <a:spAutoFit/>
            </a:bodyPr>
            <a:lstStyle/>
            <a:p>
              <a:pPr algn="ctr"/>
              <a:r>
                <a:rPr lang="en-US" sz="2800" b="1" dirty="0">
                  <a:solidFill>
                    <a:srgbClr val="2A1D21"/>
                  </a:solidFill>
                  <a:latin typeface="Arial" panose="020B0604020202020204" pitchFamily="34" charset="0"/>
                  <a:cs typeface="Arial" panose="020B0604020202020204" pitchFamily="34" charset="0"/>
                </a:rPr>
                <a:t>v1.0</a:t>
              </a:r>
            </a:p>
          </p:txBody>
        </p:sp>
        <p:grpSp>
          <p:nvGrpSpPr>
            <p:cNvPr id="3" name="Group 2">
              <a:extLst>
                <a:ext uri="{FF2B5EF4-FFF2-40B4-BE49-F238E27FC236}">
                  <a16:creationId xmlns:a16="http://schemas.microsoft.com/office/drawing/2014/main" id="{1F8D19B6-0BFC-4896-A0E6-51AABF70173A}"/>
                </a:ext>
              </a:extLst>
            </p:cNvPr>
            <p:cNvGrpSpPr/>
            <p:nvPr/>
          </p:nvGrpSpPr>
          <p:grpSpPr>
            <a:xfrm>
              <a:off x="1579909" y="2964742"/>
              <a:ext cx="9038913" cy="992840"/>
              <a:chOff x="2561757" y="2628243"/>
              <a:chExt cx="7991943" cy="1568795"/>
            </a:xfrm>
          </p:grpSpPr>
          <p:sp>
            <p:nvSpPr>
              <p:cNvPr id="14" name="Cube 13">
                <a:extLst>
                  <a:ext uri="{FF2B5EF4-FFF2-40B4-BE49-F238E27FC236}">
                    <a16:creationId xmlns:a16="http://schemas.microsoft.com/office/drawing/2014/main" id="{404E37E3-656D-45DD-9E9D-88023740C12C}"/>
                  </a:ext>
                </a:extLst>
              </p:cNvPr>
              <p:cNvSpPr/>
              <p:nvPr/>
            </p:nvSpPr>
            <p:spPr>
              <a:xfrm>
                <a:off x="2561757" y="2628243"/>
                <a:ext cx="1368325" cy="1568227"/>
              </a:xfrm>
              <a:prstGeom prst="cube">
                <a:avLst>
                  <a:gd name="adj" fmla="val 17983"/>
                </a:avLst>
              </a:prstGeom>
              <a:solidFill>
                <a:schemeClr val="bg1"/>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dirty="0">
                    <a:solidFill>
                      <a:schemeClr val="tx1"/>
                    </a:solidFill>
                    <a:latin typeface="Arial" panose="020B0604020202020204" pitchFamily="34" charset="0"/>
                    <a:cs typeface="Arial" panose="020B0604020202020204" pitchFamily="34" charset="0"/>
                  </a:rPr>
                  <a:t>Session</a:t>
                </a:r>
              </a:p>
            </p:txBody>
          </p:sp>
          <p:sp>
            <p:nvSpPr>
              <p:cNvPr id="32" name="Cube 31">
                <a:extLst>
                  <a:ext uri="{FF2B5EF4-FFF2-40B4-BE49-F238E27FC236}">
                    <a16:creationId xmlns:a16="http://schemas.microsoft.com/office/drawing/2014/main" id="{66300D00-41E7-4B31-8D8C-EF6606455B4D}"/>
                  </a:ext>
                </a:extLst>
              </p:cNvPr>
              <p:cNvSpPr/>
              <p:nvPr/>
            </p:nvSpPr>
            <p:spPr>
              <a:xfrm>
                <a:off x="3822665" y="2629665"/>
                <a:ext cx="1540684" cy="1565382"/>
              </a:xfrm>
              <a:prstGeom prst="cube">
                <a:avLst>
                  <a:gd name="adj" fmla="val 17983"/>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b="1" dirty="0">
                    <a:solidFill>
                      <a:schemeClr val="tx1"/>
                    </a:solidFill>
                    <a:latin typeface="Arial" panose="020B0604020202020204" pitchFamily="34" charset="0"/>
                    <a:cs typeface="Arial" panose="020B0604020202020204" pitchFamily="34" charset="0"/>
                  </a:rPr>
                  <a:t>TBD</a:t>
                </a:r>
              </a:p>
            </p:txBody>
          </p:sp>
          <p:sp>
            <p:nvSpPr>
              <p:cNvPr id="54" name="Arrow: Left 53">
                <a:extLst>
                  <a:ext uri="{FF2B5EF4-FFF2-40B4-BE49-F238E27FC236}">
                    <a16:creationId xmlns:a16="http://schemas.microsoft.com/office/drawing/2014/main" id="{5524BAFE-D60A-4AF5-BF45-0DC942070102}"/>
                  </a:ext>
                </a:extLst>
              </p:cNvPr>
              <p:cNvSpPr/>
              <p:nvPr/>
            </p:nvSpPr>
            <p:spPr>
              <a:xfrm>
                <a:off x="5034902" y="2762712"/>
                <a:ext cx="5518798" cy="1434326"/>
              </a:xfrm>
              <a:prstGeom prst="leftArrow">
                <a:avLst>
                  <a:gd name="adj1" fmla="val 75536"/>
                  <a:gd name="adj2" fmla="val 46292"/>
                </a:avLst>
              </a:prstGeom>
              <a:solidFill>
                <a:schemeClr val="bg1"/>
              </a:solidFill>
              <a:ln w="19050">
                <a:solidFill>
                  <a:srgbClr val="1D4999"/>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284163" indent="-171450">
                  <a:buFont typeface="Arial" panose="020B0604020202020204" pitchFamily="34" charset="0"/>
                  <a:buChar char="•"/>
                </a:pPr>
                <a:r>
                  <a:rPr lang="en-US" sz="1400" b="1" dirty="0">
                    <a:solidFill>
                      <a:srgbClr val="1D4999"/>
                    </a:solidFill>
                    <a:latin typeface="Arial" panose="020B0604020202020204" pitchFamily="34" charset="0"/>
                    <a:cs typeface="Arial" panose="020B0604020202020204" pitchFamily="34" charset="0"/>
                  </a:rPr>
                  <a:t>Flow Control:  </a:t>
                </a:r>
                <a:r>
                  <a:rPr lang="en-US" sz="1400" dirty="0">
                    <a:solidFill>
                      <a:srgbClr val="1D4999"/>
                    </a:solidFill>
                    <a:latin typeface="Arial" panose="020B0604020202020204" pitchFamily="34" charset="0"/>
                    <a:cs typeface="Arial" panose="020B0604020202020204" pitchFamily="34" charset="0"/>
                  </a:rPr>
                  <a:t>Reliable, low latency</a:t>
                </a:r>
              </a:p>
              <a:p>
                <a:pPr marL="284163" indent="-171450">
                  <a:buFont typeface="Arial" panose="020B0604020202020204" pitchFamily="34" charset="0"/>
                  <a:buChar char="•"/>
                </a:pPr>
                <a:r>
                  <a:rPr lang="en-US" sz="1400" b="1" dirty="0">
                    <a:solidFill>
                      <a:srgbClr val="1D4999"/>
                    </a:solidFill>
                    <a:latin typeface="Arial" panose="020B0604020202020204" pitchFamily="34" charset="0"/>
                    <a:cs typeface="Arial" panose="020B0604020202020204" pitchFamily="34" charset="0"/>
                  </a:rPr>
                  <a:t>Packet Loss Recovery:</a:t>
                </a:r>
                <a:r>
                  <a:rPr lang="en-US" sz="1400" dirty="0">
                    <a:solidFill>
                      <a:srgbClr val="1D4999"/>
                    </a:solidFill>
                    <a:latin typeface="Arial" panose="020B0604020202020204" pitchFamily="34" charset="0"/>
                    <a:cs typeface="Arial" panose="020B0604020202020204" pitchFamily="34" charset="0"/>
                  </a:rPr>
                  <a:t>  Retransmissions, forward erasure correction</a:t>
                </a:r>
              </a:p>
              <a:p>
                <a:pPr marL="284163" indent="-171450">
                  <a:buFont typeface="Arial" panose="020B0604020202020204" pitchFamily="34" charset="0"/>
                  <a:buChar char="•"/>
                </a:pPr>
                <a:r>
                  <a:rPr lang="en-US" sz="1400" b="1" dirty="0">
                    <a:solidFill>
                      <a:srgbClr val="1D4999"/>
                    </a:solidFill>
                    <a:latin typeface="Arial" panose="020B0604020202020204" pitchFamily="34" charset="0"/>
                    <a:cs typeface="Arial" panose="020B0604020202020204" pitchFamily="34" charset="0"/>
                  </a:rPr>
                  <a:t>Security:  </a:t>
                </a:r>
                <a:r>
                  <a:rPr lang="en-US" sz="1400" dirty="0">
                    <a:solidFill>
                      <a:srgbClr val="1D4999"/>
                    </a:solidFill>
                    <a:latin typeface="Arial" panose="020B0604020202020204" pitchFamily="34" charset="0"/>
                    <a:cs typeface="Arial" panose="020B0604020202020204" pitchFamily="34" charset="0"/>
                  </a:rPr>
                  <a:t>Authentication, encryption</a:t>
                </a:r>
                <a:endParaRPr lang="en-US" sz="1400" b="1" dirty="0">
                  <a:solidFill>
                    <a:srgbClr val="1D4999"/>
                  </a:solidFill>
                  <a:latin typeface="Arial" panose="020B0604020202020204" pitchFamily="34" charset="0"/>
                  <a:cs typeface="Arial" panose="020B0604020202020204" pitchFamily="34" charset="0"/>
                </a:endParaRPr>
              </a:p>
            </p:txBody>
          </p:sp>
        </p:grpSp>
        <p:sp>
          <p:nvSpPr>
            <p:cNvPr id="56" name="Arrow: Left 55">
              <a:extLst>
                <a:ext uri="{FF2B5EF4-FFF2-40B4-BE49-F238E27FC236}">
                  <a16:creationId xmlns:a16="http://schemas.microsoft.com/office/drawing/2014/main" id="{A0702DA3-44CA-49CC-BDC3-DB1FD5BDA1C0}"/>
                </a:ext>
              </a:extLst>
            </p:cNvPr>
            <p:cNvSpPr/>
            <p:nvPr/>
          </p:nvSpPr>
          <p:spPr>
            <a:xfrm>
              <a:off x="4377041" y="4095142"/>
              <a:ext cx="3527032" cy="1107179"/>
            </a:xfrm>
            <a:prstGeom prst="leftArrow">
              <a:avLst>
                <a:gd name="adj1" fmla="val 57955"/>
                <a:gd name="adj2" fmla="val 45753"/>
              </a:avLst>
            </a:prstGeom>
            <a:solidFill>
              <a:schemeClr val="bg1"/>
            </a:solidFill>
            <a:ln w="19050">
              <a:solidFill>
                <a:srgbClr val="1D4999"/>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112713" algn="ctr"/>
              <a:r>
                <a:rPr lang="en-US" sz="1400" b="1" dirty="0">
                  <a:solidFill>
                    <a:srgbClr val="1D4999"/>
                  </a:solidFill>
                  <a:latin typeface="Arial" panose="020B0604020202020204" pitchFamily="34" charset="0"/>
                  <a:cs typeface="Arial" panose="020B0604020202020204" pitchFamily="34" charset="0"/>
                </a:rPr>
                <a:t>Standard IP-Based Protocols</a:t>
              </a:r>
              <a:endParaRPr lang="en-US" sz="1400" dirty="0">
                <a:solidFill>
                  <a:srgbClr val="1D4999"/>
                </a:solidFill>
                <a:latin typeface="Arial" panose="020B0604020202020204" pitchFamily="34" charset="0"/>
                <a:cs typeface="Arial" panose="020B0604020202020204" pitchFamily="34" charset="0"/>
              </a:endParaRPr>
            </a:p>
          </p:txBody>
        </p:sp>
        <p:grpSp>
          <p:nvGrpSpPr>
            <p:cNvPr id="9" name="Group 8">
              <a:extLst>
                <a:ext uri="{FF2B5EF4-FFF2-40B4-BE49-F238E27FC236}">
                  <a16:creationId xmlns:a16="http://schemas.microsoft.com/office/drawing/2014/main" id="{98D1706C-0785-478C-9E92-2495AB8353D1}"/>
                </a:ext>
              </a:extLst>
            </p:cNvPr>
            <p:cNvGrpSpPr/>
            <p:nvPr/>
          </p:nvGrpSpPr>
          <p:grpSpPr>
            <a:xfrm>
              <a:off x="1579912" y="2073672"/>
              <a:ext cx="9038910" cy="1040409"/>
              <a:chOff x="2561758" y="2232771"/>
              <a:chExt cx="7991940" cy="1013193"/>
            </a:xfrm>
          </p:grpSpPr>
          <p:sp>
            <p:nvSpPr>
              <p:cNvPr id="17" name="Cube 16">
                <a:extLst>
                  <a:ext uri="{FF2B5EF4-FFF2-40B4-BE49-F238E27FC236}">
                    <a16:creationId xmlns:a16="http://schemas.microsoft.com/office/drawing/2014/main" id="{8F89F398-323F-45C9-B546-7F6E6E2EC4A9}"/>
                  </a:ext>
                </a:extLst>
              </p:cNvPr>
              <p:cNvSpPr/>
              <p:nvPr/>
            </p:nvSpPr>
            <p:spPr>
              <a:xfrm>
                <a:off x="2561758" y="2232771"/>
                <a:ext cx="1316858" cy="1013192"/>
              </a:xfrm>
              <a:prstGeom prst="cube">
                <a:avLst>
                  <a:gd name="adj" fmla="val 17983"/>
                </a:avLst>
              </a:prstGeom>
              <a:solidFill>
                <a:schemeClr val="bg1"/>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dirty="0">
                    <a:solidFill>
                      <a:schemeClr val="tx1"/>
                    </a:solidFill>
                    <a:latin typeface="Arial" panose="020B0604020202020204" pitchFamily="34" charset="0"/>
                    <a:cs typeface="Arial" panose="020B0604020202020204" pitchFamily="34" charset="0"/>
                  </a:rPr>
                  <a:t>Data</a:t>
                </a:r>
              </a:p>
            </p:txBody>
          </p:sp>
          <p:sp>
            <p:nvSpPr>
              <p:cNvPr id="26" name="Cube 25">
                <a:extLst>
                  <a:ext uri="{FF2B5EF4-FFF2-40B4-BE49-F238E27FC236}">
                    <a16:creationId xmlns:a16="http://schemas.microsoft.com/office/drawing/2014/main" id="{EF790F70-C5BC-435E-8E32-F76002EB17BA}"/>
                  </a:ext>
                </a:extLst>
              </p:cNvPr>
              <p:cNvSpPr/>
              <p:nvPr/>
            </p:nvSpPr>
            <p:spPr>
              <a:xfrm>
                <a:off x="3822665" y="2232771"/>
                <a:ext cx="1540684" cy="1013193"/>
              </a:xfrm>
              <a:prstGeom prst="cube">
                <a:avLst>
                  <a:gd name="adj" fmla="val 17983"/>
                </a:avLst>
              </a:prstGeom>
              <a:solidFill>
                <a:srgbClr val="752937"/>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dirty="0">
                    <a:latin typeface="Arial" panose="020B0604020202020204" pitchFamily="34" charset="0"/>
                    <a:cs typeface="Arial" panose="020B0604020202020204" pitchFamily="34" charset="0"/>
                  </a:rPr>
                  <a:t>VITA 49.2</a:t>
                </a:r>
              </a:p>
            </p:txBody>
          </p:sp>
          <p:sp>
            <p:nvSpPr>
              <p:cNvPr id="41" name="Arrow: Left 40">
                <a:extLst>
                  <a:ext uri="{FF2B5EF4-FFF2-40B4-BE49-F238E27FC236}">
                    <a16:creationId xmlns:a16="http://schemas.microsoft.com/office/drawing/2014/main" id="{31C894BF-1194-452A-8910-8909D001FFEC}"/>
                  </a:ext>
                </a:extLst>
              </p:cNvPr>
              <p:cNvSpPr/>
              <p:nvPr/>
            </p:nvSpPr>
            <p:spPr>
              <a:xfrm>
                <a:off x="5034900" y="2327743"/>
                <a:ext cx="5518798" cy="823249"/>
              </a:xfrm>
              <a:prstGeom prst="leftArrow">
                <a:avLst>
                  <a:gd name="adj1" fmla="val 62508"/>
                  <a:gd name="adj2" fmla="val 50000"/>
                </a:avLst>
              </a:prstGeom>
              <a:solidFill>
                <a:schemeClr val="bg1"/>
              </a:solidFill>
              <a:ln w="19050">
                <a:solidFill>
                  <a:srgbClr val="1D4999"/>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112713"/>
                <a:r>
                  <a:rPr lang="en-US" sz="1400" dirty="0">
                    <a:solidFill>
                      <a:srgbClr val="1D4999"/>
                    </a:solidFill>
                    <a:latin typeface="Arial" panose="020B0604020202020204" pitchFamily="34" charset="0"/>
                    <a:cs typeface="Arial" panose="020B0604020202020204" pitchFamily="34" charset="0"/>
                  </a:rPr>
                  <a:t>Data representation of digital samples, context, timing, and control.</a:t>
                </a:r>
              </a:p>
            </p:txBody>
          </p:sp>
        </p:grpSp>
      </p:grpSp>
    </p:spTree>
    <p:extLst>
      <p:ext uri="{BB962C8B-B14F-4D97-AF65-F5344CB8AC3E}">
        <p14:creationId xmlns:p14="http://schemas.microsoft.com/office/powerpoint/2010/main" val="1375302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1C90E3E-7943-4478-8305-7DFF6F334B2E}"/>
              </a:ext>
            </a:extLst>
          </p:cNvPr>
          <p:cNvSpPr>
            <a:spLocks noGrp="1"/>
          </p:cNvSpPr>
          <p:nvPr>
            <p:ph type="title"/>
          </p:nvPr>
        </p:nvSpPr>
        <p:spPr/>
        <p:txBody>
          <a:bodyPr/>
          <a:lstStyle/>
          <a:p>
            <a:r>
              <a:rPr lang="en-US" dirty="0"/>
              <a:t>Key Challenges With Digital IF Transport</a:t>
            </a:r>
          </a:p>
        </p:txBody>
      </p:sp>
      <p:sp>
        <p:nvSpPr>
          <p:cNvPr id="7" name="Content Placeholder 6">
            <a:extLst>
              <a:ext uri="{FF2B5EF4-FFF2-40B4-BE49-F238E27FC236}">
                <a16:creationId xmlns:a16="http://schemas.microsoft.com/office/drawing/2014/main" id="{1F0FA269-B43C-4646-B946-FAE0141BB369}"/>
              </a:ext>
            </a:extLst>
          </p:cNvPr>
          <p:cNvSpPr>
            <a:spLocks noGrp="1"/>
          </p:cNvSpPr>
          <p:nvPr>
            <p:ph idx="1"/>
          </p:nvPr>
        </p:nvSpPr>
        <p:spPr>
          <a:xfrm>
            <a:off x="838200" y="1261641"/>
            <a:ext cx="10515600" cy="5244486"/>
          </a:xfrm>
        </p:spPr>
        <p:txBody>
          <a:bodyPr>
            <a:normAutofit fontScale="77500" lnSpcReduction="20000"/>
          </a:bodyPr>
          <a:lstStyle/>
          <a:p>
            <a:r>
              <a:rPr lang="en-US" dirty="0"/>
              <a:t>Flow Control</a:t>
            </a:r>
          </a:p>
          <a:p>
            <a:pPr lvl="1"/>
            <a:r>
              <a:rPr lang="en-US" dirty="0"/>
              <a:t>Definition:</a:t>
            </a:r>
          </a:p>
          <a:p>
            <a:pPr lvl="2"/>
            <a:r>
              <a:rPr lang="en-US" dirty="0"/>
              <a:t>The ability to deliver digital sample packets at a rate match to the sample rate of the consumer</a:t>
            </a:r>
          </a:p>
          <a:p>
            <a:pPr lvl="1"/>
            <a:r>
              <a:rPr lang="en-US" dirty="0"/>
              <a:t>Buffer-flow problem: </a:t>
            </a:r>
          </a:p>
          <a:p>
            <a:pPr lvl="2"/>
            <a:r>
              <a:rPr lang="en-US" dirty="0"/>
              <a:t>Packets are received too fast or slow such that the digital sample consumer receives gaps in transmission</a:t>
            </a:r>
          </a:p>
          <a:p>
            <a:pPr lvl="1"/>
            <a:r>
              <a:rPr lang="en-US" dirty="0"/>
              <a:t>Techniques:</a:t>
            </a:r>
          </a:p>
          <a:p>
            <a:pPr lvl="2"/>
            <a:r>
              <a:rPr lang="en-US" dirty="0"/>
              <a:t>Backpressure in L2 switched networks using 802.3 priority pause frames</a:t>
            </a:r>
          </a:p>
          <a:p>
            <a:pPr lvl="2"/>
            <a:r>
              <a:rPr lang="en-US" dirty="0"/>
              <a:t>Timestamping and clock synchronization between transmitter and receiver for L3 routed networks</a:t>
            </a:r>
          </a:p>
          <a:p>
            <a:r>
              <a:rPr lang="en-US" dirty="0"/>
              <a:t>Packet Loss Recovery</a:t>
            </a:r>
          </a:p>
          <a:p>
            <a:pPr lvl="1"/>
            <a:r>
              <a:rPr lang="en-US" dirty="0"/>
              <a:t>Definition:</a:t>
            </a:r>
          </a:p>
          <a:p>
            <a:pPr lvl="2"/>
            <a:r>
              <a:rPr lang="en-US" dirty="0"/>
              <a:t>The ability to recover lost packets in the network in time to guarantee reliable delivery with minimal latency </a:t>
            </a:r>
          </a:p>
          <a:p>
            <a:pPr lvl="1"/>
            <a:r>
              <a:rPr lang="en-US" dirty="0"/>
              <a:t>Techniques:</a:t>
            </a:r>
          </a:p>
          <a:p>
            <a:pPr lvl="2"/>
            <a:r>
              <a:rPr lang="en-US" dirty="0"/>
              <a:t>Retransmissions of lost packets is used by TCP to guarantee reliable transport</a:t>
            </a:r>
          </a:p>
          <a:p>
            <a:pPr lvl="2"/>
            <a:r>
              <a:rPr lang="en-US" dirty="0"/>
              <a:t>Packet FEC minimizes the need for retransmissions by sending extra packets for data reconstruction</a:t>
            </a:r>
          </a:p>
          <a:p>
            <a:r>
              <a:rPr lang="en-US" dirty="0"/>
              <a:t>Security</a:t>
            </a:r>
          </a:p>
          <a:p>
            <a:pPr lvl="1"/>
            <a:r>
              <a:rPr lang="en-US" dirty="0"/>
              <a:t>Definition:</a:t>
            </a:r>
          </a:p>
          <a:p>
            <a:pPr lvl="2"/>
            <a:r>
              <a:rPr lang="en-US" dirty="0"/>
              <a:t>The protection from interception or redirection of digital streams data</a:t>
            </a:r>
          </a:p>
          <a:p>
            <a:pPr lvl="1"/>
            <a:r>
              <a:rPr lang="en-US" dirty="0"/>
              <a:t>Techniques:</a:t>
            </a:r>
          </a:p>
          <a:p>
            <a:pPr lvl="2"/>
            <a:r>
              <a:rPr lang="en-US" dirty="0"/>
              <a:t> AES and authentication </a:t>
            </a:r>
          </a:p>
          <a:p>
            <a:pPr lvl="2"/>
            <a:endParaRPr lang="en-US" dirty="0"/>
          </a:p>
          <a:p>
            <a:pPr lvl="2"/>
            <a:endParaRPr lang="en-US" dirty="0"/>
          </a:p>
        </p:txBody>
      </p:sp>
      <p:sp>
        <p:nvSpPr>
          <p:cNvPr id="4" name="Slide Number Placeholder 3">
            <a:extLst>
              <a:ext uri="{FF2B5EF4-FFF2-40B4-BE49-F238E27FC236}">
                <a16:creationId xmlns:a16="http://schemas.microsoft.com/office/drawing/2014/main" id="{9337786A-27F5-4E3F-87DF-9E9C90F63D3B}"/>
              </a:ext>
            </a:extLst>
          </p:cNvPr>
          <p:cNvSpPr>
            <a:spLocks noGrp="1"/>
          </p:cNvSpPr>
          <p:nvPr>
            <p:ph type="sldNum" sz="quarter" idx="12"/>
          </p:nvPr>
        </p:nvSpPr>
        <p:spPr/>
        <p:txBody>
          <a:bodyPr/>
          <a:lstStyle/>
          <a:p>
            <a:fld id="{CC24BB70-E245-405D-9C25-ED7FF3DFED3E}" type="slidenum">
              <a:rPr lang="en-US" smtClean="0"/>
              <a:t>19</a:t>
            </a:fld>
            <a:endParaRPr lang="en-US" dirty="0"/>
          </a:p>
        </p:txBody>
      </p:sp>
    </p:spTree>
    <p:extLst>
      <p:ext uri="{BB962C8B-B14F-4D97-AF65-F5344CB8AC3E}">
        <p14:creationId xmlns:p14="http://schemas.microsoft.com/office/powerpoint/2010/main" val="41097311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C55DA7-4119-498D-ACCE-EDFE111A2FE1}"/>
              </a:ext>
            </a:extLst>
          </p:cNvPr>
          <p:cNvSpPr>
            <a:spLocks noGrp="1"/>
          </p:cNvSpPr>
          <p:nvPr>
            <p:ph type="title"/>
          </p:nvPr>
        </p:nvSpPr>
        <p:spPr/>
        <p:txBody>
          <a:bodyPr/>
          <a:lstStyle/>
          <a:p>
            <a:r>
              <a:rPr lang="en-US" dirty="0"/>
              <a:t>Hello!</a:t>
            </a:r>
          </a:p>
        </p:txBody>
      </p:sp>
      <p:sp>
        <p:nvSpPr>
          <p:cNvPr id="3" name="Content Placeholder 2">
            <a:extLst>
              <a:ext uri="{FF2B5EF4-FFF2-40B4-BE49-F238E27FC236}">
                <a16:creationId xmlns:a16="http://schemas.microsoft.com/office/drawing/2014/main" id="{B2216EEC-8A5F-4566-96EA-46FEE3E6303E}"/>
              </a:ext>
            </a:extLst>
          </p:cNvPr>
          <p:cNvSpPr>
            <a:spLocks noGrp="1"/>
          </p:cNvSpPr>
          <p:nvPr>
            <p:ph idx="1"/>
          </p:nvPr>
        </p:nvSpPr>
        <p:spPr/>
        <p:txBody>
          <a:bodyPr>
            <a:normAutofit/>
          </a:bodyPr>
          <a:lstStyle/>
          <a:p>
            <a:r>
              <a:rPr lang="en-US" dirty="0"/>
              <a:t>Juan Deaton, Ph.D. </a:t>
            </a:r>
          </a:p>
          <a:p>
            <a:pPr marL="457200" lvl="1" indent="0">
              <a:buNone/>
            </a:pPr>
            <a:r>
              <a:rPr lang="en-US" dirty="0">
                <a:hlinkClick r:id="rId2"/>
              </a:rPr>
              <a:t>jdeaton@envistacom.com</a:t>
            </a:r>
            <a:endParaRPr lang="en-US" dirty="0"/>
          </a:p>
          <a:p>
            <a:r>
              <a:rPr lang="en-US" dirty="0"/>
              <a:t>Bio:</a:t>
            </a:r>
          </a:p>
          <a:p>
            <a:pPr marL="401637" lvl="2" indent="0">
              <a:buNone/>
            </a:pPr>
            <a:r>
              <a:rPr lang="en-US" dirty="0"/>
              <a:t>Dr. Juan Deaton is currently a research scientist at Envistacom, where he is using his 20 years of telecom experience and research to build virtualized transport satellite systems. In his previous employment with Comtech EF Data, he was engaged in variety of different types of research like anti-jam waveforms, satellite channel models, and developing LDPC codes for Versa FEC 2.  Before working at Comtech EF Data, he worked for the Idaho National Lab, where he researched spectrum optimization, spectrum modeling, and emergency communications. Before the INL, Juan worked for Motorola’s CDMA network division, where he was the recipient of the 2005 CDMA quality award for developing hands-on training for CDMA cellular equipment deployments. His patented and published work includes spectrum sharing in cellular networks, wireless airborne emergency communications, and mobile advertising. His M.S. and Ph.D. degrees were earned from Virginia Tech and BSEE from the University of Idaho. </a:t>
            </a:r>
          </a:p>
        </p:txBody>
      </p:sp>
      <p:sp>
        <p:nvSpPr>
          <p:cNvPr id="5" name="Slide Number Placeholder 4">
            <a:extLst>
              <a:ext uri="{FF2B5EF4-FFF2-40B4-BE49-F238E27FC236}">
                <a16:creationId xmlns:a16="http://schemas.microsoft.com/office/drawing/2014/main" id="{54E1A5F2-DA92-4B0C-8953-960E4CB4D466}"/>
              </a:ext>
            </a:extLst>
          </p:cNvPr>
          <p:cNvSpPr>
            <a:spLocks noGrp="1"/>
          </p:cNvSpPr>
          <p:nvPr>
            <p:ph type="sldNum" sz="quarter" idx="12"/>
          </p:nvPr>
        </p:nvSpPr>
        <p:spPr/>
        <p:txBody>
          <a:bodyPr/>
          <a:lstStyle/>
          <a:p>
            <a:fld id="{CC24BB70-E245-405D-9C25-ED7FF3DFED3E}" type="slidenum">
              <a:rPr lang="en-US" smtClean="0"/>
              <a:t>2</a:t>
            </a:fld>
            <a:endParaRPr lang="en-US" dirty="0"/>
          </a:p>
        </p:txBody>
      </p:sp>
      <p:pic>
        <p:nvPicPr>
          <p:cNvPr id="3076" name="Picture 4" descr="Edit photo">
            <a:extLst>
              <a:ext uri="{FF2B5EF4-FFF2-40B4-BE49-F238E27FC236}">
                <a16:creationId xmlns:a16="http://schemas.microsoft.com/office/drawing/2014/main" id="{A3A08720-29E5-4435-A438-139DFC8D595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18453" y="281074"/>
            <a:ext cx="1747569" cy="17475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8804916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AB3F75C4-7C05-48A8-9077-06369A5EB25D}"/>
              </a:ext>
            </a:extLst>
          </p:cNvPr>
          <p:cNvSpPr>
            <a:spLocks noGrp="1"/>
          </p:cNvSpPr>
          <p:nvPr>
            <p:ph type="sldNum" sz="quarter" idx="4"/>
          </p:nvPr>
        </p:nvSpPr>
        <p:spPr/>
        <p:txBody>
          <a:bodyPr/>
          <a:lstStyle/>
          <a:p>
            <a:fld id="{CC24BB70-E245-405D-9C25-ED7FF3DFED3E}" type="slidenum">
              <a:rPr lang="en-US" smtClean="0"/>
              <a:t>20</a:t>
            </a:fld>
            <a:endParaRPr lang="en-US" dirty="0"/>
          </a:p>
        </p:txBody>
      </p:sp>
      <p:sp>
        <p:nvSpPr>
          <p:cNvPr id="5" name="Text Placeholder 4">
            <a:extLst>
              <a:ext uri="{FF2B5EF4-FFF2-40B4-BE49-F238E27FC236}">
                <a16:creationId xmlns:a16="http://schemas.microsoft.com/office/drawing/2014/main" id="{B68DFF59-734C-49DA-A57D-11DD052E3C32}"/>
              </a:ext>
            </a:extLst>
          </p:cNvPr>
          <p:cNvSpPr>
            <a:spLocks noGrp="1"/>
          </p:cNvSpPr>
          <p:nvPr>
            <p:ph type="body" sz="quarter" idx="13"/>
          </p:nvPr>
        </p:nvSpPr>
        <p:spPr>
          <a:xfrm>
            <a:off x="649704" y="4805692"/>
            <a:ext cx="10795237" cy="1421928"/>
          </a:xfrm>
        </p:spPr>
        <p:txBody>
          <a:bodyPr/>
          <a:lstStyle/>
          <a:p>
            <a:r>
              <a:rPr lang="en-US" dirty="0"/>
              <a:t>“...the [SATCOM] enterprise needs to improve its resiliency, robustness, flexibility, and manageability.”</a:t>
            </a:r>
          </a:p>
          <a:p>
            <a:r>
              <a:rPr lang="en-US" b="1" dirty="0"/>
              <a:t>  William J. Liquori Jr., Major General, USAF</a:t>
            </a:r>
          </a:p>
          <a:p>
            <a:endParaRPr lang="en-US" dirty="0"/>
          </a:p>
        </p:txBody>
      </p:sp>
      <p:sp>
        <p:nvSpPr>
          <p:cNvPr id="6" name="Text Placeholder 5">
            <a:extLst>
              <a:ext uri="{FF2B5EF4-FFF2-40B4-BE49-F238E27FC236}">
                <a16:creationId xmlns:a16="http://schemas.microsoft.com/office/drawing/2014/main" id="{51602A96-BBDF-46B9-B317-2016AB87A72B}"/>
              </a:ext>
            </a:extLst>
          </p:cNvPr>
          <p:cNvSpPr>
            <a:spLocks noGrp="1"/>
          </p:cNvSpPr>
          <p:nvPr>
            <p:ph type="body" sz="quarter" idx="14"/>
          </p:nvPr>
        </p:nvSpPr>
        <p:spPr/>
        <p:txBody>
          <a:bodyPr/>
          <a:lstStyle/>
          <a:p>
            <a:r>
              <a:rPr lang="en-US" dirty="0"/>
              <a:t>Virtualization of SATCOM Networks</a:t>
            </a:r>
          </a:p>
        </p:txBody>
      </p:sp>
    </p:spTree>
    <p:extLst>
      <p:ext uri="{BB962C8B-B14F-4D97-AF65-F5344CB8AC3E}">
        <p14:creationId xmlns:p14="http://schemas.microsoft.com/office/powerpoint/2010/main" val="429174678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A00866E0-A0FC-421C-B8A9-1E5A82ABC887}"/>
              </a:ext>
            </a:extLst>
          </p:cNvPr>
          <p:cNvSpPr>
            <a:spLocks noGrp="1"/>
          </p:cNvSpPr>
          <p:nvPr>
            <p:ph type="sldNum" sz="quarter" idx="12"/>
          </p:nvPr>
        </p:nvSpPr>
        <p:spPr/>
        <p:txBody>
          <a:bodyPr/>
          <a:lstStyle/>
          <a:p>
            <a:fld id="{CC24BB70-E245-405D-9C25-ED7FF3DFED3E}" type="slidenum">
              <a:rPr lang="en-US" smtClean="0"/>
              <a:t>21</a:t>
            </a:fld>
            <a:endParaRPr lang="en-US" dirty="0"/>
          </a:p>
        </p:txBody>
      </p:sp>
      <p:sp>
        <p:nvSpPr>
          <p:cNvPr id="4" name="Title 3">
            <a:extLst>
              <a:ext uri="{FF2B5EF4-FFF2-40B4-BE49-F238E27FC236}">
                <a16:creationId xmlns:a16="http://schemas.microsoft.com/office/drawing/2014/main" id="{E01C7D67-B605-4678-B891-97005DE33F86}"/>
              </a:ext>
            </a:extLst>
          </p:cNvPr>
          <p:cNvSpPr>
            <a:spLocks noGrp="1"/>
          </p:cNvSpPr>
          <p:nvPr>
            <p:ph type="title"/>
          </p:nvPr>
        </p:nvSpPr>
        <p:spPr/>
        <p:txBody>
          <a:bodyPr/>
          <a:lstStyle/>
          <a:p>
            <a:r>
              <a:rPr lang="en-US" dirty="0"/>
              <a:t>Digitization of SATCOM Networks</a:t>
            </a:r>
          </a:p>
        </p:txBody>
      </p:sp>
      <p:grpSp>
        <p:nvGrpSpPr>
          <p:cNvPr id="43" name="Group 42">
            <a:extLst>
              <a:ext uri="{FF2B5EF4-FFF2-40B4-BE49-F238E27FC236}">
                <a16:creationId xmlns:a16="http://schemas.microsoft.com/office/drawing/2014/main" id="{3F0A0786-939B-4CCC-B9CF-E8759EC988E2}"/>
              </a:ext>
            </a:extLst>
          </p:cNvPr>
          <p:cNvGrpSpPr/>
          <p:nvPr/>
        </p:nvGrpSpPr>
        <p:grpSpPr>
          <a:xfrm>
            <a:off x="2083655" y="1453826"/>
            <a:ext cx="7907896" cy="3788734"/>
            <a:chOff x="2319875" y="1415726"/>
            <a:chExt cx="7907896" cy="3788734"/>
          </a:xfrm>
        </p:grpSpPr>
        <p:grpSp>
          <p:nvGrpSpPr>
            <p:cNvPr id="44" name="Group 43">
              <a:extLst>
                <a:ext uri="{FF2B5EF4-FFF2-40B4-BE49-F238E27FC236}">
                  <a16:creationId xmlns:a16="http://schemas.microsoft.com/office/drawing/2014/main" id="{8076B0F7-2A6B-48AE-B589-5C81D3D031DF}"/>
                </a:ext>
              </a:extLst>
            </p:cNvPr>
            <p:cNvGrpSpPr/>
            <p:nvPr/>
          </p:nvGrpSpPr>
          <p:grpSpPr>
            <a:xfrm>
              <a:off x="2319875" y="1415726"/>
              <a:ext cx="7907896" cy="3788734"/>
              <a:chOff x="232804" y="0"/>
              <a:chExt cx="7907896" cy="4740951"/>
            </a:xfrm>
          </p:grpSpPr>
          <p:sp>
            <p:nvSpPr>
              <p:cNvPr id="85" name="Rectangle: Rounded Corners 84">
                <a:extLst>
                  <a:ext uri="{FF2B5EF4-FFF2-40B4-BE49-F238E27FC236}">
                    <a16:creationId xmlns:a16="http://schemas.microsoft.com/office/drawing/2014/main" id="{81B2257C-C94B-4FDC-A737-023A7C61C960}"/>
                  </a:ext>
                </a:extLst>
              </p:cNvPr>
              <p:cNvSpPr/>
              <p:nvPr/>
            </p:nvSpPr>
            <p:spPr>
              <a:xfrm>
                <a:off x="232804" y="0"/>
                <a:ext cx="7907896" cy="4740951"/>
              </a:xfrm>
              <a:prstGeom prst="roundRect">
                <a:avLst>
                  <a:gd name="adj" fmla="val 4123"/>
                </a:avLst>
              </a:prstGeom>
              <a:solidFill>
                <a:srgbClr val="365488"/>
              </a:solidFill>
            </p:spPr>
            <p:style>
              <a:lnRef idx="0">
                <a:schemeClr val="lt1">
                  <a:hueOff val="0"/>
                  <a:satOff val="0"/>
                  <a:lumOff val="0"/>
                  <a:alphaOff val="0"/>
                </a:schemeClr>
              </a:lnRef>
              <a:fillRef idx="3">
                <a:scrgbClr r="0" g="0" b="0"/>
              </a:fillRef>
              <a:effectRef idx="3">
                <a:schemeClr val="accent1">
                  <a:shade val="80000"/>
                  <a:hueOff val="0"/>
                  <a:satOff val="0"/>
                  <a:lumOff val="0"/>
                  <a:alphaOff val="0"/>
                </a:schemeClr>
              </a:effectRef>
              <a:fontRef idx="minor">
                <a:schemeClr val="lt1"/>
              </a:fontRef>
            </p:style>
          </p:sp>
          <p:sp>
            <p:nvSpPr>
              <p:cNvPr id="86" name="Rectangle: Rounded Corners 4">
                <a:extLst>
                  <a:ext uri="{FF2B5EF4-FFF2-40B4-BE49-F238E27FC236}">
                    <a16:creationId xmlns:a16="http://schemas.microsoft.com/office/drawing/2014/main" id="{241B75C1-7BCA-4196-AC5C-C4C08C7626B3}"/>
                  </a:ext>
                </a:extLst>
              </p:cNvPr>
              <p:cNvSpPr txBox="1"/>
              <p:nvPr/>
            </p:nvSpPr>
            <p:spPr>
              <a:xfrm>
                <a:off x="305749" y="71361"/>
                <a:ext cx="7834951" cy="425168"/>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none" lIns="0" tIns="0" rIns="0" bIns="0" numCol="1" spcCol="1270" anchor="t" anchorCtr="0">
                <a:noAutofit/>
              </a:bodyPr>
              <a:lstStyle>
                <a:defPPr>
                  <a:defRPr lang="en-US"/>
                </a:defPPr>
                <a:lvl1pPr lvl="0" indent="0" algn="ctr" defTabSz="1422400">
                  <a:lnSpc>
                    <a:spcPct val="90000"/>
                  </a:lnSpc>
                  <a:spcBef>
                    <a:spcPct val="0"/>
                  </a:spcBef>
                  <a:spcAft>
                    <a:spcPct val="35000"/>
                  </a:spcAft>
                  <a:buNone/>
                  <a:defRPr sz="3200"/>
                </a:lvl1pPr>
              </a:lstStyle>
              <a:p>
                <a:r>
                  <a:rPr lang="en-US" sz="2800" b="1" dirty="0">
                    <a:latin typeface="Arial Nova" panose="020B0504020202020204" pitchFamily="34" charset="0"/>
                  </a:rPr>
                  <a:t>Digital Transformation</a:t>
                </a:r>
              </a:p>
            </p:txBody>
          </p:sp>
        </p:grpSp>
        <p:grpSp>
          <p:nvGrpSpPr>
            <p:cNvPr id="45" name="Group 44">
              <a:extLst>
                <a:ext uri="{FF2B5EF4-FFF2-40B4-BE49-F238E27FC236}">
                  <a16:creationId xmlns:a16="http://schemas.microsoft.com/office/drawing/2014/main" id="{9BF0C12A-A060-4C50-96D3-D5DEE5C458A3}"/>
                </a:ext>
              </a:extLst>
            </p:cNvPr>
            <p:cNvGrpSpPr/>
            <p:nvPr/>
          </p:nvGrpSpPr>
          <p:grpSpPr>
            <a:xfrm>
              <a:off x="3830911" y="1943773"/>
              <a:ext cx="6223375" cy="3051181"/>
              <a:chOff x="1644119" y="990608"/>
              <a:chExt cx="6223375" cy="3842746"/>
            </a:xfrm>
          </p:grpSpPr>
          <p:sp>
            <p:nvSpPr>
              <p:cNvPr id="83" name="Rectangle: Rounded Corners 82">
                <a:extLst>
                  <a:ext uri="{FF2B5EF4-FFF2-40B4-BE49-F238E27FC236}">
                    <a16:creationId xmlns:a16="http://schemas.microsoft.com/office/drawing/2014/main" id="{2DF3F8C0-7CF6-43AD-965B-19FCF25F41A5}"/>
                  </a:ext>
                </a:extLst>
              </p:cNvPr>
              <p:cNvSpPr/>
              <p:nvPr/>
            </p:nvSpPr>
            <p:spPr>
              <a:xfrm>
                <a:off x="1644119" y="990608"/>
                <a:ext cx="6223375" cy="3842746"/>
              </a:xfrm>
              <a:prstGeom prst="roundRect">
                <a:avLst>
                  <a:gd name="adj" fmla="val 5601"/>
                </a:avLst>
              </a:prstGeom>
              <a:solidFill>
                <a:srgbClr val="7089C1"/>
              </a:solidFill>
              <a:effectLst>
                <a:glow rad="101600">
                  <a:schemeClr val="accent4">
                    <a:satMod val="175000"/>
                    <a:alpha val="40000"/>
                  </a:schemeClr>
                </a:glow>
                <a:outerShdw blurRad="57150" dist="19050" dir="5400000" algn="ctr" rotWithShape="0">
                  <a:srgbClr val="000000">
                    <a:alpha val="63000"/>
                  </a:srgbClr>
                </a:outerShdw>
              </a:effectLst>
            </p:spPr>
            <p:style>
              <a:lnRef idx="0">
                <a:schemeClr val="lt1">
                  <a:hueOff val="0"/>
                  <a:satOff val="0"/>
                  <a:lumOff val="0"/>
                  <a:alphaOff val="0"/>
                </a:schemeClr>
              </a:lnRef>
              <a:fillRef idx="3">
                <a:scrgbClr r="0" g="0" b="0"/>
              </a:fillRef>
              <a:effectRef idx="3">
                <a:schemeClr val="accent1">
                  <a:shade val="80000"/>
                  <a:hueOff val="174641"/>
                  <a:satOff val="-3128"/>
                  <a:lumOff val="13293"/>
                  <a:alphaOff val="0"/>
                </a:schemeClr>
              </a:effectRef>
              <a:fontRef idx="minor">
                <a:schemeClr val="lt1"/>
              </a:fontRef>
            </p:style>
            <p:txBody>
              <a:bodyPr/>
              <a:lstStyle/>
              <a:p>
                <a:endParaRPr lang="en-US" dirty="0"/>
              </a:p>
            </p:txBody>
          </p:sp>
          <p:sp>
            <p:nvSpPr>
              <p:cNvPr id="84" name="Rectangle: Rounded Corners 10">
                <a:extLst>
                  <a:ext uri="{FF2B5EF4-FFF2-40B4-BE49-F238E27FC236}">
                    <a16:creationId xmlns:a16="http://schemas.microsoft.com/office/drawing/2014/main" id="{E74649E1-8A8F-4CFC-830F-799D7FC184CB}"/>
                  </a:ext>
                </a:extLst>
              </p:cNvPr>
              <p:cNvSpPr txBox="1"/>
              <p:nvPr/>
            </p:nvSpPr>
            <p:spPr>
              <a:xfrm>
                <a:off x="1755739" y="1102228"/>
                <a:ext cx="6000135" cy="47996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none" lIns="0" tIns="0" rIns="0" bIns="0" numCol="1" spcCol="1270" anchor="t" anchorCtr="0">
                <a:noAutofit/>
              </a:bodyPr>
              <a:lstStyle/>
              <a:p>
                <a:pPr marL="0" lvl="0" indent="0" algn="ctr" defTabSz="1422400">
                  <a:lnSpc>
                    <a:spcPct val="90000"/>
                  </a:lnSpc>
                  <a:spcBef>
                    <a:spcPct val="0"/>
                  </a:spcBef>
                  <a:spcAft>
                    <a:spcPct val="35000"/>
                  </a:spcAft>
                  <a:buNone/>
                </a:pPr>
                <a:r>
                  <a:rPr lang="en-US" sz="2800" kern="1200" dirty="0">
                    <a:latin typeface="Arial Nova" panose="020B0504020202020204" pitchFamily="34" charset="0"/>
                  </a:rPr>
                  <a:t>Virtualization</a:t>
                </a:r>
              </a:p>
            </p:txBody>
          </p:sp>
        </p:grpSp>
        <p:grpSp>
          <p:nvGrpSpPr>
            <p:cNvPr id="49" name="Group 48">
              <a:extLst>
                <a:ext uri="{FF2B5EF4-FFF2-40B4-BE49-F238E27FC236}">
                  <a16:creationId xmlns:a16="http://schemas.microsoft.com/office/drawing/2014/main" id="{40A1A262-6945-4101-AFF6-F1FB77A1E9EE}"/>
                </a:ext>
              </a:extLst>
            </p:cNvPr>
            <p:cNvGrpSpPr/>
            <p:nvPr/>
          </p:nvGrpSpPr>
          <p:grpSpPr>
            <a:xfrm>
              <a:off x="2476446" y="2125759"/>
              <a:ext cx="1204524" cy="2758662"/>
              <a:chOff x="2476446" y="2015225"/>
              <a:chExt cx="1204524" cy="2500103"/>
            </a:xfrm>
          </p:grpSpPr>
          <p:grpSp>
            <p:nvGrpSpPr>
              <p:cNvPr id="77" name="Group 76">
                <a:extLst>
                  <a:ext uri="{FF2B5EF4-FFF2-40B4-BE49-F238E27FC236}">
                    <a16:creationId xmlns:a16="http://schemas.microsoft.com/office/drawing/2014/main" id="{62A0DB91-2979-460B-9CA5-8059ECD5C2D5}"/>
                  </a:ext>
                </a:extLst>
              </p:cNvPr>
              <p:cNvGrpSpPr/>
              <p:nvPr/>
            </p:nvGrpSpPr>
            <p:grpSpPr>
              <a:xfrm>
                <a:off x="2476446" y="3313077"/>
                <a:ext cx="1204524" cy="1202251"/>
                <a:chOff x="289654" y="1168900"/>
                <a:chExt cx="1204524" cy="2620894"/>
              </a:xfrm>
            </p:grpSpPr>
            <p:sp>
              <p:nvSpPr>
                <p:cNvPr id="81" name="Rectangle: Rounded Corners 80">
                  <a:extLst>
                    <a:ext uri="{FF2B5EF4-FFF2-40B4-BE49-F238E27FC236}">
                      <a16:creationId xmlns:a16="http://schemas.microsoft.com/office/drawing/2014/main" id="{6B7E0B60-695C-4736-85A3-AED2333E3457}"/>
                    </a:ext>
                  </a:extLst>
                </p:cNvPr>
                <p:cNvSpPr/>
                <p:nvPr/>
              </p:nvSpPr>
              <p:spPr>
                <a:xfrm>
                  <a:off x="289654" y="1168900"/>
                  <a:ext cx="1204524" cy="2620894"/>
                </a:xfrm>
                <a:prstGeom prst="roundRect">
                  <a:avLst>
                    <a:gd name="adj" fmla="val 10500"/>
                  </a:avLst>
                </a:prstGeom>
                <a:solidFill>
                  <a:srgbClr val="EFEFEF"/>
                </a:solidFill>
                <a:ln>
                  <a:solidFill>
                    <a:schemeClr val="tx1"/>
                  </a:solidFill>
                </a:ln>
                <a:effectLst>
                  <a:outerShdw blurRad="50800" dist="38100" dir="5400000" algn="t" rotWithShape="0">
                    <a:prstClr val="black">
                      <a:alpha val="40000"/>
                    </a:prstClr>
                  </a:outerShdw>
                </a:effectLst>
              </p:spPr>
              <p:style>
                <a:lnRef idx="1">
                  <a:schemeClr val="accent1">
                    <a:shade val="80000"/>
                    <a:hueOff val="49898"/>
                    <a:satOff val="-894"/>
                    <a:lumOff val="3798"/>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82" name="Rectangle: Rounded Corners 6">
                  <a:extLst>
                    <a:ext uri="{FF2B5EF4-FFF2-40B4-BE49-F238E27FC236}">
                      <a16:creationId xmlns:a16="http://schemas.microsoft.com/office/drawing/2014/main" id="{7559645D-8B60-4A75-8418-8F545F4F853F}"/>
                    </a:ext>
                  </a:extLst>
                </p:cNvPr>
                <p:cNvSpPr txBox="1"/>
                <p:nvPr/>
              </p:nvSpPr>
              <p:spPr>
                <a:xfrm>
                  <a:off x="326697" y="1824057"/>
                  <a:ext cx="1130438" cy="1310582"/>
                </a:xfrm>
                <a:prstGeom prst="rect">
                  <a:avLst/>
                </a:prstGeom>
                <a:ln>
                  <a:noFill/>
                </a:ln>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kern="1200" dirty="0">
                      <a:latin typeface="Arial Nova" panose="020B0504020202020204" pitchFamily="34" charset="0"/>
                    </a:rPr>
                    <a:t>Hybrid</a:t>
                  </a:r>
                </a:p>
                <a:p>
                  <a:pPr marL="0" lvl="0" indent="0" algn="ctr" defTabSz="711200">
                    <a:lnSpc>
                      <a:spcPct val="90000"/>
                    </a:lnSpc>
                    <a:spcBef>
                      <a:spcPct val="0"/>
                    </a:spcBef>
                    <a:spcAft>
                      <a:spcPct val="35000"/>
                    </a:spcAft>
                    <a:buNone/>
                  </a:pPr>
                  <a:r>
                    <a:rPr lang="en-US" kern="1200" dirty="0">
                      <a:latin typeface="Arial Nova" panose="020B0504020202020204" pitchFamily="34" charset="0"/>
                    </a:rPr>
                    <a:t>Cloud</a:t>
                  </a:r>
                </a:p>
              </p:txBody>
            </p:sp>
          </p:grpSp>
          <p:grpSp>
            <p:nvGrpSpPr>
              <p:cNvPr id="78" name="Group 77">
                <a:extLst>
                  <a:ext uri="{FF2B5EF4-FFF2-40B4-BE49-F238E27FC236}">
                    <a16:creationId xmlns:a16="http://schemas.microsoft.com/office/drawing/2014/main" id="{9865A281-0C8F-40F0-A5B3-B5599F3E8B0E}"/>
                  </a:ext>
                </a:extLst>
              </p:cNvPr>
              <p:cNvGrpSpPr/>
              <p:nvPr/>
            </p:nvGrpSpPr>
            <p:grpSpPr>
              <a:xfrm>
                <a:off x="2476446" y="2015225"/>
                <a:ext cx="1204524" cy="1202251"/>
                <a:chOff x="289654" y="1168900"/>
                <a:chExt cx="1204524" cy="2620894"/>
              </a:xfrm>
            </p:grpSpPr>
            <p:sp>
              <p:nvSpPr>
                <p:cNvPr id="79" name="Rectangle: Rounded Corners 78">
                  <a:extLst>
                    <a:ext uri="{FF2B5EF4-FFF2-40B4-BE49-F238E27FC236}">
                      <a16:creationId xmlns:a16="http://schemas.microsoft.com/office/drawing/2014/main" id="{CA0E10DA-F6ED-4251-86E7-55DB5942C6F1}"/>
                    </a:ext>
                  </a:extLst>
                </p:cNvPr>
                <p:cNvSpPr/>
                <p:nvPr/>
              </p:nvSpPr>
              <p:spPr>
                <a:xfrm>
                  <a:off x="289654" y="1168900"/>
                  <a:ext cx="1204524" cy="2620894"/>
                </a:xfrm>
                <a:prstGeom prst="roundRect">
                  <a:avLst>
                    <a:gd name="adj" fmla="val 10500"/>
                  </a:avLst>
                </a:prstGeom>
                <a:solidFill>
                  <a:srgbClr val="EFEFEF"/>
                </a:solidFill>
                <a:ln>
                  <a:solidFill>
                    <a:schemeClr val="tx1"/>
                  </a:solidFill>
                </a:ln>
                <a:effectLst>
                  <a:outerShdw blurRad="50800" dist="38100" dir="5400000" algn="t" rotWithShape="0">
                    <a:prstClr val="black">
                      <a:alpha val="40000"/>
                    </a:prstClr>
                  </a:outerShdw>
                </a:effectLst>
              </p:spPr>
              <p:style>
                <a:lnRef idx="1">
                  <a:schemeClr val="accent1">
                    <a:shade val="80000"/>
                    <a:hueOff val="49898"/>
                    <a:satOff val="-894"/>
                    <a:lumOff val="3798"/>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80" name="Rectangle: Rounded Corners 6">
                  <a:extLst>
                    <a:ext uri="{FF2B5EF4-FFF2-40B4-BE49-F238E27FC236}">
                      <a16:creationId xmlns:a16="http://schemas.microsoft.com/office/drawing/2014/main" id="{58D20AEA-16F7-44D5-B93A-D5FD01279976}"/>
                    </a:ext>
                  </a:extLst>
                </p:cNvPr>
                <p:cNvSpPr txBox="1"/>
                <p:nvPr/>
              </p:nvSpPr>
              <p:spPr>
                <a:xfrm>
                  <a:off x="326697" y="1856450"/>
                  <a:ext cx="1130438" cy="1245796"/>
                </a:xfrm>
                <a:prstGeom prst="rect">
                  <a:avLst/>
                </a:prstGeom>
                <a:ln>
                  <a:noFill/>
                </a:ln>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r>
                    <a:rPr lang="en-US" dirty="0">
                      <a:latin typeface="Arial Nova" panose="020B0504020202020204" pitchFamily="34" charset="0"/>
                    </a:rPr>
                    <a:t>Advanced</a:t>
                  </a:r>
                </a:p>
                <a:p>
                  <a:pPr marL="0" lvl="0" indent="0" algn="ctr" defTabSz="711200">
                    <a:lnSpc>
                      <a:spcPct val="90000"/>
                    </a:lnSpc>
                    <a:spcBef>
                      <a:spcPct val="0"/>
                    </a:spcBef>
                    <a:spcAft>
                      <a:spcPct val="35000"/>
                    </a:spcAft>
                    <a:buNone/>
                  </a:pPr>
                  <a:r>
                    <a:rPr lang="en-US" kern="1200" dirty="0">
                      <a:latin typeface="Arial Nova" panose="020B0504020202020204" pitchFamily="34" charset="0"/>
                    </a:rPr>
                    <a:t>Antennas</a:t>
                  </a:r>
                </a:p>
              </p:txBody>
            </p:sp>
          </p:grpSp>
        </p:grpSp>
        <p:grpSp>
          <p:nvGrpSpPr>
            <p:cNvPr id="50" name="Group 49">
              <a:extLst>
                <a:ext uri="{FF2B5EF4-FFF2-40B4-BE49-F238E27FC236}">
                  <a16:creationId xmlns:a16="http://schemas.microsoft.com/office/drawing/2014/main" id="{C7CB2282-AC73-4652-AD83-9D2400221179}"/>
                </a:ext>
              </a:extLst>
            </p:cNvPr>
            <p:cNvGrpSpPr/>
            <p:nvPr/>
          </p:nvGrpSpPr>
          <p:grpSpPr>
            <a:xfrm>
              <a:off x="5443272" y="4191352"/>
              <a:ext cx="4456739" cy="477889"/>
              <a:chOff x="829313" y="3924350"/>
              <a:chExt cx="5611611" cy="555052"/>
            </a:xfrm>
          </p:grpSpPr>
          <p:sp>
            <p:nvSpPr>
              <p:cNvPr id="75" name="Rectangle: Rounded Corners 74">
                <a:extLst>
                  <a:ext uri="{FF2B5EF4-FFF2-40B4-BE49-F238E27FC236}">
                    <a16:creationId xmlns:a16="http://schemas.microsoft.com/office/drawing/2014/main" id="{AC97A03D-3FEE-48C0-B99D-3DDA698FB4CF}"/>
                  </a:ext>
                </a:extLst>
              </p:cNvPr>
              <p:cNvSpPr/>
              <p:nvPr/>
            </p:nvSpPr>
            <p:spPr>
              <a:xfrm>
                <a:off x="829313" y="3924350"/>
                <a:ext cx="5611611" cy="555052"/>
              </a:xfrm>
              <a:prstGeom prst="roundRect">
                <a:avLst>
                  <a:gd name="adj" fmla="val 10500"/>
                </a:avLst>
              </a:prstGeom>
              <a:solidFill>
                <a:srgbClr val="EFEFEF"/>
              </a:solidFill>
              <a:ln>
                <a:solidFill>
                  <a:schemeClr val="tx1"/>
                </a:solidFill>
              </a:ln>
              <a:effectLst>
                <a:outerShdw blurRad="50800" dist="38100" dir="5400000" algn="t" rotWithShape="0">
                  <a:prstClr val="black">
                    <a:alpha val="40000"/>
                  </a:prstClr>
                </a:outerShdw>
              </a:effectLst>
            </p:spPr>
            <p:style>
              <a:lnRef idx="1">
                <a:schemeClr val="accent1">
                  <a:shade val="80000"/>
                  <a:hueOff val="49898"/>
                  <a:satOff val="-894"/>
                  <a:lumOff val="3798"/>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76" name="Rectangle: Rounded Corners 8">
                <a:extLst>
                  <a:ext uri="{FF2B5EF4-FFF2-40B4-BE49-F238E27FC236}">
                    <a16:creationId xmlns:a16="http://schemas.microsoft.com/office/drawing/2014/main" id="{5C1B834F-CEF4-468A-961A-D2FAE72940FE}"/>
                  </a:ext>
                </a:extLst>
              </p:cNvPr>
              <p:cNvSpPr txBox="1"/>
              <p:nvPr/>
            </p:nvSpPr>
            <p:spPr>
              <a:xfrm>
                <a:off x="1031843" y="4019229"/>
                <a:ext cx="5316726" cy="365294"/>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none" lIns="0" tIns="0" rIns="0" bIns="0" numCol="1" spcCol="1270" anchor="ctr" anchorCtr="0">
                <a:noAutofit/>
              </a:bodyPr>
              <a:lstStyle/>
              <a:p>
                <a:pPr marL="0" lvl="0" indent="0" algn="ctr" defTabSz="711200">
                  <a:lnSpc>
                    <a:spcPct val="90000"/>
                  </a:lnSpc>
                  <a:spcBef>
                    <a:spcPct val="0"/>
                  </a:spcBef>
                  <a:spcAft>
                    <a:spcPct val="35000"/>
                  </a:spcAft>
                  <a:buNone/>
                </a:pPr>
                <a:r>
                  <a:rPr lang="en-US" sz="2000" kern="1200" dirty="0">
                    <a:latin typeface="Arial Nova" panose="020B0504020202020204" pitchFamily="34" charset="0"/>
                  </a:rPr>
                  <a:t>Common Hardware Platforms</a:t>
                </a:r>
              </a:p>
            </p:txBody>
          </p:sp>
        </p:grpSp>
        <p:grpSp>
          <p:nvGrpSpPr>
            <p:cNvPr id="51" name="Group 50">
              <a:extLst>
                <a:ext uri="{FF2B5EF4-FFF2-40B4-BE49-F238E27FC236}">
                  <a16:creationId xmlns:a16="http://schemas.microsoft.com/office/drawing/2014/main" id="{F9C7381B-7EAE-4417-8695-B5B725EB3490}"/>
                </a:ext>
              </a:extLst>
            </p:cNvPr>
            <p:cNvGrpSpPr/>
            <p:nvPr/>
          </p:nvGrpSpPr>
          <p:grpSpPr>
            <a:xfrm>
              <a:off x="5443272" y="2649674"/>
              <a:ext cx="4456739" cy="1461165"/>
              <a:chOff x="5395885" y="2858414"/>
              <a:chExt cx="4456739" cy="1461165"/>
            </a:xfrm>
          </p:grpSpPr>
          <p:grpSp>
            <p:nvGrpSpPr>
              <p:cNvPr id="62" name="Group 61">
                <a:extLst>
                  <a:ext uri="{FF2B5EF4-FFF2-40B4-BE49-F238E27FC236}">
                    <a16:creationId xmlns:a16="http://schemas.microsoft.com/office/drawing/2014/main" id="{20C3F4E0-8AEE-455F-8B72-AC4E08FEE32C}"/>
                  </a:ext>
                </a:extLst>
              </p:cNvPr>
              <p:cNvGrpSpPr/>
              <p:nvPr/>
            </p:nvGrpSpPr>
            <p:grpSpPr>
              <a:xfrm>
                <a:off x="5395885" y="2858414"/>
                <a:ext cx="4456739" cy="1461165"/>
                <a:chOff x="5358377" y="2609872"/>
                <a:chExt cx="4456739" cy="2847208"/>
              </a:xfrm>
            </p:grpSpPr>
            <p:sp>
              <p:nvSpPr>
                <p:cNvPr id="73" name="Rectangle: Rounded Corners 72">
                  <a:extLst>
                    <a:ext uri="{FF2B5EF4-FFF2-40B4-BE49-F238E27FC236}">
                      <a16:creationId xmlns:a16="http://schemas.microsoft.com/office/drawing/2014/main" id="{63CB40A9-04A2-4137-B7B7-C1B5C5E27C3A}"/>
                    </a:ext>
                  </a:extLst>
                </p:cNvPr>
                <p:cNvSpPr/>
                <p:nvPr/>
              </p:nvSpPr>
              <p:spPr>
                <a:xfrm>
                  <a:off x="5358377" y="2609872"/>
                  <a:ext cx="4456739" cy="2847208"/>
                </a:xfrm>
                <a:prstGeom prst="roundRect">
                  <a:avLst>
                    <a:gd name="adj" fmla="val 5464"/>
                  </a:avLst>
                </a:prstGeom>
                <a:solidFill>
                  <a:srgbClr val="7C8EB5"/>
                </a:solidFill>
              </p:spPr>
              <p:style>
                <a:lnRef idx="0">
                  <a:schemeClr val="lt1">
                    <a:hueOff val="0"/>
                    <a:satOff val="0"/>
                    <a:lumOff val="0"/>
                    <a:alphaOff val="0"/>
                  </a:schemeClr>
                </a:lnRef>
                <a:fillRef idx="3">
                  <a:scrgbClr r="0" g="0" b="0"/>
                </a:fillRef>
                <a:effectRef idx="3">
                  <a:schemeClr val="accent1">
                    <a:shade val="80000"/>
                    <a:hueOff val="349283"/>
                    <a:satOff val="-6256"/>
                    <a:lumOff val="26585"/>
                    <a:alphaOff val="0"/>
                  </a:schemeClr>
                </a:effectRef>
                <a:fontRef idx="minor">
                  <a:schemeClr val="lt1"/>
                </a:fontRef>
              </p:style>
            </p:sp>
            <p:sp>
              <p:nvSpPr>
                <p:cNvPr id="74" name="Rectangle: Rounded Corners 4">
                  <a:extLst>
                    <a:ext uri="{FF2B5EF4-FFF2-40B4-BE49-F238E27FC236}">
                      <a16:creationId xmlns:a16="http://schemas.microsoft.com/office/drawing/2014/main" id="{C154471C-C50A-4DB5-8E4F-8E2F0FA8D41B}"/>
                    </a:ext>
                  </a:extLst>
                </p:cNvPr>
                <p:cNvSpPr txBox="1"/>
                <p:nvPr/>
              </p:nvSpPr>
              <p:spPr>
                <a:xfrm>
                  <a:off x="5415893" y="2691782"/>
                  <a:ext cx="4341707" cy="396608"/>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none" lIns="0" tIns="0" rIns="0" bIns="0" numCol="1" spcCol="1270" anchor="t" anchorCtr="0">
                  <a:noAutofit/>
                </a:bodyPr>
                <a:lstStyle/>
                <a:p>
                  <a:pPr marL="0" lvl="0" indent="0" algn="ctr" defTabSz="1422400">
                    <a:lnSpc>
                      <a:spcPct val="90000"/>
                    </a:lnSpc>
                    <a:spcBef>
                      <a:spcPct val="0"/>
                    </a:spcBef>
                    <a:spcAft>
                      <a:spcPct val="35000"/>
                    </a:spcAft>
                    <a:buNone/>
                  </a:pPr>
                  <a:r>
                    <a:rPr lang="en-US" sz="2800" kern="1200" dirty="0">
                      <a:latin typeface="Arial Nova" panose="020B0504020202020204" pitchFamily="34" charset="0"/>
                    </a:rPr>
                    <a:t>Digitization</a:t>
                  </a:r>
                </a:p>
              </p:txBody>
            </p:sp>
          </p:grpSp>
          <p:grpSp>
            <p:nvGrpSpPr>
              <p:cNvPr id="63" name="Group 62">
                <a:extLst>
                  <a:ext uri="{FF2B5EF4-FFF2-40B4-BE49-F238E27FC236}">
                    <a16:creationId xmlns:a16="http://schemas.microsoft.com/office/drawing/2014/main" id="{6F0A008E-286C-4C7B-9552-2D2C7EA93066}"/>
                  </a:ext>
                </a:extLst>
              </p:cNvPr>
              <p:cNvGrpSpPr/>
              <p:nvPr/>
            </p:nvGrpSpPr>
            <p:grpSpPr>
              <a:xfrm>
                <a:off x="5492615" y="3313077"/>
                <a:ext cx="4238116" cy="894155"/>
                <a:chOff x="5388484" y="3608853"/>
                <a:chExt cx="4305994" cy="649073"/>
              </a:xfrm>
            </p:grpSpPr>
            <p:grpSp>
              <p:nvGrpSpPr>
                <p:cNvPr id="64" name="Group 63">
                  <a:extLst>
                    <a:ext uri="{FF2B5EF4-FFF2-40B4-BE49-F238E27FC236}">
                      <a16:creationId xmlns:a16="http://schemas.microsoft.com/office/drawing/2014/main" id="{478776F3-E90E-4631-8A0B-2E980BDCFBB1}"/>
                    </a:ext>
                  </a:extLst>
                </p:cNvPr>
                <p:cNvGrpSpPr/>
                <p:nvPr/>
              </p:nvGrpSpPr>
              <p:grpSpPr>
                <a:xfrm>
                  <a:off x="5388484" y="3608853"/>
                  <a:ext cx="1383047" cy="649073"/>
                  <a:chOff x="3307565" y="2513676"/>
                  <a:chExt cx="1383047" cy="649073"/>
                </a:xfrm>
              </p:grpSpPr>
              <p:sp>
                <p:nvSpPr>
                  <p:cNvPr id="71" name="Rectangle: Rounded Corners 70">
                    <a:extLst>
                      <a:ext uri="{FF2B5EF4-FFF2-40B4-BE49-F238E27FC236}">
                        <a16:creationId xmlns:a16="http://schemas.microsoft.com/office/drawing/2014/main" id="{57BFDEE5-9829-492D-9D73-F3DE1497B3ED}"/>
                      </a:ext>
                    </a:extLst>
                  </p:cNvPr>
                  <p:cNvSpPr/>
                  <p:nvPr/>
                </p:nvSpPr>
                <p:spPr>
                  <a:xfrm>
                    <a:off x="3307565" y="2513676"/>
                    <a:ext cx="1383047" cy="649073"/>
                  </a:xfrm>
                  <a:prstGeom prst="roundRect">
                    <a:avLst>
                      <a:gd name="adj" fmla="val 10500"/>
                    </a:avLst>
                  </a:prstGeom>
                  <a:solidFill>
                    <a:srgbClr val="EFEFEF"/>
                  </a:solidFill>
                  <a:ln>
                    <a:solidFill>
                      <a:schemeClr val="tx1"/>
                    </a:solidFill>
                  </a:ln>
                  <a:effectLst>
                    <a:outerShdw blurRad="50800" dist="38100" dir="5400000" algn="t" rotWithShape="0">
                      <a:prstClr val="black">
                        <a:alpha val="40000"/>
                      </a:prstClr>
                    </a:outerShdw>
                  </a:effectLst>
                </p:spPr>
                <p:style>
                  <a:lnRef idx="1">
                    <a:schemeClr val="accent1">
                      <a:shade val="80000"/>
                      <a:hueOff val="49898"/>
                      <a:satOff val="-894"/>
                      <a:lumOff val="3798"/>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72" name="Rectangle: Rounded Corners 18">
                    <a:extLst>
                      <a:ext uri="{FF2B5EF4-FFF2-40B4-BE49-F238E27FC236}">
                        <a16:creationId xmlns:a16="http://schemas.microsoft.com/office/drawing/2014/main" id="{56B7FD57-639D-4DE8-A5BF-5564C0B726C5}"/>
                      </a:ext>
                    </a:extLst>
                  </p:cNvPr>
                  <p:cNvSpPr txBox="1"/>
                  <p:nvPr/>
                </p:nvSpPr>
                <p:spPr>
                  <a:xfrm>
                    <a:off x="3327526" y="2658589"/>
                    <a:ext cx="1343125" cy="359247"/>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kern="1200" dirty="0">
                        <a:latin typeface="Arial Nova" panose="020B0504020202020204" pitchFamily="34" charset="0"/>
                      </a:rPr>
                      <a:t>Digital IF Modem</a:t>
                    </a:r>
                  </a:p>
                </p:txBody>
              </p:sp>
            </p:grpSp>
            <p:grpSp>
              <p:nvGrpSpPr>
                <p:cNvPr id="65" name="Group 64">
                  <a:extLst>
                    <a:ext uri="{FF2B5EF4-FFF2-40B4-BE49-F238E27FC236}">
                      <a16:creationId xmlns:a16="http://schemas.microsoft.com/office/drawing/2014/main" id="{7A156FB4-32B8-47CA-845C-6CC04565BEB8}"/>
                    </a:ext>
                  </a:extLst>
                </p:cNvPr>
                <p:cNvGrpSpPr/>
                <p:nvPr/>
              </p:nvGrpSpPr>
              <p:grpSpPr>
                <a:xfrm>
                  <a:off x="8311431" y="3608853"/>
                  <a:ext cx="1383047" cy="649073"/>
                  <a:chOff x="6114254" y="2513676"/>
                  <a:chExt cx="1383047" cy="649073"/>
                </a:xfrm>
              </p:grpSpPr>
              <p:sp>
                <p:nvSpPr>
                  <p:cNvPr id="69" name="Rectangle: Rounded Corners 68">
                    <a:extLst>
                      <a:ext uri="{FF2B5EF4-FFF2-40B4-BE49-F238E27FC236}">
                        <a16:creationId xmlns:a16="http://schemas.microsoft.com/office/drawing/2014/main" id="{B1C6A194-018B-4D3B-8E39-25F8E540AD59}"/>
                      </a:ext>
                    </a:extLst>
                  </p:cNvPr>
                  <p:cNvSpPr/>
                  <p:nvPr/>
                </p:nvSpPr>
                <p:spPr>
                  <a:xfrm>
                    <a:off x="6114254" y="2513676"/>
                    <a:ext cx="1383047" cy="649073"/>
                  </a:xfrm>
                  <a:prstGeom prst="roundRect">
                    <a:avLst>
                      <a:gd name="adj" fmla="val 10500"/>
                    </a:avLst>
                  </a:prstGeom>
                  <a:solidFill>
                    <a:srgbClr val="EFEFEF"/>
                  </a:solidFill>
                  <a:ln>
                    <a:solidFill>
                      <a:schemeClr val="tx1"/>
                    </a:solidFill>
                  </a:ln>
                  <a:effectLst>
                    <a:outerShdw blurRad="50800" dist="38100" dir="5400000" algn="t" rotWithShape="0">
                      <a:prstClr val="black">
                        <a:alpha val="40000"/>
                      </a:prstClr>
                    </a:outerShdw>
                  </a:effectLst>
                </p:spPr>
                <p:style>
                  <a:lnRef idx="1">
                    <a:schemeClr val="accent1">
                      <a:shade val="80000"/>
                      <a:hueOff val="49898"/>
                      <a:satOff val="-894"/>
                      <a:lumOff val="3798"/>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70" name="Rectangle: Rounded Corners 20">
                    <a:extLst>
                      <a:ext uri="{FF2B5EF4-FFF2-40B4-BE49-F238E27FC236}">
                        <a16:creationId xmlns:a16="http://schemas.microsoft.com/office/drawing/2014/main" id="{F239C202-299A-4AA1-99C7-FBB5944E89CC}"/>
                      </a:ext>
                    </a:extLst>
                  </p:cNvPr>
                  <p:cNvSpPr txBox="1"/>
                  <p:nvPr/>
                </p:nvSpPr>
                <p:spPr>
                  <a:xfrm>
                    <a:off x="6134215" y="2641385"/>
                    <a:ext cx="1343125" cy="393655"/>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kern="1200" dirty="0">
                        <a:latin typeface="Arial Nova" panose="020B0504020202020204" pitchFamily="34" charset="0"/>
                      </a:rPr>
                      <a:t>Edge Device</a:t>
                    </a:r>
                  </a:p>
                </p:txBody>
              </p:sp>
            </p:grpSp>
            <p:grpSp>
              <p:nvGrpSpPr>
                <p:cNvPr id="66" name="Group 65">
                  <a:extLst>
                    <a:ext uri="{FF2B5EF4-FFF2-40B4-BE49-F238E27FC236}">
                      <a16:creationId xmlns:a16="http://schemas.microsoft.com/office/drawing/2014/main" id="{CEC9D3F1-BEDD-4768-BF9D-61A0F3DDF37C}"/>
                    </a:ext>
                  </a:extLst>
                </p:cNvPr>
                <p:cNvGrpSpPr/>
                <p:nvPr/>
              </p:nvGrpSpPr>
              <p:grpSpPr>
                <a:xfrm>
                  <a:off x="6849958" y="3608853"/>
                  <a:ext cx="1383047" cy="649073"/>
                  <a:chOff x="4729959" y="2513676"/>
                  <a:chExt cx="1383047" cy="649073"/>
                </a:xfrm>
              </p:grpSpPr>
              <p:sp>
                <p:nvSpPr>
                  <p:cNvPr id="67" name="Rectangle: Rounded Corners 66">
                    <a:extLst>
                      <a:ext uri="{FF2B5EF4-FFF2-40B4-BE49-F238E27FC236}">
                        <a16:creationId xmlns:a16="http://schemas.microsoft.com/office/drawing/2014/main" id="{5063593B-B3D6-4417-8403-E2895294E63D}"/>
                      </a:ext>
                    </a:extLst>
                  </p:cNvPr>
                  <p:cNvSpPr/>
                  <p:nvPr/>
                </p:nvSpPr>
                <p:spPr>
                  <a:xfrm>
                    <a:off x="4729959" y="2513676"/>
                    <a:ext cx="1383047" cy="649073"/>
                  </a:xfrm>
                  <a:prstGeom prst="roundRect">
                    <a:avLst>
                      <a:gd name="adj" fmla="val 10500"/>
                    </a:avLst>
                  </a:prstGeom>
                  <a:solidFill>
                    <a:srgbClr val="EFEFEF"/>
                  </a:solidFill>
                  <a:ln>
                    <a:solidFill>
                      <a:schemeClr val="tx1"/>
                    </a:solidFill>
                  </a:ln>
                  <a:effectLst>
                    <a:outerShdw blurRad="50800" dist="38100" dir="5400000" algn="t" rotWithShape="0">
                      <a:prstClr val="black">
                        <a:alpha val="40000"/>
                      </a:prstClr>
                    </a:outerShdw>
                  </a:effectLst>
                </p:spPr>
                <p:style>
                  <a:lnRef idx="1">
                    <a:schemeClr val="accent1">
                      <a:shade val="80000"/>
                      <a:hueOff val="49898"/>
                      <a:satOff val="-894"/>
                      <a:lumOff val="3798"/>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68" name="Rectangle: Rounded Corners 4">
                    <a:extLst>
                      <a:ext uri="{FF2B5EF4-FFF2-40B4-BE49-F238E27FC236}">
                        <a16:creationId xmlns:a16="http://schemas.microsoft.com/office/drawing/2014/main" id="{8999C865-4326-4F24-8A5D-7AED91A18625}"/>
                      </a:ext>
                    </a:extLst>
                  </p:cNvPr>
                  <p:cNvSpPr txBox="1"/>
                  <p:nvPr/>
                </p:nvSpPr>
                <p:spPr>
                  <a:xfrm>
                    <a:off x="4749920" y="2641385"/>
                    <a:ext cx="1343125" cy="393655"/>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kern="1200" dirty="0">
                        <a:latin typeface="Arial Nova" panose="020B0504020202020204" pitchFamily="34" charset="0"/>
                      </a:rPr>
                      <a:t>Digital IF Protocol</a:t>
                    </a:r>
                  </a:p>
                </p:txBody>
              </p:sp>
            </p:grpSp>
          </p:grpSp>
        </p:grpSp>
        <p:grpSp>
          <p:nvGrpSpPr>
            <p:cNvPr id="52" name="Group 51">
              <a:extLst>
                <a:ext uri="{FF2B5EF4-FFF2-40B4-BE49-F238E27FC236}">
                  <a16:creationId xmlns:a16="http://schemas.microsoft.com/office/drawing/2014/main" id="{0FC19516-8ED5-40AB-A28D-32DDFE2D14EA}"/>
                </a:ext>
              </a:extLst>
            </p:cNvPr>
            <p:cNvGrpSpPr/>
            <p:nvPr/>
          </p:nvGrpSpPr>
          <p:grpSpPr>
            <a:xfrm>
              <a:off x="3896264" y="2726837"/>
              <a:ext cx="1405318" cy="1942404"/>
              <a:chOff x="3896264" y="2649674"/>
              <a:chExt cx="1405318" cy="1942404"/>
            </a:xfrm>
          </p:grpSpPr>
          <p:grpSp>
            <p:nvGrpSpPr>
              <p:cNvPr id="53" name="Group 52">
                <a:extLst>
                  <a:ext uri="{FF2B5EF4-FFF2-40B4-BE49-F238E27FC236}">
                    <a16:creationId xmlns:a16="http://schemas.microsoft.com/office/drawing/2014/main" id="{26E143F5-9527-4CF7-A5EB-8203823A81F3}"/>
                  </a:ext>
                </a:extLst>
              </p:cNvPr>
              <p:cNvGrpSpPr/>
              <p:nvPr/>
            </p:nvGrpSpPr>
            <p:grpSpPr>
              <a:xfrm>
                <a:off x="3896265" y="2649674"/>
                <a:ext cx="1405317" cy="600967"/>
                <a:chOff x="1812424" y="2280753"/>
                <a:chExt cx="1244675" cy="600967"/>
              </a:xfrm>
            </p:grpSpPr>
            <p:sp>
              <p:nvSpPr>
                <p:cNvPr id="60" name="Rectangle: Rounded Corners 59">
                  <a:extLst>
                    <a:ext uri="{FF2B5EF4-FFF2-40B4-BE49-F238E27FC236}">
                      <a16:creationId xmlns:a16="http://schemas.microsoft.com/office/drawing/2014/main" id="{75728C22-175A-4146-A3F4-B6D723FD582E}"/>
                    </a:ext>
                  </a:extLst>
                </p:cNvPr>
                <p:cNvSpPr/>
                <p:nvPr/>
              </p:nvSpPr>
              <p:spPr>
                <a:xfrm>
                  <a:off x="1812424" y="2280753"/>
                  <a:ext cx="1244675" cy="600967"/>
                </a:xfrm>
                <a:prstGeom prst="roundRect">
                  <a:avLst>
                    <a:gd name="adj" fmla="val 10500"/>
                  </a:avLst>
                </a:prstGeom>
                <a:solidFill>
                  <a:srgbClr val="EFEFEF"/>
                </a:solidFill>
                <a:ln>
                  <a:solidFill>
                    <a:schemeClr val="tx1"/>
                  </a:solidFill>
                </a:ln>
                <a:effectLst>
                  <a:outerShdw blurRad="50800" dist="38100" dir="5400000" algn="t" rotWithShape="0">
                    <a:prstClr val="black">
                      <a:alpha val="40000"/>
                    </a:prstClr>
                  </a:outerShdw>
                </a:effectLst>
              </p:spPr>
              <p:style>
                <a:lnRef idx="1">
                  <a:schemeClr val="accent1">
                    <a:shade val="80000"/>
                    <a:hueOff val="49898"/>
                    <a:satOff val="-894"/>
                    <a:lumOff val="3798"/>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61" name="Rectangle: Rounded Corners 14">
                  <a:extLst>
                    <a:ext uri="{FF2B5EF4-FFF2-40B4-BE49-F238E27FC236}">
                      <a16:creationId xmlns:a16="http://schemas.microsoft.com/office/drawing/2014/main" id="{4B374CF3-4D77-42B7-9150-949125ADA494}"/>
                    </a:ext>
                  </a:extLst>
                </p:cNvPr>
                <p:cNvSpPr txBox="1"/>
                <p:nvPr/>
              </p:nvSpPr>
              <p:spPr>
                <a:xfrm>
                  <a:off x="2077883" y="2414574"/>
                  <a:ext cx="713756" cy="333326"/>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kern="1200" dirty="0">
                      <a:latin typeface="Arial Nova" panose="020B0504020202020204" pitchFamily="34" charset="0"/>
                    </a:rPr>
                    <a:t>NFV</a:t>
                  </a:r>
                </a:p>
              </p:txBody>
            </p:sp>
          </p:grpSp>
          <p:grpSp>
            <p:nvGrpSpPr>
              <p:cNvPr id="54" name="Group 53">
                <a:extLst>
                  <a:ext uri="{FF2B5EF4-FFF2-40B4-BE49-F238E27FC236}">
                    <a16:creationId xmlns:a16="http://schemas.microsoft.com/office/drawing/2014/main" id="{AB00C914-ACE7-48B4-85C4-D4660A2EA639}"/>
                  </a:ext>
                </a:extLst>
              </p:cNvPr>
              <p:cNvGrpSpPr/>
              <p:nvPr/>
            </p:nvGrpSpPr>
            <p:grpSpPr>
              <a:xfrm>
                <a:off x="3896265" y="3320393"/>
                <a:ext cx="1405317" cy="600967"/>
                <a:chOff x="1812424" y="2920186"/>
                <a:chExt cx="1244675" cy="600967"/>
              </a:xfrm>
            </p:grpSpPr>
            <p:sp>
              <p:nvSpPr>
                <p:cNvPr id="58" name="Rectangle: Rounded Corners 57">
                  <a:extLst>
                    <a:ext uri="{FF2B5EF4-FFF2-40B4-BE49-F238E27FC236}">
                      <a16:creationId xmlns:a16="http://schemas.microsoft.com/office/drawing/2014/main" id="{54E52B9D-AD91-4926-9651-4DA316535D98}"/>
                    </a:ext>
                  </a:extLst>
                </p:cNvPr>
                <p:cNvSpPr/>
                <p:nvPr/>
              </p:nvSpPr>
              <p:spPr>
                <a:xfrm>
                  <a:off x="1812424" y="2920186"/>
                  <a:ext cx="1244675" cy="600967"/>
                </a:xfrm>
                <a:prstGeom prst="roundRect">
                  <a:avLst>
                    <a:gd name="adj" fmla="val 10500"/>
                  </a:avLst>
                </a:prstGeom>
                <a:solidFill>
                  <a:srgbClr val="EFEFEF"/>
                </a:solidFill>
                <a:ln>
                  <a:solidFill>
                    <a:schemeClr val="tx1"/>
                  </a:solidFill>
                </a:ln>
                <a:effectLst>
                  <a:outerShdw blurRad="50800" dist="38100" dir="5400000" algn="t" rotWithShape="0">
                    <a:prstClr val="black">
                      <a:alpha val="40000"/>
                    </a:prstClr>
                  </a:outerShdw>
                </a:effectLst>
              </p:spPr>
              <p:style>
                <a:lnRef idx="1">
                  <a:schemeClr val="accent1">
                    <a:shade val="80000"/>
                    <a:hueOff val="49898"/>
                    <a:satOff val="-894"/>
                    <a:lumOff val="3798"/>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59" name="Rectangle: Rounded Corners 16">
                  <a:extLst>
                    <a:ext uri="{FF2B5EF4-FFF2-40B4-BE49-F238E27FC236}">
                      <a16:creationId xmlns:a16="http://schemas.microsoft.com/office/drawing/2014/main" id="{E48600A3-4EFB-4AEB-B789-8071F7E417CA}"/>
                    </a:ext>
                  </a:extLst>
                </p:cNvPr>
                <p:cNvSpPr txBox="1"/>
                <p:nvPr/>
              </p:nvSpPr>
              <p:spPr>
                <a:xfrm>
                  <a:off x="1877240" y="3029264"/>
                  <a:ext cx="1115043" cy="382812"/>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dirty="0">
                      <a:latin typeface="Arial Nova" panose="020B0504020202020204" pitchFamily="34" charset="0"/>
                    </a:rPr>
                    <a:t>OSS/BSS</a:t>
                  </a:r>
                  <a:endParaRPr lang="en-US" kern="1200" dirty="0">
                    <a:latin typeface="Arial Nova" panose="020B0504020202020204" pitchFamily="34" charset="0"/>
                  </a:endParaRPr>
                </a:p>
              </p:txBody>
            </p:sp>
          </p:grpSp>
          <p:grpSp>
            <p:nvGrpSpPr>
              <p:cNvPr id="55" name="Group 54">
                <a:extLst>
                  <a:ext uri="{FF2B5EF4-FFF2-40B4-BE49-F238E27FC236}">
                    <a16:creationId xmlns:a16="http://schemas.microsoft.com/office/drawing/2014/main" id="{5C81B722-A54C-4A20-9121-1BB8DD7C6FB8}"/>
                  </a:ext>
                </a:extLst>
              </p:cNvPr>
              <p:cNvGrpSpPr/>
              <p:nvPr/>
            </p:nvGrpSpPr>
            <p:grpSpPr>
              <a:xfrm>
                <a:off x="3896264" y="3991111"/>
                <a:ext cx="1405317" cy="600967"/>
                <a:chOff x="3896265" y="2632047"/>
                <a:chExt cx="1405317" cy="600967"/>
              </a:xfrm>
            </p:grpSpPr>
            <p:sp>
              <p:nvSpPr>
                <p:cNvPr id="56" name="Rectangle: Rounded Corners 55">
                  <a:extLst>
                    <a:ext uri="{FF2B5EF4-FFF2-40B4-BE49-F238E27FC236}">
                      <a16:creationId xmlns:a16="http://schemas.microsoft.com/office/drawing/2014/main" id="{E01A9B76-DE33-474B-8086-B86677AA4656}"/>
                    </a:ext>
                  </a:extLst>
                </p:cNvPr>
                <p:cNvSpPr/>
                <p:nvPr/>
              </p:nvSpPr>
              <p:spPr>
                <a:xfrm>
                  <a:off x="3896265" y="2632047"/>
                  <a:ext cx="1405317" cy="600967"/>
                </a:xfrm>
                <a:prstGeom prst="roundRect">
                  <a:avLst>
                    <a:gd name="adj" fmla="val 10500"/>
                  </a:avLst>
                </a:prstGeom>
                <a:solidFill>
                  <a:srgbClr val="EFEFEF"/>
                </a:solidFill>
                <a:ln>
                  <a:solidFill>
                    <a:schemeClr val="tx1"/>
                  </a:solidFill>
                </a:ln>
                <a:effectLst>
                  <a:outerShdw blurRad="50800" dist="38100" dir="5400000" algn="t" rotWithShape="0">
                    <a:prstClr val="black">
                      <a:alpha val="40000"/>
                    </a:prstClr>
                  </a:outerShdw>
                </a:effectLst>
              </p:spPr>
              <p:style>
                <a:lnRef idx="1">
                  <a:schemeClr val="accent1">
                    <a:shade val="80000"/>
                    <a:hueOff val="49898"/>
                    <a:satOff val="-894"/>
                    <a:lumOff val="3798"/>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57" name="Rectangle: Rounded Corners 14">
                  <a:extLst>
                    <a:ext uri="{FF2B5EF4-FFF2-40B4-BE49-F238E27FC236}">
                      <a16:creationId xmlns:a16="http://schemas.microsoft.com/office/drawing/2014/main" id="{707FDD99-6CCC-43E8-8D46-C5779105075B}"/>
                    </a:ext>
                  </a:extLst>
                </p:cNvPr>
                <p:cNvSpPr txBox="1"/>
                <p:nvPr/>
              </p:nvSpPr>
              <p:spPr>
                <a:xfrm>
                  <a:off x="3951901" y="2786588"/>
                  <a:ext cx="1294044" cy="333326"/>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Arial Nova" panose="020B0504020202020204" pitchFamily="34" charset="0"/>
                    </a:rPr>
                    <a:t>MANO</a:t>
                  </a:r>
                </a:p>
              </p:txBody>
            </p:sp>
          </p:grpSp>
        </p:grpSp>
      </p:grpSp>
    </p:spTree>
    <p:extLst>
      <p:ext uri="{BB962C8B-B14F-4D97-AF65-F5344CB8AC3E}">
        <p14:creationId xmlns:p14="http://schemas.microsoft.com/office/powerpoint/2010/main" val="336583342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125E4EDE-FC38-40D2-AF30-31A152004B80}"/>
              </a:ext>
            </a:extLst>
          </p:cNvPr>
          <p:cNvSpPr>
            <a:spLocks noGrp="1"/>
          </p:cNvSpPr>
          <p:nvPr>
            <p:ph type="sldNum" sz="quarter" idx="12"/>
          </p:nvPr>
        </p:nvSpPr>
        <p:spPr/>
        <p:txBody>
          <a:bodyPr/>
          <a:lstStyle/>
          <a:p>
            <a:fld id="{CC24BB70-E245-405D-9C25-ED7FF3DFED3E}" type="slidenum">
              <a:rPr lang="en-US" smtClean="0"/>
              <a:t>22</a:t>
            </a:fld>
            <a:endParaRPr lang="en-US" dirty="0"/>
          </a:p>
        </p:txBody>
      </p:sp>
      <p:sp>
        <p:nvSpPr>
          <p:cNvPr id="4" name="Title 3">
            <a:extLst>
              <a:ext uri="{FF2B5EF4-FFF2-40B4-BE49-F238E27FC236}">
                <a16:creationId xmlns:a16="http://schemas.microsoft.com/office/drawing/2014/main" id="{D6F324E7-6B8B-42DC-9599-8D7E45153190}"/>
              </a:ext>
            </a:extLst>
          </p:cNvPr>
          <p:cNvSpPr>
            <a:spLocks noGrp="1"/>
          </p:cNvSpPr>
          <p:nvPr>
            <p:ph type="title"/>
          </p:nvPr>
        </p:nvSpPr>
        <p:spPr/>
        <p:txBody>
          <a:bodyPr/>
          <a:lstStyle/>
          <a:p>
            <a:r>
              <a:rPr lang="en-US" dirty="0"/>
              <a:t>Virtualization Overview</a:t>
            </a:r>
          </a:p>
        </p:txBody>
      </p:sp>
      <p:grpSp>
        <p:nvGrpSpPr>
          <p:cNvPr id="6" name="Group 5">
            <a:extLst>
              <a:ext uri="{FF2B5EF4-FFF2-40B4-BE49-F238E27FC236}">
                <a16:creationId xmlns:a16="http://schemas.microsoft.com/office/drawing/2014/main" id="{D3740C17-44C7-42BF-A753-91223CEAEFE9}"/>
              </a:ext>
            </a:extLst>
          </p:cNvPr>
          <p:cNvGrpSpPr/>
          <p:nvPr/>
        </p:nvGrpSpPr>
        <p:grpSpPr>
          <a:xfrm>
            <a:off x="1058367" y="1752076"/>
            <a:ext cx="10120934" cy="3392665"/>
            <a:chOff x="1058367" y="1752076"/>
            <a:chExt cx="10120934" cy="3392665"/>
          </a:xfrm>
        </p:grpSpPr>
        <p:grpSp>
          <p:nvGrpSpPr>
            <p:cNvPr id="71" name="Group 70">
              <a:extLst>
                <a:ext uri="{FF2B5EF4-FFF2-40B4-BE49-F238E27FC236}">
                  <a16:creationId xmlns:a16="http://schemas.microsoft.com/office/drawing/2014/main" id="{C2726F14-BC5D-400F-8543-0A08E713A8F6}"/>
                </a:ext>
              </a:extLst>
            </p:cNvPr>
            <p:cNvGrpSpPr/>
            <p:nvPr/>
          </p:nvGrpSpPr>
          <p:grpSpPr>
            <a:xfrm>
              <a:off x="1058367" y="3644478"/>
              <a:ext cx="4657387" cy="1447755"/>
              <a:chOff x="777881" y="3287085"/>
              <a:chExt cx="2043422" cy="635200"/>
            </a:xfrm>
          </p:grpSpPr>
          <p:sp>
            <p:nvSpPr>
              <p:cNvPr id="35" name="Cube 34">
                <a:extLst>
                  <a:ext uri="{FF2B5EF4-FFF2-40B4-BE49-F238E27FC236}">
                    <a16:creationId xmlns:a16="http://schemas.microsoft.com/office/drawing/2014/main" id="{79CB28DE-A205-4D2C-B477-DF18F9133556}"/>
                  </a:ext>
                </a:extLst>
              </p:cNvPr>
              <p:cNvSpPr/>
              <p:nvPr/>
            </p:nvSpPr>
            <p:spPr>
              <a:xfrm>
                <a:off x="777881" y="3287085"/>
                <a:ext cx="2043422" cy="635200"/>
              </a:xfrm>
              <a:prstGeom prst="cube">
                <a:avLst/>
              </a:prstGeom>
              <a:solidFill>
                <a:srgbClr val="BDBEB9"/>
              </a:solidFill>
              <a:ln w="38100">
                <a:solidFill>
                  <a:srgbClr val="63676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Arial Nova" panose="020B0504020202020204" pitchFamily="34" charset="0"/>
                  </a:rPr>
                  <a:t>Common</a:t>
                </a:r>
              </a:p>
              <a:p>
                <a:pPr algn="ctr"/>
                <a:r>
                  <a:rPr lang="en-US" sz="2800" b="1" dirty="0">
                    <a:solidFill>
                      <a:schemeClr val="tx1"/>
                    </a:solidFill>
                    <a:latin typeface="Arial Nova" panose="020B0504020202020204" pitchFamily="34" charset="0"/>
                  </a:rPr>
                  <a:t>Hardware</a:t>
                </a:r>
              </a:p>
            </p:txBody>
          </p:sp>
          <p:sp>
            <p:nvSpPr>
              <p:cNvPr id="69" name="Freeform 73">
                <a:extLst>
                  <a:ext uri="{FF2B5EF4-FFF2-40B4-BE49-F238E27FC236}">
                    <a16:creationId xmlns:a16="http://schemas.microsoft.com/office/drawing/2014/main" id="{4F49F494-A7CF-4099-870E-4A49493AC9FB}"/>
                  </a:ext>
                </a:extLst>
              </p:cNvPr>
              <p:cNvSpPr>
                <a:spLocks noChangeAspect="1" noEditPoints="1"/>
              </p:cNvSpPr>
              <p:nvPr/>
            </p:nvSpPr>
            <p:spPr bwMode="black">
              <a:xfrm>
                <a:off x="2205776" y="3527877"/>
                <a:ext cx="307129" cy="307128"/>
              </a:xfrm>
              <a:custGeom>
                <a:avLst/>
                <a:gdLst>
                  <a:gd name="T0" fmla="*/ 313 w 330"/>
                  <a:gd name="T1" fmla="*/ 161 h 330"/>
                  <a:gd name="T2" fmla="*/ 313 w 330"/>
                  <a:gd name="T3" fmla="*/ 128 h 330"/>
                  <a:gd name="T4" fmla="*/ 284 w 330"/>
                  <a:gd name="T5" fmla="*/ 137 h 330"/>
                  <a:gd name="T6" fmla="*/ 298 w 330"/>
                  <a:gd name="T7" fmla="*/ 111 h 330"/>
                  <a:gd name="T8" fmla="*/ 330 w 330"/>
                  <a:gd name="T9" fmla="*/ 103 h 330"/>
                  <a:gd name="T10" fmla="*/ 298 w 330"/>
                  <a:gd name="T11" fmla="*/ 95 h 330"/>
                  <a:gd name="T12" fmla="*/ 284 w 330"/>
                  <a:gd name="T13" fmla="*/ 87 h 330"/>
                  <a:gd name="T14" fmla="*/ 235 w 330"/>
                  <a:gd name="T15" fmla="*/ 46 h 330"/>
                  <a:gd name="T16" fmla="*/ 244 w 330"/>
                  <a:gd name="T17" fmla="*/ 17 h 330"/>
                  <a:gd name="T18" fmla="*/ 211 w 330"/>
                  <a:gd name="T19" fmla="*/ 17 h 330"/>
                  <a:gd name="T20" fmla="*/ 219 w 330"/>
                  <a:gd name="T21" fmla="*/ 46 h 330"/>
                  <a:gd name="T22" fmla="*/ 194 w 330"/>
                  <a:gd name="T23" fmla="*/ 32 h 330"/>
                  <a:gd name="T24" fmla="*/ 186 w 330"/>
                  <a:gd name="T25" fmla="*/ 0 h 330"/>
                  <a:gd name="T26" fmla="*/ 178 w 330"/>
                  <a:gd name="T27" fmla="*/ 32 h 330"/>
                  <a:gd name="T28" fmla="*/ 152 w 330"/>
                  <a:gd name="T29" fmla="*/ 46 h 330"/>
                  <a:gd name="T30" fmla="*/ 161 w 330"/>
                  <a:gd name="T31" fmla="*/ 17 h 330"/>
                  <a:gd name="T32" fmla="*/ 128 w 330"/>
                  <a:gd name="T33" fmla="*/ 17 h 330"/>
                  <a:gd name="T34" fmla="*/ 137 w 330"/>
                  <a:gd name="T35" fmla="*/ 46 h 330"/>
                  <a:gd name="T36" fmla="*/ 111 w 330"/>
                  <a:gd name="T37" fmla="*/ 32 h 330"/>
                  <a:gd name="T38" fmla="*/ 103 w 330"/>
                  <a:gd name="T39" fmla="*/ 0 h 330"/>
                  <a:gd name="T40" fmla="*/ 95 w 330"/>
                  <a:gd name="T41" fmla="*/ 32 h 330"/>
                  <a:gd name="T42" fmla="*/ 87 w 330"/>
                  <a:gd name="T43" fmla="*/ 46 h 330"/>
                  <a:gd name="T44" fmla="*/ 46 w 330"/>
                  <a:gd name="T45" fmla="*/ 95 h 330"/>
                  <a:gd name="T46" fmla="*/ 17 w 330"/>
                  <a:gd name="T47" fmla="*/ 86 h 330"/>
                  <a:gd name="T48" fmla="*/ 17 w 330"/>
                  <a:gd name="T49" fmla="*/ 120 h 330"/>
                  <a:gd name="T50" fmla="*/ 46 w 330"/>
                  <a:gd name="T51" fmla="*/ 111 h 330"/>
                  <a:gd name="T52" fmla="*/ 32 w 330"/>
                  <a:gd name="T53" fmla="*/ 137 h 330"/>
                  <a:gd name="T54" fmla="*/ 0 w 330"/>
                  <a:gd name="T55" fmla="*/ 144 h 330"/>
                  <a:gd name="T56" fmla="*/ 32 w 330"/>
                  <a:gd name="T57" fmla="*/ 152 h 330"/>
                  <a:gd name="T58" fmla="*/ 46 w 330"/>
                  <a:gd name="T59" fmla="*/ 178 h 330"/>
                  <a:gd name="T60" fmla="*/ 17 w 330"/>
                  <a:gd name="T61" fmla="*/ 169 h 330"/>
                  <a:gd name="T62" fmla="*/ 17 w 330"/>
                  <a:gd name="T63" fmla="*/ 203 h 330"/>
                  <a:gd name="T64" fmla="*/ 46 w 330"/>
                  <a:gd name="T65" fmla="*/ 194 h 330"/>
                  <a:gd name="T66" fmla="*/ 32 w 330"/>
                  <a:gd name="T67" fmla="*/ 219 h 330"/>
                  <a:gd name="T68" fmla="*/ 0 w 330"/>
                  <a:gd name="T69" fmla="*/ 227 h 330"/>
                  <a:gd name="T70" fmla="*/ 32 w 330"/>
                  <a:gd name="T71" fmla="*/ 235 h 330"/>
                  <a:gd name="T72" fmla="*/ 46 w 330"/>
                  <a:gd name="T73" fmla="*/ 243 h 330"/>
                  <a:gd name="T74" fmla="*/ 95 w 330"/>
                  <a:gd name="T75" fmla="*/ 284 h 330"/>
                  <a:gd name="T76" fmla="*/ 86 w 330"/>
                  <a:gd name="T77" fmla="*/ 313 h 330"/>
                  <a:gd name="T78" fmla="*/ 120 w 330"/>
                  <a:gd name="T79" fmla="*/ 313 h 330"/>
                  <a:gd name="T80" fmla="*/ 111 w 330"/>
                  <a:gd name="T81" fmla="*/ 284 h 330"/>
                  <a:gd name="T82" fmla="*/ 137 w 330"/>
                  <a:gd name="T83" fmla="*/ 298 h 330"/>
                  <a:gd name="T84" fmla="*/ 144 w 330"/>
                  <a:gd name="T85" fmla="*/ 330 h 330"/>
                  <a:gd name="T86" fmla="*/ 152 w 330"/>
                  <a:gd name="T87" fmla="*/ 298 h 330"/>
                  <a:gd name="T88" fmla="*/ 178 w 330"/>
                  <a:gd name="T89" fmla="*/ 284 h 330"/>
                  <a:gd name="T90" fmla="*/ 169 w 330"/>
                  <a:gd name="T91" fmla="*/ 313 h 330"/>
                  <a:gd name="T92" fmla="*/ 203 w 330"/>
                  <a:gd name="T93" fmla="*/ 313 h 330"/>
                  <a:gd name="T94" fmla="*/ 194 w 330"/>
                  <a:gd name="T95" fmla="*/ 284 h 330"/>
                  <a:gd name="T96" fmla="*/ 219 w 330"/>
                  <a:gd name="T97" fmla="*/ 298 h 330"/>
                  <a:gd name="T98" fmla="*/ 227 w 330"/>
                  <a:gd name="T99" fmla="*/ 330 h 330"/>
                  <a:gd name="T100" fmla="*/ 235 w 330"/>
                  <a:gd name="T101" fmla="*/ 298 h 330"/>
                  <a:gd name="T102" fmla="*/ 243 w 330"/>
                  <a:gd name="T103" fmla="*/ 284 h 330"/>
                  <a:gd name="T104" fmla="*/ 284 w 330"/>
                  <a:gd name="T105" fmla="*/ 235 h 330"/>
                  <a:gd name="T106" fmla="*/ 313 w 330"/>
                  <a:gd name="T107" fmla="*/ 244 h 330"/>
                  <a:gd name="T108" fmla="*/ 313 w 330"/>
                  <a:gd name="T109" fmla="*/ 211 h 330"/>
                  <a:gd name="T110" fmla="*/ 284 w 330"/>
                  <a:gd name="T111" fmla="*/ 219 h 330"/>
                  <a:gd name="T112" fmla="*/ 298 w 330"/>
                  <a:gd name="T113" fmla="*/ 194 h 330"/>
                  <a:gd name="T114" fmla="*/ 330 w 330"/>
                  <a:gd name="T115" fmla="*/ 186 h 330"/>
                  <a:gd name="T116" fmla="*/ 298 w 330"/>
                  <a:gd name="T117" fmla="*/ 178 h 330"/>
                  <a:gd name="T118" fmla="*/ 284 w 330"/>
                  <a:gd name="T119" fmla="*/ 152 h 330"/>
                  <a:gd name="T120" fmla="*/ 165 w 330"/>
                  <a:gd name="T121" fmla="*/ 267 h 330"/>
                  <a:gd name="T122" fmla="*/ 165 w 330"/>
                  <a:gd name="T123" fmla="*/ 63 h 330"/>
                  <a:gd name="T124" fmla="*/ 165 w 330"/>
                  <a:gd name="T125" fmla="*/ 267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30" h="330">
                    <a:moveTo>
                      <a:pt x="298" y="152"/>
                    </a:moveTo>
                    <a:cubicBezTo>
                      <a:pt x="301" y="158"/>
                      <a:pt x="307" y="161"/>
                      <a:pt x="313" y="161"/>
                    </a:cubicBezTo>
                    <a:cubicBezTo>
                      <a:pt x="322" y="161"/>
                      <a:pt x="330" y="154"/>
                      <a:pt x="330" y="144"/>
                    </a:cubicBezTo>
                    <a:cubicBezTo>
                      <a:pt x="330" y="135"/>
                      <a:pt x="322" y="128"/>
                      <a:pt x="313" y="128"/>
                    </a:cubicBezTo>
                    <a:cubicBezTo>
                      <a:pt x="307" y="128"/>
                      <a:pt x="301" y="131"/>
                      <a:pt x="298" y="137"/>
                    </a:cubicBezTo>
                    <a:cubicBezTo>
                      <a:pt x="284" y="137"/>
                      <a:pt x="284" y="137"/>
                      <a:pt x="284" y="137"/>
                    </a:cubicBezTo>
                    <a:cubicBezTo>
                      <a:pt x="284" y="111"/>
                      <a:pt x="284" y="111"/>
                      <a:pt x="284" y="111"/>
                    </a:cubicBezTo>
                    <a:cubicBezTo>
                      <a:pt x="298" y="111"/>
                      <a:pt x="298" y="111"/>
                      <a:pt x="298" y="111"/>
                    </a:cubicBezTo>
                    <a:cubicBezTo>
                      <a:pt x="301" y="116"/>
                      <a:pt x="307" y="120"/>
                      <a:pt x="313" y="120"/>
                    </a:cubicBezTo>
                    <a:cubicBezTo>
                      <a:pt x="322" y="120"/>
                      <a:pt x="330" y="112"/>
                      <a:pt x="330" y="103"/>
                    </a:cubicBezTo>
                    <a:cubicBezTo>
                      <a:pt x="330" y="94"/>
                      <a:pt x="322" y="86"/>
                      <a:pt x="313" y="86"/>
                    </a:cubicBezTo>
                    <a:cubicBezTo>
                      <a:pt x="307" y="86"/>
                      <a:pt x="301" y="90"/>
                      <a:pt x="298" y="95"/>
                    </a:cubicBezTo>
                    <a:cubicBezTo>
                      <a:pt x="284" y="95"/>
                      <a:pt x="284" y="95"/>
                      <a:pt x="284" y="95"/>
                    </a:cubicBezTo>
                    <a:cubicBezTo>
                      <a:pt x="284" y="87"/>
                      <a:pt x="284" y="87"/>
                      <a:pt x="284" y="87"/>
                    </a:cubicBezTo>
                    <a:cubicBezTo>
                      <a:pt x="284" y="65"/>
                      <a:pt x="266" y="46"/>
                      <a:pt x="243" y="46"/>
                    </a:cubicBezTo>
                    <a:cubicBezTo>
                      <a:pt x="235" y="46"/>
                      <a:pt x="235" y="46"/>
                      <a:pt x="235" y="46"/>
                    </a:cubicBezTo>
                    <a:cubicBezTo>
                      <a:pt x="235" y="32"/>
                      <a:pt x="235" y="32"/>
                      <a:pt x="235" y="32"/>
                    </a:cubicBezTo>
                    <a:cubicBezTo>
                      <a:pt x="240" y="29"/>
                      <a:pt x="244" y="23"/>
                      <a:pt x="244" y="17"/>
                    </a:cubicBezTo>
                    <a:cubicBezTo>
                      <a:pt x="244" y="8"/>
                      <a:pt x="237" y="0"/>
                      <a:pt x="227" y="0"/>
                    </a:cubicBezTo>
                    <a:cubicBezTo>
                      <a:pt x="218" y="0"/>
                      <a:pt x="211" y="8"/>
                      <a:pt x="211" y="17"/>
                    </a:cubicBezTo>
                    <a:cubicBezTo>
                      <a:pt x="211" y="23"/>
                      <a:pt x="214" y="29"/>
                      <a:pt x="219" y="32"/>
                    </a:cubicBezTo>
                    <a:cubicBezTo>
                      <a:pt x="219" y="46"/>
                      <a:pt x="219" y="46"/>
                      <a:pt x="219" y="46"/>
                    </a:cubicBezTo>
                    <a:cubicBezTo>
                      <a:pt x="194" y="46"/>
                      <a:pt x="194" y="46"/>
                      <a:pt x="194" y="46"/>
                    </a:cubicBezTo>
                    <a:cubicBezTo>
                      <a:pt x="194" y="32"/>
                      <a:pt x="194" y="32"/>
                      <a:pt x="194" y="32"/>
                    </a:cubicBezTo>
                    <a:cubicBezTo>
                      <a:pt x="199" y="29"/>
                      <a:pt x="203" y="23"/>
                      <a:pt x="203" y="17"/>
                    </a:cubicBezTo>
                    <a:cubicBezTo>
                      <a:pt x="203" y="8"/>
                      <a:pt x="195" y="0"/>
                      <a:pt x="186" y="0"/>
                    </a:cubicBezTo>
                    <a:cubicBezTo>
                      <a:pt x="177" y="0"/>
                      <a:pt x="169" y="8"/>
                      <a:pt x="169" y="17"/>
                    </a:cubicBezTo>
                    <a:cubicBezTo>
                      <a:pt x="169" y="23"/>
                      <a:pt x="173" y="29"/>
                      <a:pt x="178" y="32"/>
                    </a:cubicBezTo>
                    <a:cubicBezTo>
                      <a:pt x="178" y="46"/>
                      <a:pt x="178" y="46"/>
                      <a:pt x="178" y="46"/>
                    </a:cubicBezTo>
                    <a:cubicBezTo>
                      <a:pt x="152" y="46"/>
                      <a:pt x="152" y="46"/>
                      <a:pt x="152" y="46"/>
                    </a:cubicBezTo>
                    <a:cubicBezTo>
                      <a:pt x="152" y="32"/>
                      <a:pt x="152" y="32"/>
                      <a:pt x="152" y="32"/>
                    </a:cubicBezTo>
                    <a:cubicBezTo>
                      <a:pt x="158" y="29"/>
                      <a:pt x="161" y="23"/>
                      <a:pt x="161" y="17"/>
                    </a:cubicBezTo>
                    <a:cubicBezTo>
                      <a:pt x="161" y="8"/>
                      <a:pt x="154" y="0"/>
                      <a:pt x="144" y="0"/>
                    </a:cubicBezTo>
                    <a:cubicBezTo>
                      <a:pt x="135" y="0"/>
                      <a:pt x="128" y="8"/>
                      <a:pt x="128" y="17"/>
                    </a:cubicBezTo>
                    <a:cubicBezTo>
                      <a:pt x="128" y="23"/>
                      <a:pt x="131" y="29"/>
                      <a:pt x="137" y="32"/>
                    </a:cubicBezTo>
                    <a:cubicBezTo>
                      <a:pt x="137" y="46"/>
                      <a:pt x="137" y="46"/>
                      <a:pt x="137" y="46"/>
                    </a:cubicBezTo>
                    <a:cubicBezTo>
                      <a:pt x="111" y="46"/>
                      <a:pt x="111" y="46"/>
                      <a:pt x="111" y="46"/>
                    </a:cubicBezTo>
                    <a:cubicBezTo>
                      <a:pt x="111" y="32"/>
                      <a:pt x="111" y="32"/>
                      <a:pt x="111" y="32"/>
                    </a:cubicBezTo>
                    <a:cubicBezTo>
                      <a:pt x="116" y="29"/>
                      <a:pt x="120" y="23"/>
                      <a:pt x="120" y="17"/>
                    </a:cubicBezTo>
                    <a:cubicBezTo>
                      <a:pt x="120" y="8"/>
                      <a:pt x="112" y="0"/>
                      <a:pt x="103" y="0"/>
                    </a:cubicBezTo>
                    <a:cubicBezTo>
                      <a:pt x="94" y="0"/>
                      <a:pt x="86" y="8"/>
                      <a:pt x="86" y="17"/>
                    </a:cubicBezTo>
                    <a:cubicBezTo>
                      <a:pt x="86" y="23"/>
                      <a:pt x="90" y="29"/>
                      <a:pt x="95" y="32"/>
                    </a:cubicBezTo>
                    <a:cubicBezTo>
                      <a:pt x="95" y="46"/>
                      <a:pt x="95" y="46"/>
                      <a:pt x="95" y="46"/>
                    </a:cubicBezTo>
                    <a:cubicBezTo>
                      <a:pt x="87" y="46"/>
                      <a:pt x="87" y="46"/>
                      <a:pt x="87" y="46"/>
                    </a:cubicBezTo>
                    <a:cubicBezTo>
                      <a:pt x="65" y="46"/>
                      <a:pt x="46" y="65"/>
                      <a:pt x="46" y="87"/>
                    </a:cubicBezTo>
                    <a:cubicBezTo>
                      <a:pt x="46" y="95"/>
                      <a:pt x="46" y="95"/>
                      <a:pt x="46" y="95"/>
                    </a:cubicBezTo>
                    <a:cubicBezTo>
                      <a:pt x="32" y="95"/>
                      <a:pt x="32" y="95"/>
                      <a:pt x="32" y="95"/>
                    </a:cubicBezTo>
                    <a:cubicBezTo>
                      <a:pt x="29" y="90"/>
                      <a:pt x="23" y="86"/>
                      <a:pt x="17" y="86"/>
                    </a:cubicBezTo>
                    <a:cubicBezTo>
                      <a:pt x="8" y="86"/>
                      <a:pt x="0" y="94"/>
                      <a:pt x="0" y="103"/>
                    </a:cubicBezTo>
                    <a:cubicBezTo>
                      <a:pt x="0" y="112"/>
                      <a:pt x="8" y="120"/>
                      <a:pt x="17" y="120"/>
                    </a:cubicBezTo>
                    <a:cubicBezTo>
                      <a:pt x="23" y="120"/>
                      <a:pt x="29" y="116"/>
                      <a:pt x="32" y="111"/>
                    </a:cubicBezTo>
                    <a:cubicBezTo>
                      <a:pt x="46" y="111"/>
                      <a:pt x="46" y="111"/>
                      <a:pt x="46" y="111"/>
                    </a:cubicBezTo>
                    <a:cubicBezTo>
                      <a:pt x="46" y="137"/>
                      <a:pt x="46" y="137"/>
                      <a:pt x="46" y="137"/>
                    </a:cubicBezTo>
                    <a:cubicBezTo>
                      <a:pt x="32" y="137"/>
                      <a:pt x="32" y="137"/>
                      <a:pt x="32" y="137"/>
                    </a:cubicBezTo>
                    <a:cubicBezTo>
                      <a:pt x="29" y="131"/>
                      <a:pt x="23" y="128"/>
                      <a:pt x="17" y="128"/>
                    </a:cubicBezTo>
                    <a:cubicBezTo>
                      <a:pt x="8" y="128"/>
                      <a:pt x="0" y="135"/>
                      <a:pt x="0" y="144"/>
                    </a:cubicBezTo>
                    <a:cubicBezTo>
                      <a:pt x="0" y="154"/>
                      <a:pt x="8" y="161"/>
                      <a:pt x="17" y="161"/>
                    </a:cubicBezTo>
                    <a:cubicBezTo>
                      <a:pt x="23" y="161"/>
                      <a:pt x="29" y="158"/>
                      <a:pt x="32" y="152"/>
                    </a:cubicBezTo>
                    <a:cubicBezTo>
                      <a:pt x="46" y="152"/>
                      <a:pt x="46" y="152"/>
                      <a:pt x="46" y="152"/>
                    </a:cubicBezTo>
                    <a:cubicBezTo>
                      <a:pt x="46" y="178"/>
                      <a:pt x="46" y="178"/>
                      <a:pt x="46" y="178"/>
                    </a:cubicBezTo>
                    <a:cubicBezTo>
                      <a:pt x="32" y="178"/>
                      <a:pt x="32" y="178"/>
                      <a:pt x="32" y="178"/>
                    </a:cubicBezTo>
                    <a:cubicBezTo>
                      <a:pt x="29" y="173"/>
                      <a:pt x="23" y="169"/>
                      <a:pt x="17" y="169"/>
                    </a:cubicBezTo>
                    <a:cubicBezTo>
                      <a:pt x="8" y="169"/>
                      <a:pt x="0" y="177"/>
                      <a:pt x="0" y="186"/>
                    </a:cubicBezTo>
                    <a:cubicBezTo>
                      <a:pt x="0" y="195"/>
                      <a:pt x="8" y="203"/>
                      <a:pt x="17" y="203"/>
                    </a:cubicBezTo>
                    <a:cubicBezTo>
                      <a:pt x="23" y="203"/>
                      <a:pt x="29" y="199"/>
                      <a:pt x="32" y="194"/>
                    </a:cubicBezTo>
                    <a:cubicBezTo>
                      <a:pt x="46" y="194"/>
                      <a:pt x="46" y="194"/>
                      <a:pt x="46" y="194"/>
                    </a:cubicBezTo>
                    <a:cubicBezTo>
                      <a:pt x="46" y="219"/>
                      <a:pt x="46" y="219"/>
                      <a:pt x="46" y="219"/>
                    </a:cubicBezTo>
                    <a:cubicBezTo>
                      <a:pt x="32" y="219"/>
                      <a:pt x="32" y="219"/>
                      <a:pt x="32" y="219"/>
                    </a:cubicBezTo>
                    <a:cubicBezTo>
                      <a:pt x="29" y="214"/>
                      <a:pt x="23" y="211"/>
                      <a:pt x="17" y="211"/>
                    </a:cubicBezTo>
                    <a:cubicBezTo>
                      <a:pt x="8" y="211"/>
                      <a:pt x="0" y="218"/>
                      <a:pt x="0" y="227"/>
                    </a:cubicBezTo>
                    <a:cubicBezTo>
                      <a:pt x="0" y="237"/>
                      <a:pt x="8" y="244"/>
                      <a:pt x="17" y="244"/>
                    </a:cubicBezTo>
                    <a:cubicBezTo>
                      <a:pt x="23" y="244"/>
                      <a:pt x="29" y="240"/>
                      <a:pt x="32" y="235"/>
                    </a:cubicBezTo>
                    <a:cubicBezTo>
                      <a:pt x="46" y="235"/>
                      <a:pt x="46" y="235"/>
                      <a:pt x="46" y="235"/>
                    </a:cubicBezTo>
                    <a:cubicBezTo>
                      <a:pt x="46" y="243"/>
                      <a:pt x="46" y="243"/>
                      <a:pt x="46" y="243"/>
                    </a:cubicBezTo>
                    <a:cubicBezTo>
                      <a:pt x="46" y="266"/>
                      <a:pt x="65" y="284"/>
                      <a:pt x="87" y="284"/>
                    </a:cubicBezTo>
                    <a:cubicBezTo>
                      <a:pt x="95" y="284"/>
                      <a:pt x="95" y="284"/>
                      <a:pt x="95" y="284"/>
                    </a:cubicBezTo>
                    <a:cubicBezTo>
                      <a:pt x="95" y="298"/>
                      <a:pt x="95" y="298"/>
                      <a:pt x="95" y="298"/>
                    </a:cubicBezTo>
                    <a:cubicBezTo>
                      <a:pt x="90" y="301"/>
                      <a:pt x="86" y="307"/>
                      <a:pt x="86" y="313"/>
                    </a:cubicBezTo>
                    <a:cubicBezTo>
                      <a:pt x="86" y="322"/>
                      <a:pt x="94" y="330"/>
                      <a:pt x="103" y="330"/>
                    </a:cubicBezTo>
                    <a:cubicBezTo>
                      <a:pt x="112" y="330"/>
                      <a:pt x="120" y="322"/>
                      <a:pt x="120" y="313"/>
                    </a:cubicBezTo>
                    <a:cubicBezTo>
                      <a:pt x="120" y="307"/>
                      <a:pt x="116" y="301"/>
                      <a:pt x="111" y="298"/>
                    </a:cubicBezTo>
                    <a:cubicBezTo>
                      <a:pt x="111" y="284"/>
                      <a:pt x="111" y="284"/>
                      <a:pt x="111" y="284"/>
                    </a:cubicBezTo>
                    <a:cubicBezTo>
                      <a:pt x="137" y="284"/>
                      <a:pt x="137" y="284"/>
                      <a:pt x="137" y="284"/>
                    </a:cubicBezTo>
                    <a:cubicBezTo>
                      <a:pt x="137" y="298"/>
                      <a:pt x="137" y="298"/>
                      <a:pt x="137" y="298"/>
                    </a:cubicBezTo>
                    <a:cubicBezTo>
                      <a:pt x="131" y="301"/>
                      <a:pt x="128" y="307"/>
                      <a:pt x="128" y="313"/>
                    </a:cubicBezTo>
                    <a:cubicBezTo>
                      <a:pt x="128" y="322"/>
                      <a:pt x="135" y="330"/>
                      <a:pt x="144" y="330"/>
                    </a:cubicBezTo>
                    <a:cubicBezTo>
                      <a:pt x="154" y="330"/>
                      <a:pt x="161" y="322"/>
                      <a:pt x="161" y="313"/>
                    </a:cubicBezTo>
                    <a:cubicBezTo>
                      <a:pt x="161" y="307"/>
                      <a:pt x="158" y="301"/>
                      <a:pt x="152" y="298"/>
                    </a:cubicBezTo>
                    <a:cubicBezTo>
                      <a:pt x="152" y="284"/>
                      <a:pt x="152" y="284"/>
                      <a:pt x="152" y="284"/>
                    </a:cubicBezTo>
                    <a:cubicBezTo>
                      <a:pt x="178" y="284"/>
                      <a:pt x="178" y="284"/>
                      <a:pt x="178" y="284"/>
                    </a:cubicBezTo>
                    <a:cubicBezTo>
                      <a:pt x="178" y="298"/>
                      <a:pt x="178" y="298"/>
                      <a:pt x="178" y="298"/>
                    </a:cubicBezTo>
                    <a:cubicBezTo>
                      <a:pt x="173" y="301"/>
                      <a:pt x="169" y="307"/>
                      <a:pt x="169" y="313"/>
                    </a:cubicBezTo>
                    <a:cubicBezTo>
                      <a:pt x="169" y="322"/>
                      <a:pt x="177" y="330"/>
                      <a:pt x="186" y="330"/>
                    </a:cubicBezTo>
                    <a:cubicBezTo>
                      <a:pt x="195" y="330"/>
                      <a:pt x="203" y="322"/>
                      <a:pt x="203" y="313"/>
                    </a:cubicBezTo>
                    <a:cubicBezTo>
                      <a:pt x="203" y="307"/>
                      <a:pt x="199" y="301"/>
                      <a:pt x="194" y="298"/>
                    </a:cubicBezTo>
                    <a:cubicBezTo>
                      <a:pt x="194" y="284"/>
                      <a:pt x="194" y="284"/>
                      <a:pt x="194" y="284"/>
                    </a:cubicBezTo>
                    <a:cubicBezTo>
                      <a:pt x="219" y="284"/>
                      <a:pt x="219" y="284"/>
                      <a:pt x="219" y="284"/>
                    </a:cubicBezTo>
                    <a:cubicBezTo>
                      <a:pt x="219" y="298"/>
                      <a:pt x="219" y="298"/>
                      <a:pt x="219" y="298"/>
                    </a:cubicBezTo>
                    <a:cubicBezTo>
                      <a:pt x="214" y="301"/>
                      <a:pt x="211" y="307"/>
                      <a:pt x="211" y="313"/>
                    </a:cubicBezTo>
                    <a:cubicBezTo>
                      <a:pt x="211" y="322"/>
                      <a:pt x="218" y="330"/>
                      <a:pt x="227" y="330"/>
                    </a:cubicBezTo>
                    <a:cubicBezTo>
                      <a:pt x="237" y="330"/>
                      <a:pt x="244" y="322"/>
                      <a:pt x="244" y="313"/>
                    </a:cubicBezTo>
                    <a:cubicBezTo>
                      <a:pt x="244" y="307"/>
                      <a:pt x="240" y="301"/>
                      <a:pt x="235" y="298"/>
                    </a:cubicBezTo>
                    <a:cubicBezTo>
                      <a:pt x="235" y="284"/>
                      <a:pt x="235" y="284"/>
                      <a:pt x="235" y="284"/>
                    </a:cubicBezTo>
                    <a:cubicBezTo>
                      <a:pt x="243" y="284"/>
                      <a:pt x="243" y="284"/>
                      <a:pt x="243" y="284"/>
                    </a:cubicBezTo>
                    <a:cubicBezTo>
                      <a:pt x="266" y="284"/>
                      <a:pt x="284" y="266"/>
                      <a:pt x="284" y="243"/>
                    </a:cubicBezTo>
                    <a:cubicBezTo>
                      <a:pt x="284" y="235"/>
                      <a:pt x="284" y="235"/>
                      <a:pt x="284" y="235"/>
                    </a:cubicBezTo>
                    <a:cubicBezTo>
                      <a:pt x="298" y="235"/>
                      <a:pt x="298" y="235"/>
                      <a:pt x="298" y="235"/>
                    </a:cubicBezTo>
                    <a:cubicBezTo>
                      <a:pt x="301" y="240"/>
                      <a:pt x="307" y="244"/>
                      <a:pt x="313" y="244"/>
                    </a:cubicBezTo>
                    <a:cubicBezTo>
                      <a:pt x="322" y="244"/>
                      <a:pt x="330" y="237"/>
                      <a:pt x="330" y="227"/>
                    </a:cubicBezTo>
                    <a:cubicBezTo>
                      <a:pt x="330" y="218"/>
                      <a:pt x="322" y="211"/>
                      <a:pt x="313" y="211"/>
                    </a:cubicBezTo>
                    <a:cubicBezTo>
                      <a:pt x="307" y="211"/>
                      <a:pt x="301" y="214"/>
                      <a:pt x="298" y="219"/>
                    </a:cubicBezTo>
                    <a:cubicBezTo>
                      <a:pt x="284" y="219"/>
                      <a:pt x="284" y="219"/>
                      <a:pt x="284" y="219"/>
                    </a:cubicBezTo>
                    <a:cubicBezTo>
                      <a:pt x="284" y="194"/>
                      <a:pt x="284" y="194"/>
                      <a:pt x="284" y="194"/>
                    </a:cubicBezTo>
                    <a:cubicBezTo>
                      <a:pt x="298" y="194"/>
                      <a:pt x="298" y="194"/>
                      <a:pt x="298" y="194"/>
                    </a:cubicBezTo>
                    <a:cubicBezTo>
                      <a:pt x="301" y="199"/>
                      <a:pt x="307" y="203"/>
                      <a:pt x="313" y="203"/>
                    </a:cubicBezTo>
                    <a:cubicBezTo>
                      <a:pt x="322" y="203"/>
                      <a:pt x="330" y="195"/>
                      <a:pt x="330" y="186"/>
                    </a:cubicBezTo>
                    <a:cubicBezTo>
                      <a:pt x="330" y="177"/>
                      <a:pt x="322" y="169"/>
                      <a:pt x="313" y="169"/>
                    </a:cubicBezTo>
                    <a:cubicBezTo>
                      <a:pt x="307" y="169"/>
                      <a:pt x="301" y="173"/>
                      <a:pt x="298" y="178"/>
                    </a:cubicBezTo>
                    <a:cubicBezTo>
                      <a:pt x="284" y="178"/>
                      <a:pt x="284" y="178"/>
                      <a:pt x="284" y="178"/>
                    </a:cubicBezTo>
                    <a:cubicBezTo>
                      <a:pt x="284" y="152"/>
                      <a:pt x="284" y="152"/>
                      <a:pt x="284" y="152"/>
                    </a:cubicBezTo>
                    <a:lnTo>
                      <a:pt x="298" y="152"/>
                    </a:lnTo>
                    <a:close/>
                    <a:moveTo>
                      <a:pt x="165" y="267"/>
                    </a:moveTo>
                    <a:cubicBezTo>
                      <a:pt x="109" y="267"/>
                      <a:pt x="63" y="221"/>
                      <a:pt x="63" y="165"/>
                    </a:cubicBezTo>
                    <a:cubicBezTo>
                      <a:pt x="63" y="109"/>
                      <a:pt x="109" y="63"/>
                      <a:pt x="165" y="63"/>
                    </a:cubicBezTo>
                    <a:cubicBezTo>
                      <a:pt x="221" y="63"/>
                      <a:pt x="267" y="109"/>
                      <a:pt x="267" y="165"/>
                    </a:cubicBezTo>
                    <a:cubicBezTo>
                      <a:pt x="267" y="221"/>
                      <a:pt x="221" y="267"/>
                      <a:pt x="165" y="267"/>
                    </a:cubicBezTo>
                    <a:close/>
                  </a:path>
                </a:pathLst>
              </a:custGeom>
              <a:solidFill>
                <a:schemeClr val="bg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3600" b="0" i="0" u="none" strike="noStrike" kern="1200" cap="none" spc="0" normalizeH="0" baseline="0" noProof="0" dirty="0">
                  <a:ln>
                    <a:noFill/>
                  </a:ln>
                  <a:solidFill>
                    <a:srgbClr val="505050">
                      <a:lumMod val="75000"/>
                    </a:srgbClr>
                  </a:solidFill>
                  <a:effectLst/>
                  <a:uLnTx/>
                  <a:uFillTx/>
                  <a:latin typeface="Segoe UI Semibold" panose="020B0702040204020203" pitchFamily="34" charset="0"/>
                  <a:ea typeface="Segoe UI" pitchFamily="34" charset="0"/>
                  <a:cs typeface="Segoe UI Semibold" panose="020B0702040204020203" pitchFamily="34" charset="0"/>
                </a:endParaRPr>
              </a:p>
            </p:txBody>
          </p:sp>
          <p:pic>
            <p:nvPicPr>
              <p:cNvPr id="70" name="Picture 2" descr="What is Azure Synapse Analytics? – TimeXtender Support">
                <a:extLst>
                  <a:ext uri="{FF2B5EF4-FFF2-40B4-BE49-F238E27FC236}">
                    <a16:creationId xmlns:a16="http://schemas.microsoft.com/office/drawing/2014/main" id="{0E4B3E9D-2A1F-4C32-81B4-C5DA00B5851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4518" t="8733" r="7247" b="7163"/>
              <a:stretch/>
            </p:blipFill>
            <p:spPr bwMode="auto">
              <a:xfrm>
                <a:off x="838200" y="3487531"/>
                <a:ext cx="440334" cy="390065"/>
              </a:xfrm>
              <a:prstGeom prst="rect">
                <a:avLst/>
              </a:prstGeom>
              <a:noFill/>
              <a:extLst>
                <a:ext uri="{909E8E84-426E-40DD-AFC4-6F175D3DCCD1}">
                  <a14:hiddenFill xmlns:a14="http://schemas.microsoft.com/office/drawing/2010/main">
                    <a:solidFill>
                      <a:srgbClr val="FFFFFF"/>
                    </a:solidFill>
                  </a14:hiddenFill>
                </a:ext>
              </a:extLst>
            </p:spPr>
          </p:pic>
        </p:grpSp>
        <p:sp>
          <p:nvSpPr>
            <p:cNvPr id="44" name="Cube 43">
              <a:extLst>
                <a:ext uri="{FF2B5EF4-FFF2-40B4-BE49-F238E27FC236}">
                  <a16:creationId xmlns:a16="http://schemas.microsoft.com/office/drawing/2014/main" id="{FB69A0B2-7048-45B2-A732-2C776EED0CDD}"/>
                </a:ext>
              </a:extLst>
            </p:cNvPr>
            <p:cNvSpPr/>
            <p:nvPr/>
          </p:nvSpPr>
          <p:spPr>
            <a:xfrm>
              <a:off x="1058367" y="2774398"/>
              <a:ext cx="4657387" cy="1117053"/>
            </a:xfrm>
            <a:prstGeom prst="cube">
              <a:avLst>
                <a:gd name="adj" fmla="val 35883"/>
              </a:avLst>
            </a:prstGeom>
            <a:solidFill>
              <a:srgbClr val="487FD0"/>
            </a:solidFill>
            <a:ln w="19050">
              <a:solidFill>
                <a:srgbClr val="18355E"/>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1"/>
            <a:lstStyle/>
            <a:p>
              <a:pPr algn="r"/>
              <a:r>
                <a:rPr lang="en-US" sz="2800" dirty="0">
                  <a:latin typeface="Arial Nova" panose="020B0504020202020204" pitchFamily="34" charset="0"/>
                </a:rPr>
                <a:t>Operating System</a:t>
              </a:r>
            </a:p>
          </p:txBody>
        </p:sp>
        <p:sp>
          <p:nvSpPr>
            <p:cNvPr id="46" name="Cube 45">
              <a:extLst>
                <a:ext uri="{FF2B5EF4-FFF2-40B4-BE49-F238E27FC236}">
                  <a16:creationId xmlns:a16="http://schemas.microsoft.com/office/drawing/2014/main" id="{847FB825-9703-40EE-9A41-D6C5E3DEDD1D}"/>
                </a:ext>
              </a:extLst>
            </p:cNvPr>
            <p:cNvSpPr/>
            <p:nvPr/>
          </p:nvSpPr>
          <p:spPr>
            <a:xfrm>
              <a:off x="1058367" y="1937212"/>
              <a:ext cx="4657387" cy="1117053"/>
            </a:xfrm>
            <a:prstGeom prst="cube">
              <a:avLst>
                <a:gd name="adj" fmla="val 35883"/>
              </a:avLst>
            </a:prstGeom>
            <a:solidFill>
              <a:schemeClr val="tx2">
                <a:lumMod val="60000"/>
                <a:lumOff val="4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2800" dirty="0">
                  <a:latin typeface="Arial Nova" panose="020B0504020202020204" pitchFamily="34" charset="0"/>
                  <a:cs typeface="Arial" panose="020B0604020202020204" pitchFamily="34" charset="0"/>
                </a:rPr>
                <a:t>Application</a:t>
              </a:r>
            </a:p>
          </p:txBody>
        </p:sp>
        <p:grpSp>
          <p:nvGrpSpPr>
            <p:cNvPr id="72" name="Group 71">
              <a:extLst>
                <a:ext uri="{FF2B5EF4-FFF2-40B4-BE49-F238E27FC236}">
                  <a16:creationId xmlns:a16="http://schemas.microsoft.com/office/drawing/2014/main" id="{4C0B0489-FEB1-429E-9145-B2FA14DC8E27}"/>
                </a:ext>
              </a:extLst>
            </p:cNvPr>
            <p:cNvGrpSpPr/>
            <p:nvPr/>
          </p:nvGrpSpPr>
          <p:grpSpPr>
            <a:xfrm>
              <a:off x="6499822" y="3696986"/>
              <a:ext cx="4657387" cy="1447755"/>
              <a:chOff x="777881" y="3287085"/>
              <a:chExt cx="2043422" cy="635200"/>
            </a:xfrm>
          </p:grpSpPr>
          <p:sp>
            <p:nvSpPr>
              <p:cNvPr id="73" name="Cube 72">
                <a:extLst>
                  <a:ext uri="{FF2B5EF4-FFF2-40B4-BE49-F238E27FC236}">
                    <a16:creationId xmlns:a16="http://schemas.microsoft.com/office/drawing/2014/main" id="{87C773E1-8CA1-45F7-9233-BBEA7B273C67}"/>
                  </a:ext>
                </a:extLst>
              </p:cNvPr>
              <p:cNvSpPr/>
              <p:nvPr/>
            </p:nvSpPr>
            <p:spPr>
              <a:xfrm>
                <a:off x="777881" y="3287085"/>
                <a:ext cx="2043422" cy="635200"/>
              </a:xfrm>
              <a:prstGeom prst="cube">
                <a:avLst/>
              </a:prstGeom>
              <a:solidFill>
                <a:srgbClr val="BDBEB9"/>
              </a:solidFill>
              <a:ln w="38100">
                <a:solidFill>
                  <a:srgbClr val="63676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Arial Nova" panose="020B0504020202020204" pitchFamily="34" charset="0"/>
                  </a:rPr>
                  <a:t>Common</a:t>
                </a:r>
              </a:p>
              <a:p>
                <a:pPr algn="ctr"/>
                <a:r>
                  <a:rPr lang="en-US" sz="2800" b="1" dirty="0">
                    <a:solidFill>
                      <a:schemeClr val="tx1"/>
                    </a:solidFill>
                    <a:latin typeface="Arial Nova" panose="020B0504020202020204" pitchFamily="34" charset="0"/>
                  </a:rPr>
                  <a:t>Hardware</a:t>
                </a:r>
              </a:p>
            </p:txBody>
          </p:sp>
          <p:sp>
            <p:nvSpPr>
              <p:cNvPr id="74" name="Freeform 73">
                <a:extLst>
                  <a:ext uri="{FF2B5EF4-FFF2-40B4-BE49-F238E27FC236}">
                    <a16:creationId xmlns:a16="http://schemas.microsoft.com/office/drawing/2014/main" id="{A67ADD52-FE03-4E51-9590-5713BBF8B937}"/>
                  </a:ext>
                </a:extLst>
              </p:cNvPr>
              <p:cNvSpPr>
                <a:spLocks noChangeAspect="1" noEditPoints="1"/>
              </p:cNvSpPr>
              <p:nvPr/>
            </p:nvSpPr>
            <p:spPr bwMode="black">
              <a:xfrm>
                <a:off x="2205776" y="3527877"/>
                <a:ext cx="307129" cy="307128"/>
              </a:xfrm>
              <a:custGeom>
                <a:avLst/>
                <a:gdLst>
                  <a:gd name="T0" fmla="*/ 313 w 330"/>
                  <a:gd name="T1" fmla="*/ 161 h 330"/>
                  <a:gd name="T2" fmla="*/ 313 w 330"/>
                  <a:gd name="T3" fmla="*/ 128 h 330"/>
                  <a:gd name="T4" fmla="*/ 284 w 330"/>
                  <a:gd name="T5" fmla="*/ 137 h 330"/>
                  <a:gd name="T6" fmla="*/ 298 w 330"/>
                  <a:gd name="T7" fmla="*/ 111 h 330"/>
                  <a:gd name="T8" fmla="*/ 330 w 330"/>
                  <a:gd name="T9" fmla="*/ 103 h 330"/>
                  <a:gd name="T10" fmla="*/ 298 w 330"/>
                  <a:gd name="T11" fmla="*/ 95 h 330"/>
                  <a:gd name="T12" fmla="*/ 284 w 330"/>
                  <a:gd name="T13" fmla="*/ 87 h 330"/>
                  <a:gd name="T14" fmla="*/ 235 w 330"/>
                  <a:gd name="T15" fmla="*/ 46 h 330"/>
                  <a:gd name="T16" fmla="*/ 244 w 330"/>
                  <a:gd name="T17" fmla="*/ 17 h 330"/>
                  <a:gd name="T18" fmla="*/ 211 w 330"/>
                  <a:gd name="T19" fmla="*/ 17 h 330"/>
                  <a:gd name="T20" fmla="*/ 219 w 330"/>
                  <a:gd name="T21" fmla="*/ 46 h 330"/>
                  <a:gd name="T22" fmla="*/ 194 w 330"/>
                  <a:gd name="T23" fmla="*/ 32 h 330"/>
                  <a:gd name="T24" fmla="*/ 186 w 330"/>
                  <a:gd name="T25" fmla="*/ 0 h 330"/>
                  <a:gd name="T26" fmla="*/ 178 w 330"/>
                  <a:gd name="T27" fmla="*/ 32 h 330"/>
                  <a:gd name="T28" fmla="*/ 152 w 330"/>
                  <a:gd name="T29" fmla="*/ 46 h 330"/>
                  <a:gd name="T30" fmla="*/ 161 w 330"/>
                  <a:gd name="T31" fmla="*/ 17 h 330"/>
                  <a:gd name="T32" fmla="*/ 128 w 330"/>
                  <a:gd name="T33" fmla="*/ 17 h 330"/>
                  <a:gd name="T34" fmla="*/ 137 w 330"/>
                  <a:gd name="T35" fmla="*/ 46 h 330"/>
                  <a:gd name="T36" fmla="*/ 111 w 330"/>
                  <a:gd name="T37" fmla="*/ 32 h 330"/>
                  <a:gd name="T38" fmla="*/ 103 w 330"/>
                  <a:gd name="T39" fmla="*/ 0 h 330"/>
                  <a:gd name="T40" fmla="*/ 95 w 330"/>
                  <a:gd name="T41" fmla="*/ 32 h 330"/>
                  <a:gd name="T42" fmla="*/ 87 w 330"/>
                  <a:gd name="T43" fmla="*/ 46 h 330"/>
                  <a:gd name="T44" fmla="*/ 46 w 330"/>
                  <a:gd name="T45" fmla="*/ 95 h 330"/>
                  <a:gd name="T46" fmla="*/ 17 w 330"/>
                  <a:gd name="T47" fmla="*/ 86 h 330"/>
                  <a:gd name="T48" fmla="*/ 17 w 330"/>
                  <a:gd name="T49" fmla="*/ 120 h 330"/>
                  <a:gd name="T50" fmla="*/ 46 w 330"/>
                  <a:gd name="T51" fmla="*/ 111 h 330"/>
                  <a:gd name="T52" fmla="*/ 32 w 330"/>
                  <a:gd name="T53" fmla="*/ 137 h 330"/>
                  <a:gd name="T54" fmla="*/ 0 w 330"/>
                  <a:gd name="T55" fmla="*/ 144 h 330"/>
                  <a:gd name="T56" fmla="*/ 32 w 330"/>
                  <a:gd name="T57" fmla="*/ 152 h 330"/>
                  <a:gd name="T58" fmla="*/ 46 w 330"/>
                  <a:gd name="T59" fmla="*/ 178 h 330"/>
                  <a:gd name="T60" fmla="*/ 17 w 330"/>
                  <a:gd name="T61" fmla="*/ 169 h 330"/>
                  <a:gd name="T62" fmla="*/ 17 w 330"/>
                  <a:gd name="T63" fmla="*/ 203 h 330"/>
                  <a:gd name="T64" fmla="*/ 46 w 330"/>
                  <a:gd name="T65" fmla="*/ 194 h 330"/>
                  <a:gd name="T66" fmla="*/ 32 w 330"/>
                  <a:gd name="T67" fmla="*/ 219 h 330"/>
                  <a:gd name="T68" fmla="*/ 0 w 330"/>
                  <a:gd name="T69" fmla="*/ 227 h 330"/>
                  <a:gd name="T70" fmla="*/ 32 w 330"/>
                  <a:gd name="T71" fmla="*/ 235 h 330"/>
                  <a:gd name="T72" fmla="*/ 46 w 330"/>
                  <a:gd name="T73" fmla="*/ 243 h 330"/>
                  <a:gd name="T74" fmla="*/ 95 w 330"/>
                  <a:gd name="T75" fmla="*/ 284 h 330"/>
                  <a:gd name="T76" fmla="*/ 86 w 330"/>
                  <a:gd name="T77" fmla="*/ 313 h 330"/>
                  <a:gd name="T78" fmla="*/ 120 w 330"/>
                  <a:gd name="T79" fmla="*/ 313 h 330"/>
                  <a:gd name="T80" fmla="*/ 111 w 330"/>
                  <a:gd name="T81" fmla="*/ 284 h 330"/>
                  <a:gd name="T82" fmla="*/ 137 w 330"/>
                  <a:gd name="T83" fmla="*/ 298 h 330"/>
                  <a:gd name="T84" fmla="*/ 144 w 330"/>
                  <a:gd name="T85" fmla="*/ 330 h 330"/>
                  <a:gd name="T86" fmla="*/ 152 w 330"/>
                  <a:gd name="T87" fmla="*/ 298 h 330"/>
                  <a:gd name="T88" fmla="*/ 178 w 330"/>
                  <a:gd name="T89" fmla="*/ 284 h 330"/>
                  <a:gd name="T90" fmla="*/ 169 w 330"/>
                  <a:gd name="T91" fmla="*/ 313 h 330"/>
                  <a:gd name="T92" fmla="*/ 203 w 330"/>
                  <a:gd name="T93" fmla="*/ 313 h 330"/>
                  <a:gd name="T94" fmla="*/ 194 w 330"/>
                  <a:gd name="T95" fmla="*/ 284 h 330"/>
                  <a:gd name="T96" fmla="*/ 219 w 330"/>
                  <a:gd name="T97" fmla="*/ 298 h 330"/>
                  <a:gd name="T98" fmla="*/ 227 w 330"/>
                  <a:gd name="T99" fmla="*/ 330 h 330"/>
                  <a:gd name="T100" fmla="*/ 235 w 330"/>
                  <a:gd name="T101" fmla="*/ 298 h 330"/>
                  <a:gd name="T102" fmla="*/ 243 w 330"/>
                  <a:gd name="T103" fmla="*/ 284 h 330"/>
                  <a:gd name="T104" fmla="*/ 284 w 330"/>
                  <a:gd name="T105" fmla="*/ 235 h 330"/>
                  <a:gd name="T106" fmla="*/ 313 w 330"/>
                  <a:gd name="T107" fmla="*/ 244 h 330"/>
                  <a:gd name="T108" fmla="*/ 313 w 330"/>
                  <a:gd name="T109" fmla="*/ 211 h 330"/>
                  <a:gd name="T110" fmla="*/ 284 w 330"/>
                  <a:gd name="T111" fmla="*/ 219 h 330"/>
                  <a:gd name="T112" fmla="*/ 298 w 330"/>
                  <a:gd name="T113" fmla="*/ 194 h 330"/>
                  <a:gd name="T114" fmla="*/ 330 w 330"/>
                  <a:gd name="T115" fmla="*/ 186 h 330"/>
                  <a:gd name="T116" fmla="*/ 298 w 330"/>
                  <a:gd name="T117" fmla="*/ 178 h 330"/>
                  <a:gd name="T118" fmla="*/ 284 w 330"/>
                  <a:gd name="T119" fmla="*/ 152 h 330"/>
                  <a:gd name="T120" fmla="*/ 165 w 330"/>
                  <a:gd name="T121" fmla="*/ 267 h 330"/>
                  <a:gd name="T122" fmla="*/ 165 w 330"/>
                  <a:gd name="T123" fmla="*/ 63 h 330"/>
                  <a:gd name="T124" fmla="*/ 165 w 330"/>
                  <a:gd name="T125" fmla="*/ 267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30" h="330">
                    <a:moveTo>
                      <a:pt x="298" y="152"/>
                    </a:moveTo>
                    <a:cubicBezTo>
                      <a:pt x="301" y="158"/>
                      <a:pt x="307" y="161"/>
                      <a:pt x="313" y="161"/>
                    </a:cubicBezTo>
                    <a:cubicBezTo>
                      <a:pt x="322" y="161"/>
                      <a:pt x="330" y="154"/>
                      <a:pt x="330" y="144"/>
                    </a:cubicBezTo>
                    <a:cubicBezTo>
                      <a:pt x="330" y="135"/>
                      <a:pt x="322" y="128"/>
                      <a:pt x="313" y="128"/>
                    </a:cubicBezTo>
                    <a:cubicBezTo>
                      <a:pt x="307" y="128"/>
                      <a:pt x="301" y="131"/>
                      <a:pt x="298" y="137"/>
                    </a:cubicBezTo>
                    <a:cubicBezTo>
                      <a:pt x="284" y="137"/>
                      <a:pt x="284" y="137"/>
                      <a:pt x="284" y="137"/>
                    </a:cubicBezTo>
                    <a:cubicBezTo>
                      <a:pt x="284" y="111"/>
                      <a:pt x="284" y="111"/>
                      <a:pt x="284" y="111"/>
                    </a:cubicBezTo>
                    <a:cubicBezTo>
                      <a:pt x="298" y="111"/>
                      <a:pt x="298" y="111"/>
                      <a:pt x="298" y="111"/>
                    </a:cubicBezTo>
                    <a:cubicBezTo>
                      <a:pt x="301" y="116"/>
                      <a:pt x="307" y="120"/>
                      <a:pt x="313" y="120"/>
                    </a:cubicBezTo>
                    <a:cubicBezTo>
                      <a:pt x="322" y="120"/>
                      <a:pt x="330" y="112"/>
                      <a:pt x="330" y="103"/>
                    </a:cubicBezTo>
                    <a:cubicBezTo>
                      <a:pt x="330" y="94"/>
                      <a:pt x="322" y="86"/>
                      <a:pt x="313" y="86"/>
                    </a:cubicBezTo>
                    <a:cubicBezTo>
                      <a:pt x="307" y="86"/>
                      <a:pt x="301" y="90"/>
                      <a:pt x="298" y="95"/>
                    </a:cubicBezTo>
                    <a:cubicBezTo>
                      <a:pt x="284" y="95"/>
                      <a:pt x="284" y="95"/>
                      <a:pt x="284" y="95"/>
                    </a:cubicBezTo>
                    <a:cubicBezTo>
                      <a:pt x="284" y="87"/>
                      <a:pt x="284" y="87"/>
                      <a:pt x="284" y="87"/>
                    </a:cubicBezTo>
                    <a:cubicBezTo>
                      <a:pt x="284" y="65"/>
                      <a:pt x="266" y="46"/>
                      <a:pt x="243" y="46"/>
                    </a:cubicBezTo>
                    <a:cubicBezTo>
                      <a:pt x="235" y="46"/>
                      <a:pt x="235" y="46"/>
                      <a:pt x="235" y="46"/>
                    </a:cubicBezTo>
                    <a:cubicBezTo>
                      <a:pt x="235" y="32"/>
                      <a:pt x="235" y="32"/>
                      <a:pt x="235" y="32"/>
                    </a:cubicBezTo>
                    <a:cubicBezTo>
                      <a:pt x="240" y="29"/>
                      <a:pt x="244" y="23"/>
                      <a:pt x="244" y="17"/>
                    </a:cubicBezTo>
                    <a:cubicBezTo>
                      <a:pt x="244" y="8"/>
                      <a:pt x="237" y="0"/>
                      <a:pt x="227" y="0"/>
                    </a:cubicBezTo>
                    <a:cubicBezTo>
                      <a:pt x="218" y="0"/>
                      <a:pt x="211" y="8"/>
                      <a:pt x="211" y="17"/>
                    </a:cubicBezTo>
                    <a:cubicBezTo>
                      <a:pt x="211" y="23"/>
                      <a:pt x="214" y="29"/>
                      <a:pt x="219" y="32"/>
                    </a:cubicBezTo>
                    <a:cubicBezTo>
                      <a:pt x="219" y="46"/>
                      <a:pt x="219" y="46"/>
                      <a:pt x="219" y="46"/>
                    </a:cubicBezTo>
                    <a:cubicBezTo>
                      <a:pt x="194" y="46"/>
                      <a:pt x="194" y="46"/>
                      <a:pt x="194" y="46"/>
                    </a:cubicBezTo>
                    <a:cubicBezTo>
                      <a:pt x="194" y="32"/>
                      <a:pt x="194" y="32"/>
                      <a:pt x="194" y="32"/>
                    </a:cubicBezTo>
                    <a:cubicBezTo>
                      <a:pt x="199" y="29"/>
                      <a:pt x="203" y="23"/>
                      <a:pt x="203" y="17"/>
                    </a:cubicBezTo>
                    <a:cubicBezTo>
                      <a:pt x="203" y="8"/>
                      <a:pt x="195" y="0"/>
                      <a:pt x="186" y="0"/>
                    </a:cubicBezTo>
                    <a:cubicBezTo>
                      <a:pt x="177" y="0"/>
                      <a:pt x="169" y="8"/>
                      <a:pt x="169" y="17"/>
                    </a:cubicBezTo>
                    <a:cubicBezTo>
                      <a:pt x="169" y="23"/>
                      <a:pt x="173" y="29"/>
                      <a:pt x="178" y="32"/>
                    </a:cubicBezTo>
                    <a:cubicBezTo>
                      <a:pt x="178" y="46"/>
                      <a:pt x="178" y="46"/>
                      <a:pt x="178" y="46"/>
                    </a:cubicBezTo>
                    <a:cubicBezTo>
                      <a:pt x="152" y="46"/>
                      <a:pt x="152" y="46"/>
                      <a:pt x="152" y="46"/>
                    </a:cubicBezTo>
                    <a:cubicBezTo>
                      <a:pt x="152" y="32"/>
                      <a:pt x="152" y="32"/>
                      <a:pt x="152" y="32"/>
                    </a:cubicBezTo>
                    <a:cubicBezTo>
                      <a:pt x="158" y="29"/>
                      <a:pt x="161" y="23"/>
                      <a:pt x="161" y="17"/>
                    </a:cubicBezTo>
                    <a:cubicBezTo>
                      <a:pt x="161" y="8"/>
                      <a:pt x="154" y="0"/>
                      <a:pt x="144" y="0"/>
                    </a:cubicBezTo>
                    <a:cubicBezTo>
                      <a:pt x="135" y="0"/>
                      <a:pt x="128" y="8"/>
                      <a:pt x="128" y="17"/>
                    </a:cubicBezTo>
                    <a:cubicBezTo>
                      <a:pt x="128" y="23"/>
                      <a:pt x="131" y="29"/>
                      <a:pt x="137" y="32"/>
                    </a:cubicBezTo>
                    <a:cubicBezTo>
                      <a:pt x="137" y="46"/>
                      <a:pt x="137" y="46"/>
                      <a:pt x="137" y="46"/>
                    </a:cubicBezTo>
                    <a:cubicBezTo>
                      <a:pt x="111" y="46"/>
                      <a:pt x="111" y="46"/>
                      <a:pt x="111" y="46"/>
                    </a:cubicBezTo>
                    <a:cubicBezTo>
                      <a:pt x="111" y="32"/>
                      <a:pt x="111" y="32"/>
                      <a:pt x="111" y="32"/>
                    </a:cubicBezTo>
                    <a:cubicBezTo>
                      <a:pt x="116" y="29"/>
                      <a:pt x="120" y="23"/>
                      <a:pt x="120" y="17"/>
                    </a:cubicBezTo>
                    <a:cubicBezTo>
                      <a:pt x="120" y="8"/>
                      <a:pt x="112" y="0"/>
                      <a:pt x="103" y="0"/>
                    </a:cubicBezTo>
                    <a:cubicBezTo>
                      <a:pt x="94" y="0"/>
                      <a:pt x="86" y="8"/>
                      <a:pt x="86" y="17"/>
                    </a:cubicBezTo>
                    <a:cubicBezTo>
                      <a:pt x="86" y="23"/>
                      <a:pt x="90" y="29"/>
                      <a:pt x="95" y="32"/>
                    </a:cubicBezTo>
                    <a:cubicBezTo>
                      <a:pt x="95" y="46"/>
                      <a:pt x="95" y="46"/>
                      <a:pt x="95" y="46"/>
                    </a:cubicBezTo>
                    <a:cubicBezTo>
                      <a:pt x="87" y="46"/>
                      <a:pt x="87" y="46"/>
                      <a:pt x="87" y="46"/>
                    </a:cubicBezTo>
                    <a:cubicBezTo>
                      <a:pt x="65" y="46"/>
                      <a:pt x="46" y="65"/>
                      <a:pt x="46" y="87"/>
                    </a:cubicBezTo>
                    <a:cubicBezTo>
                      <a:pt x="46" y="95"/>
                      <a:pt x="46" y="95"/>
                      <a:pt x="46" y="95"/>
                    </a:cubicBezTo>
                    <a:cubicBezTo>
                      <a:pt x="32" y="95"/>
                      <a:pt x="32" y="95"/>
                      <a:pt x="32" y="95"/>
                    </a:cubicBezTo>
                    <a:cubicBezTo>
                      <a:pt x="29" y="90"/>
                      <a:pt x="23" y="86"/>
                      <a:pt x="17" y="86"/>
                    </a:cubicBezTo>
                    <a:cubicBezTo>
                      <a:pt x="8" y="86"/>
                      <a:pt x="0" y="94"/>
                      <a:pt x="0" y="103"/>
                    </a:cubicBezTo>
                    <a:cubicBezTo>
                      <a:pt x="0" y="112"/>
                      <a:pt x="8" y="120"/>
                      <a:pt x="17" y="120"/>
                    </a:cubicBezTo>
                    <a:cubicBezTo>
                      <a:pt x="23" y="120"/>
                      <a:pt x="29" y="116"/>
                      <a:pt x="32" y="111"/>
                    </a:cubicBezTo>
                    <a:cubicBezTo>
                      <a:pt x="46" y="111"/>
                      <a:pt x="46" y="111"/>
                      <a:pt x="46" y="111"/>
                    </a:cubicBezTo>
                    <a:cubicBezTo>
                      <a:pt x="46" y="137"/>
                      <a:pt x="46" y="137"/>
                      <a:pt x="46" y="137"/>
                    </a:cubicBezTo>
                    <a:cubicBezTo>
                      <a:pt x="32" y="137"/>
                      <a:pt x="32" y="137"/>
                      <a:pt x="32" y="137"/>
                    </a:cubicBezTo>
                    <a:cubicBezTo>
                      <a:pt x="29" y="131"/>
                      <a:pt x="23" y="128"/>
                      <a:pt x="17" y="128"/>
                    </a:cubicBezTo>
                    <a:cubicBezTo>
                      <a:pt x="8" y="128"/>
                      <a:pt x="0" y="135"/>
                      <a:pt x="0" y="144"/>
                    </a:cubicBezTo>
                    <a:cubicBezTo>
                      <a:pt x="0" y="154"/>
                      <a:pt x="8" y="161"/>
                      <a:pt x="17" y="161"/>
                    </a:cubicBezTo>
                    <a:cubicBezTo>
                      <a:pt x="23" y="161"/>
                      <a:pt x="29" y="158"/>
                      <a:pt x="32" y="152"/>
                    </a:cubicBezTo>
                    <a:cubicBezTo>
                      <a:pt x="46" y="152"/>
                      <a:pt x="46" y="152"/>
                      <a:pt x="46" y="152"/>
                    </a:cubicBezTo>
                    <a:cubicBezTo>
                      <a:pt x="46" y="178"/>
                      <a:pt x="46" y="178"/>
                      <a:pt x="46" y="178"/>
                    </a:cubicBezTo>
                    <a:cubicBezTo>
                      <a:pt x="32" y="178"/>
                      <a:pt x="32" y="178"/>
                      <a:pt x="32" y="178"/>
                    </a:cubicBezTo>
                    <a:cubicBezTo>
                      <a:pt x="29" y="173"/>
                      <a:pt x="23" y="169"/>
                      <a:pt x="17" y="169"/>
                    </a:cubicBezTo>
                    <a:cubicBezTo>
                      <a:pt x="8" y="169"/>
                      <a:pt x="0" y="177"/>
                      <a:pt x="0" y="186"/>
                    </a:cubicBezTo>
                    <a:cubicBezTo>
                      <a:pt x="0" y="195"/>
                      <a:pt x="8" y="203"/>
                      <a:pt x="17" y="203"/>
                    </a:cubicBezTo>
                    <a:cubicBezTo>
                      <a:pt x="23" y="203"/>
                      <a:pt x="29" y="199"/>
                      <a:pt x="32" y="194"/>
                    </a:cubicBezTo>
                    <a:cubicBezTo>
                      <a:pt x="46" y="194"/>
                      <a:pt x="46" y="194"/>
                      <a:pt x="46" y="194"/>
                    </a:cubicBezTo>
                    <a:cubicBezTo>
                      <a:pt x="46" y="219"/>
                      <a:pt x="46" y="219"/>
                      <a:pt x="46" y="219"/>
                    </a:cubicBezTo>
                    <a:cubicBezTo>
                      <a:pt x="32" y="219"/>
                      <a:pt x="32" y="219"/>
                      <a:pt x="32" y="219"/>
                    </a:cubicBezTo>
                    <a:cubicBezTo>
                      <a:pt x="29" y="214"/>
                      <a:pt x="23" y="211"/>
                      <a:pt x="17" y="211"/>
                    </a:cubicBezTo>
                    <a:cubicBezTo>
                      <a:pt x="8" y="211"/>
                      <a:pt x="0" y="218"/>
                      <a:pt x="0" y="227"/>
                    </a:cubicBezTo>
                    <a:cubicBezTo>
                      <a:pt x="0" y="237"/>
                      <a:pt x="8" y="244"/>
                      <a:pt x="17" y="244"/>
                    </a:cubicBezTo>
                    <a:cubicBezTo>
                      <a:pt x="23" y="244"/>
                      <a:pt x="29" y="240"/>
                      <a:pt x="32" y="235"/>
                    </a:cubicBezTo>
                    <a:cubicBezTo>
                      <a:pt x="46" y="235"/>
                      <a:pt x="46" y="235"/>
                      <a:pt x="46" y="235"/>
                    </a:cubicBezTo>
                    <a:cubicBezTo>
                      <a:pt x="46" y="243"/>
                      <a:pt x="46" y="243"/>
                      <a:pt x="46" y="243"/>
                    </a:cubicBezTo>
                    <a:cubicBezTo>
                      <a:pt x="46" y="266"/>
                      <a:pt x="65" y="284"/>
                      <a:pt x="87" y="284"/>
                    </a:cubicBezTo>
                    <a:cubicBezTo>
                      <a:pt x="95" y="284"/>
                      <a:pt x="95" y="284"/>
                      <a:pt x="95" y="284"/>
                    </a:cubicBezTo>
                    <a:cubicBezTo>
                      <a:pt x="95" y="298"/>
                      <a:pt x="95" y="298"/>
                      <a:pt x="95" y="298"/>
                    </a:cubicBezTo>
                    <a:cubicBezTo>
                      <a:pt x="90" y="301"/>
                      <a:pt x="86" y="307"/>
                      <a:pt x="86" y="313"/>
                    </a:cubicBezTo>
                    <a:cubicBezTo>
                      <a:pt x="86" y="322"/>
                      <a:pt x="94" y="330"/>
                      <a:pt x="103" y="330"/>
                    </a:cubicBezTo>
                    <a:cubicBezTo>
                      <a:pt x="112" y="330"/>
                      <a:pt x="120" y="322"/>
                      <a:pt x="120" y="313"/>
                    </a:cubicBezTo>
                    <a:cubicBezTo>
                      <a:pt x="120" y="307"/>
                      <a:pt x="116" y="301"/>
                      <a:pt x="111" y="298"/>
                    </a:cubicBezTo>
                    <a:cubicBezTo>
                      <a:pt x="111" y="284"/>
                      <a:pt x="111" y="284"/>
                      <a:pt x="111" y="284"/>
                    </a:cubicBezTo>
                    <a:cubicBezTo>
                      <a:pt x="137" y="284"/>
                      <a:pt x="137" y="284"/>
                      <a:pt x="137" y="284"/>
                    </a:cubicBezTo>
                    <a:cubicBezTo>
                      <a:pt x="137" y="298"/>
                      <a:pt x="137" y="298"/>
                      <a:pt x="137" y="298"/>
                    </a:cubicBezTo>
                    <a:cubicBezTo>
                      <a:pt x="131" y="301"/>
                      <a:pt x="128" y="307"/>
                      <a:pt x="128" y="313"/>
                    </a:cubicBezTo>
                    <a:cubicBezTo>
                      <a:pt x="128" y="322"/>
                      <a:pt x="135" y="330"/>
                      <a:pt x="144" y="330"/>
                    </a:cubicBezTo>
                    <a:cubicBezTo>
                      <a:pt x="154" y="330"/>
                      <a:pt x="161" y="322"/>
                      <a:pt x="161" y="313"/>
                    </a:cubicBezTo>
                    <a:cubicBezTo>
                      <a:pt x="161" y="307"/>
                      <a:pt x="158" y="301"/>
                      <a:pt x="152" y="298"/>
                    </a:cubicBezTo>
                    <a:cubicBezTo>
                      <a:pt x="152" y="284"/>
                      <a:pt x="152" y="284"/>
                      <a:pt x="152" y="284"/>
                    </a:cubicBezTo>
                    <a:cubicBezTo>
                      <a:pt x="178" y="284"/>
                      <a:pt x="178" y="284"/>
                      <a:pt x="178" y="284"/>
                    </a:cubicBezTo>
                    <a:cubicBezTo>
                      <a:pt x="178" y="298"/>
                      <a:pt x="178" y="298"/>
                      <a:pt x="178" y="298"/>
                    </a:cubicBezTo>
                    <a:cubicBezTo>
                      <a:pt x="173" y="301"/>
                      <a:pt x="169" y="307"/>
                      <a:pt x="169" y="313"/>
                    </a:cubicBezTo>
                    <a:cubicBezTo>
                      <a:pt x="169" y="322"/>
                      <a:pt x="177" y="330"/>
                      <a:pt x="186" y="330"/>
                    </a:cubicBezTo>
                    <a:cubicBezTo>
                      <a:pt x="195" y="330"/>
                      <a:pt x="203" y="322"/>
                      <a:pt x="203" y="313"/>
                    </a:cubicBezTo>
                    <a:cubicBezTo>
                      <a:pt x="203" y="307"/>
                      <a:pt x="199" y="301"/>
                      <a:pt x="194" y="298"/>
                    </a:cubicBezTo>
                    <a:cubicBezTo>
                      <a:pt x="194" y="284"/>
                      <a:pt x="194" y="284"/>
                      <a:pt x="194" y="284"/>
                    </a:cubicBezTo>
                    <a:cubicBezTo>
                      <a:pt x="219" y="284"/>
                      <a:pt x="219" y="284"/>
                      <a:pt x="219" y="284"/>
                    </a:cubicBezTo>
                    <a:cubicBezTo>
                      <a:pt x="219" y="298"/>
                      <a:pt x="219" y="298"/>
                      <a:pt x="219" y="298"/>
                    </a:cubicBezTo>
                    <a:cubicBezTo>
                      <a:pt x="214" y="301"/>
                      <a:pt x="211" y="307"/>
                      <a:pt x="211" y="313"/>
                    </a:cubicBezTo>
                    <a:cubicBezTo>
                      <a:pt x="211" y="322"/>
                      <a:pt x="218" y="330"/>
                      <a:pt x="227" y="330"/>
                    </a:cubicBezTo>
                    <a:cubicBezTo>
                      <a:pt x="237" y="330"/>
                      <a:pt x="244" y="322"/>
                      <a:pt x="244" y="313"/>
                    </a:cubicBezTo>
                    <a:cubicBezTo>
                      <a:pt x="244" y="307"/>
                      <a:pt x="240" y="301"/>
                      <a:pt x="235" y="298"/>
                    </a:cubicBezTo>
                    <a:cubicBezTo>
                      <a:pt x="235" y="284"/>
                      <a:pt x="235" y="284"/>
                      <a:pt x="235" y="284"/>
                    </a:cubicBezTo>
                    <a:cubicBezTo>
                      <a:pt x="243" y="284"/>
                      <a:pt x="243" y="284"/>
                      <a:pt x="243" y="284"/>
                    </a:cubicBezTo>
                    <a:cubicBezTo>
                      <a:pt x="266" y="284"/>
                      <a:pt x="284" y="266"/>
                      <a:pt x="284" y="243"/>
                    </a:cubicBezTo>
                    <a:cubicBezTo>
                      <a:pt x="284" y="235"/>
                      <a:pt x="284" y="235"/>
                      <a:pt x="284" y="235"/>
                    </a:cubicBezTo>
                    <a:cubicBezTo>
                      <a:pt x="298" y="235"/>
                      <a:pt x="298" y="235"/>
                      <a:pt x="298" y="235"/>
                    </a:cubicBezTo>
                    <a:cubicBezTo>
                      <a:pt x="301" y="240"/>
                      <a:pt x="307" y="244"/>
                      <a:pt x="313" y="244"/>
                    </a:cubicBezTo>
                    <a:cubicBezTo>
                      <a:pt x="322" y="244"/>
                      <a:pt x="330" y="237"/>
                      <a:pt x="330" y="227"/>
                    </a:cubicBezTo>
                    <a:cubicBezTo>
                      <a:pt x="330" y="218"/>
                      <a:pt x="322" y="211"/>
                      <a:pt x="313" y="211"/>
                    </a:cubicBezTo>
                    <a:cubicBezTo>
                      <a:pt x="307" y="211"/>
                      <a:pt x="301" y="214"/>
                      <a:pt x="298" y="219"/>
                    </a:cubicBezTo>
                    <a:cubicBezTo>
                      <a:pt x="284" y="219"/>
                      <a:pt x="284" y="219"/>
                      <a:pt x="284" y="219"/>
                    </a:cubicBezTo>
                    <a:cubicBezTo>
                      <a:pt x="284" y="194"/>
                      <a:pt x="284" y="194"/>
                      <a:pt x="284" y="194"/>
                    </a:cubicBezTo>
                    <a:cubicBezTo>
                      <a:pt x="298" y="194"/>
                      <a:pt x="298" y="194"/>
                      <a:pt x="298" y="194"/>
                    </a:cubicBezTo>
                    <a:cubicBezTo>
                      <a:pt x="301" y="199"/>
                      <a:pt x="307" y="203"/>
                      <a:pt x="313" y="203"/>
                    </a:cubicBezTo>
                    <a:cubicBezTo>
                      <a:pt x="322" y="203"/>
                      <a:pt x="330" y="195"/>
                      <a:pt x="330" y="186"/>
                    </a:cubicBezTo>
                    <a:cubicBezTo>
                      <a:pt x="330" y="177"/>
                      <a:pt x="322" y="169"/>
                      <a:pt x="313" y="169"/>
                    </a:cubicBezTo>
                    <a:cubicBezTo>
                      <a:pt x="307" y="169"/>
                      <a:pt x="301" y="173"/>
                      <a:pt x="298" y="178"/>
                    </a:cubicBezTo>
                    <a:cubicBezTo>
                      <a:pt x="284" y="178"/>
                      <a:pt x="284" y="178"/>
                      <a:pt x="284" y="178"/>
                    </a:cubicBezTo>
                    <a:cubicBezTo>
                      <a:pt x="284" y="152"/>
                      <a:pt x="284" y="152"/>
                      <a:pt x="284" y="152"/>
                    </a:cubicBezTo>
                    <a:lnTo>
                      <a:pt x="298" y="152"/>
                    </a:lnTo>
                    <a:close/>
                    <a:moveTo>
                      <a:pt x="165" y="267"/>
                    </a:moveTo>
                    <a:cubicBezTo>
                      <a:pt x="109" y="267"/>
                      <a:pt x="63" y="221"/>
                      <a:pt x="63" y="165"/>
                    </a:cubicBezTo>
                    <a:cubicBezTo>
                      <a:pt x="63" y="109"/>
                      <a:pt x="109" y="63"/>
                      <a:pt x="165" y="63"/>
                    </a:cubicBezTo>
                    <a:cubicBezTo>
                      <a:pt x="221" y="63"/>
                      <a:pt x="267" y="109"/>
                      <a:pt x="267" y="165"/>
                    </a:cubicBezTo>
                    <a:cubicBezTo>
                      <a:pt x="267" y="221"/>
                      <a:pt x="221" y="267"/>
                      <a:pt x="165" y="267"/>
                    </a:cubicBezTo>
                    <a:close/>
                  </a:path>
                </a:pathLst>
              </a:custGeom>
              <a:solidFill>
                <a:schemeClr val="bg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3600" b="0" i="0" u="none" strike="noStrike" kern="1200" cap="none" spc="0" normalizeH="0" baseline="0" noProof="0" dirty="0">
                  <a:ln>
                    <a:noFill/>
                  </a:ln>
                  <a:solidFill>
                    <a:srgbClr val="505050">
                      <a:lumMod val="75000"/>
                    </a:srgbClr>
                  </a:solidFill>
                  <a:effectLst/>
                  <a:uLnTx/>
                  <a:uFillTx/>
                  <a:latin typeface="Segoe UI Semibold" panose="020B0702040204020203" pitchFamily="34" charset="0"/>
                  <a:ea typeface="Segoe UI" pitchFamily="34" charset="0"/>
                  <a:cs typeface="Segoe UI Semibold" panose="020B0702040204020203" pitchFamily="34" charset="0"/>
                </a:endParaRPr>
              </a:p>
            </p:txBody>
          </p:sp>
          <p:pic>
            <p:nvPicPr>
              <p:cNvPr id="75" name="Picture 2" descr="What is Azure Synapse Analytics? – TimeXtender Support">
                <a:extLst>
                  <a:ext uri="{FF2B5EF4-FFF2-40B4-BE49-F238E27FC236}">
                    <a16:creationId xmlns:a16="http://schemas.microsoft.com/office/drawing/2014/main" id="{CC123792-544F-4E69-93F9-61083090B16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4518" t="8733" r="7247" b="7163"/>
              <a:stretch/>
            </p:blipFill>
            <p:spPr bwMode="auto">
              <a:xfrm>
                <a:off x="838200" y="3487531"/>
                <a:ext cx="440334" cy="390065"/>
              </a:xfrm>
              <a:prstGeom prst="rect">
                <a:avLst/>
              </a:prstGeom>
              <a:noFill/>
              <a:extLst>
                <a:ext uri="{909E8E84-426E-40DD-AFC4-6F175D3DCCD1}">
                  <a14:hiddenFill xmlns:a14="http://schemas.microsoft.com/office/drawing/2010/main">
                    <a:solidFill>
                      <a:srgbClr val="FFFFFF"/>
                    </a:solidFill>
                  </a14:hiddenFill>
                </a:ext>
              </a:extLst>
            </p:spPr>
          </p:pic>
        </p:grpSp>
        <p:sp>
          <p:nvSpPr>
            <p:cNvPr id="79" name="Cube 78">
              <a:extLst>
                <a:ext uri="{FF2B5EF4-FFF2-40B4-BE49-F238E27FC236}">
                  <a16:creationId xmlns:a16="http://schemas.microsoft.com/office/drawing/2014/main" id="{6BFF406E-9B82-45CC-9902-ACCDF18E523D}"/>
                </a:ext>
              </a:extLst>
            </p:cNvPr>
            <p:cNvSpPr/>
            <p:nvPr/>
          </p:nvSpPr>
          <p:spPr>
            <a:xfrm>
              <a:off x="6477732" y="2825730"/>
              <a:ext cx="4701569" cy="1117053"/>
            </a:xfrm>
            <a:prstGeom prst="cube">
              <a:avLst>
                <a:gd name="adj" fmla="val 32773"/>
              </a:avLst>
            </a:prstGeom>
            <a:solidFill>
              <a:schemeClr val="accent1">
                <a:lumMod val="75000"/>
              </a:schemeClr>
            </a:solidFill>
            <a:ln w="19050">
              <a:solidFill>
                <a:srgbClr val="18355E"/>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1"/>
            <a:lstStyle/>
            <a:p>
              <a:pPr algn="ctr"/>
              <a:r>
                <a:rPr lang="en-US" sz="2800" b="1" dirty="0">
                  <a:latin typeface="Arial Nova" panose="020B0504020202020204" pitchFamily="34" charset="0"/>
                </a:rPr>
                <a:t>Hypervisor</a:t>
              </a:r>
            </a:p>
          </p:txBody>
        </p:sp>
        <p:grpSp>
          <p:nvGrpSpPr>
            <p:cNvPr id="5" name="Group 4">
              <a:extLst>
                <a:ext uri="{FF2B5EF4-FFF2-40B4-BE49-F238E27FC236}">
                  <a16:creationId xmlns:a16="http://schemas.microsoft.com/office/drawing/2014/main" id="{A2D04DCE-33BF-46BE-A7F4-C8124F51735C}"/>
                </a:ext>
              </a:extLst>
            </p:cNvPr>
            <p:cNvGrpSpPr/>
            <p:nvPr/>
          </p:nvGrpSpPr>
          <p:grpSpPr>
            <a:xfrm>
              <a:off x="6572597" y="1752076"/>
              <a:ext cx="4401187" cy="1408937"/>
              <a:chOff x="6572597" y="1752076"/>
              <a:chExt cx="4401187" cy="1408937"/>
            </a:xfrm>
          </p:grpSpPr>
          <p:sp>
            <p:nvSpPr>
              <p:cNvPr id="76" name="Cube 75">
                <a:extLst>
                  <a:ext uri="{FF2B5EF4-FFF2-40B4-BE49-F238E27FC236}">
                    <a16:creationId xmlns:a16="http://schemas.microsoft.com/office/drawing/2014/main" id="{9343761C-46FD-410B-A2EF-E9FE72A295ED}"/>
                  </a:ext>
                </a:extLst>
              </p:cNvPr>
              <p:cNvSpPr/>
              <p:nvPr/>
            </p:nvSpPr>
            <p:spPr>
              <a:xfrm>
                <a:off x="6572597" y="2333469"/>
                <a:ext cx="1068318" cy="827544"/>
              </a:xfrm>
              <a:prstGeom prst="cube">
                <a:avLst>
                  <a:gd name="adj" fmla="val 35883"/>
                </a:avLst>
              </a:prstGeom>
              <a:solidFill>
                <a:srgbClr val="487FD0"/>
              </a:solidFill>
              <a:ln w="19050">
                <a:solidFill>
                  <a:srgbClr val="18355E"/>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1"/>
              <a:lstStyle/>
              <a:p>
                <a:pPr algn="r"/>
                <a:r>
                  <a:rPr lang="en-US" sz="2800" dirty="0">
                    <a:latin typeface="Arial Nova" panose="020B0504020202020204" pitchFamily="34" charset="0"/>
                  </a:rPr>
                  <a:t>OS</a:t>
                </a:r>
              </a:p>
            </p:txBody>
          </p:sp>
          <p:sp>
            <p:nvSpPr>
              <p:cNvPr id="77" name="Cube 76">
                <a:extLst>
                  <a:ext uri="{FF2B5EF4-FFF2-40B4-BE49-F238E27FC236}">
                    <a16:creationId xmlns:a16="http://schemas.microsoft.com/office/drawing/2014/main" id="{205FA1F4-2764-45DD-8A65-5CF0DFF4F083}"/>
                  </a:ext>
                </a:extLst>
              </p:cNvPr>
              <p:cNvSpPr/>
              <p:nvPr/>
            </p:nvSpPr>
            <p:spPr>
              <a:xfrm>
                <a:off x="6572597" y="1752076"/>
                <a:ext cx="1068318" cy="827544"/>
              </a:xfrm>
              <a:prstGeom prst="cube">
                <a:avLst>
                  <a:gd name="adj" fmla="val 35883"/>
                </a:avLst>
              </a:prstGeom>
              <a:solidFill>
                <a:schemeClr val="tx2">
                  <a:lumMod val="60000"/>
                  <a:lumOff val="4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2800" dirty="0">
                    <a:latin typeface="Arial Nova" panose="020B0504020202020204" pitchFamily="34" charset="0"/>
                    <a:cs typeface="Arial" panose="020B0604020202020204" pitchFamily="34" charset="0"/>
                  </a:rPr>
                  <a:t>App</a:t>
                </a:r>
              </a:p>
            </p:txBody>
          </p:sp>
          <p:sp>
            <p:nvSpPr>
              <p:cNvPr id="81" name="Cube 80">
                <a:extLst>
                  <a:ext uri="{FF2B5EF4-FFF2-40B4-BE49-F238E27FC236}">
                    <a16:creationId xmlns:a16="http://schemas.microsoft.com/office/drawing/2014/main" id="{7733FEAE-FA5F-4665-AAB2-73DA9911AF1C}"/>
                  </a:ext>
                </a:extLst>
              </p:cNvPr>
              <p:cNvSpPr/>
              <p:nvPr/>
            </p:nvSpPr>
            <p:spPr>
              <a:xfrm>
                <a:off x="7683554" y="2333469"/>
                <a:ext cx="1068318" cy="827544"/>
              </a:xfrm>
              <a:prstGeom prst="cube">
                <a:avLst>
                  <a:gd name="adj" fmla="val 35883"/>
                </a:avLst>
              </a:prstGeom>
              <a:solidFill>
                <a:srgbClr val="487FD0"/>
              </a:solidFill>
              <a:ln w="19050">
                <a:solidFill>
                  <a:srgbClr val="18355E"/>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1"/>
              <a:lstStyle/>
              <a:p>
                <a:pPr algn="r"/>
                <a:r>
                  <a:rPr lang="en-US" sz="2800" dirty="0">
                    <a:latin typeface="Arial Nova" panose="020B0504020202020204" pitchFamily="34" charset="0"/>
                  </a:rPr>
                  <a:t>OS</a:t>
                </a:r>
              </a:p>
            </p:txBody>
          </p:sp>
          <p:sp>
            <p:nvSpPr>
              <p:cNvPr id="82" name="Cube 81">
                <a:extLst>
                  <a:ext uri="{FF2B5EF4-FFF2-40B4-BE49-F238E27FC236}">
                    <a16:creationId xmlns:a16="http://schemas.microsoft.com/office/drawing/2014/main" id="{90B37232-020D-4085-828F-9CFC72E76FCD}"/>
                  </a:ext>
                </a:extLst>
              </p:cNvPr>
              <p:cNvSpPr/>
              <p:nvPr/>
            </p:nvSpPr>
            <p:spPr>
              <a:xfrm>
                <a:off x="7683554" y="1752076"/>
                <a:ext cx="1068318" cy="827544"/>
              </a:xfrm>
              <a:prstGeom prst="cube">
                <a:avLst>
                  <a:gd name="adj" fmla="val 35883"/>
                </a:avLst>
              </a:prstGeom>
              <a:solidFill>
                <a:schemeClr val="tx2">
                  <a:lumMod val="60000"/>
                  <a:lumOff val="4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2800" dirty="0">
                    <a:latin typeface="Arial Nova" panose="020B0504020202020204" pitchFamily="34" charset="0"/>
                    <a:cs typeface="Arial" panose="020B0604020202020204" pitchFamily="34" charset="0"/>
                  </a:rPr>
                  <a:t>App</a:t>
                </a:r>
              </a:p>
            </p:txBody>
          </p:sp>
          <p:sp>
            <p:nvSpPr>
              <p:cNvPr id="84" name="Cube 83">
                <a:extLst>
                  <a:ext uri="{FF2B5EF4-FFF2-40B4-BE49-F238E27FC236}">
                    <a16:creationId xmlns:a16="http://schemas.microsoft.com/office/drawing/2014/main" id="{A6EFA3F5-2425-498B-ADB7-71595F1A6FB1}"/>
                  </a:ext>
                </a:extLst>
              </p:cNvPr>
              <p:cNvSpPr/>
              <p:nvPr/>
            </p:nvSpPr>
            <p:spPr>
              <a:xfrm>
                <a:off x="8794511" y="2333469"/>
                <a:ext cx="1068318" cy="827544"/>
              </a:xfrm>
              <a:prstGeom prst="cube">
                <a:avLst>
                  <a:gd name="adj" fmla="val 35883"/>
                </a:avLst>
              </a:prstGeom>
              <a:solidFill>
                <a:srgbClr val="487FD0"/>
              </a:solidFill>
              <a:ln w="19050">
                <a:solidFill>
                  <a:srgbClr val="18355E"/>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1"/>
              <a:lstStyle/>
              <a:p>
                <a:pPr algn="r"/>
                <a:r>
                  <a:rPr lang="en-US" sz="2800" dirty="0">
                    <a:latin typeface="Arial Nova" panose="020B0504020202020204" pitchFamily="34" charset="0"/>
                  </a:rPr>
                  <a:t>OS</a:t>
                </a:r>
              </a:p>
            </p:txBody>
          </p:sp>
          <p:sp>
            <p:nvSpPr>
              <p:cNvPr id="85" name="Cube 84">
                <a:extLst>
                  <a:ext uri="{FF2B5EF4-FFF2-40B4-BE49-F238E27FC236}">
                    <a16:creationId xmlns:a16="http://schemas.microsoft.com/office/drawing/2014/main" id="{65CCAF2A-52FD-4962-8BEF-2F40E9948C67}"/>
                  </a:ext>
                </a:extLst>
              </p:cNvPr>
              <p:cNvSpPr/>
              <p:nvPr/>
            </p:nvSpPr>
            <p:spPr>
              <a:xfrm>
                <a:off x="8794511" y="1752076"/>
                <a:ext cx="1068318" cy="827544"/>
              </a:xfrm>
              <a:prstGeom prst="cube">
                <a:avLst>
                  <a:gd name="adj" fmla="val 35883"/>
                </a:avLst>
              </a:prstGeom>
              <a:solidFill>
                <a:schemeClr val="tx2">
                  <a:lumMod val="60000"/>
                  <a:lumOff val="4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2800" dirty="0">
                    <a:latin typeface="Arial Nova" panose="020B0504020202020204" pitchFamily="34" charset="0"/>
                    <a:cs typeface="Arial" panose="020B0604020202020204" pitchFamily="34" charset="0"/>
                  </a:rPr>
                  <a:t>App</a:t>
                </a:r>
              </a:p>
            </p:txBody>
          </p:sp>
          <p:sp>
            <p:nvSpPr>
              <p:cNvPr id="87" name="Cube 86">
                <a:extLst>
                  <a:ext uri="{FF2B5EF4-FFF2-40B4-BE49-F238E27FC236}">
                    <a16:creationId xmlns:a16="http://schemas.microsoft.com/office/drawing/2014/main" id="{AAA614CB-F70A-4A4B-8C44-20F4AFE909A5}"/>
                  </a:ext>
                </a:extLst>
              </p:cNvPr>
              <p:cNvSpPr/>
              <p:nvPr/>
            </p:nvSpPr>
            <p:spPr>
              <a:xfrm>
                <a:off x="9905466" y="2333469"/>
                <a:ext cx="1068318" cy="827544"/>
              </a:xfrm>
              <a:prstGeom prst="cube">
                <a:avLst>
                  <a:gd name="adj" fmla="val 35883"/>
                </a:avLst>
              </a:prstGeom>
              <a:solidFill>
                <a:srgbClr val="487FD0"/>
              </a:solidFill>
              <a:ln w="19050">
                <a:solidFill>
                  <a:srgbClr val="18355E"/>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1"/>
              <a:lstStyle/>
              <a:p>
                <a:pPr algn="r"/>
                <a:r>
                  <a:rPr lang="en-US" sz="2800" dirty="0">
                    <a:latin typeface="Arial Nova" panose="020B0504020202020204" pitchFamily="34" charset="0"/>
                  </a:rPr>
                  <a:t>OS</a:t>
                </a:r>
              </a:p>
            </p:txBody>
          </p:sp>
          <p:sp>
            <p:nvSpPr>
              <p:cNvPr id="88" name="Cube 87">
                <a:extLst>
                  <a:ext uri="{FF2B5EF4-FFF2-40B4-BE49-F238E27FC236}">
                    <a16:creationId xmlns:a16="http://schemas.microsoft.com/office/drawing/2014/main" id="{76B0F836-38FA-403C-80C3-990C344CE44C}"/>
                  </a:ext>
                </a:extLst>
              </p:cNvPr>
              <p:cNvSpPr/>
              <p:nvPr/>
            </p:nvSpPr>
            <p:spPr>
              <a:xfrm>
                <a:off x="9905466" y="1752076"/>
                <a:ext cx="1068318" cy="827544"/>
              </a:xfrm>
              <a:prstGeom prst="cube">
                <a:avLst>
                  <a:gd name="adj" fmla="val 35883"/>
                </a:avLst>
              </a:prstGeom>
              <a:solidFill>
                <a:schemeClr val="tx2">
                  <a:lumMod val="60000"/>
                  <a:lumOff val="4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2800" dirty="0">
                    <a:latin typeface="Arial Nova" panose="020B0504020202020204" pitchFamily="34" charset="0"/>
                    <a:cs typeface="Arial" panose="020B0604020202020204" pitchFamily="34" charset="0"/>
                  </a:rPr>
                  <a:t>App</a:t>
                </a:r>
              </a:p>
            </p:txBody>
          </p:sp>
        </p:grpSp>
      </p:grpSp>
    </p:spTree>
    <p:extLst>
      <p:ext uri="{BB962C8B-B14F-4D97-AF65-F5344CB8AC3E}">
        <p14:creationId xmlns:p14="http://schemas.microsoft.com/office/powerpoint/2010/main" val="34110499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A3EBC04-E73B-47DA-90FC-21D470CBE3ED}"/>
              </a:ext>
            </a:extLst>
          </p:cNvPr>
          <p:cNvSpPr>
            <a:spLocks noGrp="1"/>
          </p:cNvSpPr>
          <p:nvPr>
            <p:ph type="sldNum" sz="quarter" idx="12"/>
          </p:nvPr>
        </p:nvSpPr>
        <p:spPr/>
        <p:txBody>
          <a:bodyPr/>
          <a:lstStyle/>
          <a:p>
            <a:fld id="{CC24BB70-E245-405D-9C25-ED7FF3DFED3E}" type="slidenum">
              <a:rPr lang="en-US" smtClean="0"/>
              <a:t>23</a:t>
            </a:fld>
            <a:endParaRPr lang="en-US" dirty="0"/>
          </a:p>
        </p:txBody>
      </p:sp>
      <p:sp>
        <p:nvSpPr>
          <p:cNvPr id="3" name="Title 2">
            <a:extLst>
              <a:ext uri="{FF2B5EF4-FFF2-40B4-BE49-F238E27FC236}">
                <a16:creationId xmlns:a16="http://schemas.microsoft.com/office/drawing/2014/main" id="{3D779E05-1A39-41C2-AF65-294EF9312ABE}"/>
              </a:ext>
            </a:extLst>
          </p:cNvPr>
          <p:cNvSpPr>
            <a:spLocks noGrp="1"/>
          </p:cNvSpPr>
          <p:nvPr>
            <p:ph type="title"/>
          </p:nvPr>
        </p:nvSpPr>
        <p:spPr/>
        <p:txBody>
          <a:bodyPr/>
          <a:lstStyle/>
          <a:p>
            <a:r>
              <a:rPr lang="en-US" dirty="0"/>
              <a:t>Network Function Virtualization Architecture</a:t>
            </a:r>
          </a:p>
        </p:txBody>
      </p:sp>
      <p:grpSp>
        <p:nvGrpSpPr>
          <p:cNvPr id="57" name="Group 56">
            <a:extLst>
              <a:ext uri="{FF2B5EF4-FFF2-40B4-BE49-F238E27FC236}">
                <a16:creationId xmlns:a16="http://schemas.microsoft.com/office/drawing/2014/main" id="{237FE448-8A02-488A-A957-DE9B121BE5F7}"/>
              </a:ext>
            </a:extLst>
          </p:cNvPr>
          <p:cNvGrpSpPr/>
          <p:nvPr/>
        </p:nvGrpSpPr>
        <p:grpSpPr>
          <a:xfrm>
            <a:off x="2604623" y="1479709"/>
            <a:ext cx="6048055" cy="4549955"/>
            <a:chOff x="2604623" y="1479709"/>
            <a:chExt cx="6048055" cy="4549955"/>
          </a:xfrm>
        </p:grpSpPr>
        <p:grpSp>
          <p:nvGrpSpPr>
            <p:cNvPr id="56" name="Group 55">
              <a:extLst>
                <a:ext uri="{FF2B5EF4-FFF2-40B4-BE49-F238E27FC236}">
                  <a16:creationId xmlns:a16="http://schemas.microsoft.com/office/drawing/2014/main" id="{FE69A8B0-BE89-47FC-9BB2-BD00E015E8D4}"/>
                </a:ext>
              </a:extLst>
            </p:cNvPr>
            <p:cNvGrpSpPr/>
            <p:nvPr/>
          </p:nvGrpSpPr>
          <p:grpSpPr>
            <a:xfrm>
              <a:off x="2604623" y="1507982"/>
              <a:ext cx="4289477" cy="4515379"/>
              <a:chOff x="2449349" y="1482104"/>
              <a:chExt cx="4289477" cy="4515379"/>
            </a:xfrm>
          </p:grpSpPr>
          <p:grpSp>
            <p:nvGrpSpPr>
              <p:cNvPr id="55" name="Group 54">
                <a:extLst>
                  <a:ext uri="{FF2B5EF4-FFF2-40B4-BE49-F238E27FC236}">
                    <a16:creationId xmlns:a16="http://schemas.microsoft.com/office/drawing/2014/main" id="{C2799587-A585-4384-9035-68CD6222E7A3}"/>
                  </a:ext>
                </a:extLst>
              </p:cNvPr>
              <p:cNvGrpSpPr/>
              <p:nvPr/>
            </p:nvGrpSpPr>
            <p:grpSpPr>
              <a:xfrm>
                <a:off x="2465681" y="5018359"/>
                <a:ext cx="4263848" cy="979124"/>
                <a:chOff x="2465681" y="5018359"/>
                <a:chExt cx="4263848" cy="979124"/>
              </a:xfrm>
            </p:grpSpPr>
            <p:sp>
              <p:nvSpPr>
                <p:cNvPr id="7" name="Rectangle: Rounded Corners 6">
                  <a:extLst>
                    <a:ext uri="{FF2B5EF4-FFF2-40B4-BE49-F238E27FC236}">
                      <a16:creationId xmlns:a16="http://schemas.microsoft.com/office/drawing/2014/main" id="{CD1B92C8-DB26-4F43-9B2A-C9A71C76532D}"/>
                    </a:ext>
                  </a:extLst>
                </p:cNvPr>
                <p:cNvSpPr/>
                <p:nvPr/>
              </p:nvSpPr>
              <p:spPr>
                <a:xfrm>
                  <a:off x="2503015" y="5018359"/>
                  <a:ext cx="4226514" cy="979124"/>
                </a:xfrm>
                <a:prstGeom prst="roundRect">
                  <a:avLst>
                    <a:gd name="adj" fmla="val 5385"/>
                  </a:avLst>
                </a:prstGeom>
                <a:solidFill>
                  <a:schemeClr val="bg1">
                    <a:lumMod val="95000"/>
                  </a:schemeClr>
                </a:solidFill>
                <a:ln w="28575">
                  <a:solidFill>
                    <a:srgbClr val="595959"/>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dirty="0">
                    <a:latin typeface="Arial" panose="020B0604020202020204" pitchFamily="34" charset="0"/>
                    <a:cs typeface="Arial" panose="020B0604020202020204" pitchFamily="34" charset="0"/>
                  </a:endParaRPr>
                </a:p>
              </p:txBody>
            </p:sp>
            <p:sp>
              <p:nvSpPr>
                <p:cNvPr id="50" name="Rectangle 49">
                  <a:extLst>
                    <a:ext uri="{FF2B5EF4-FFF2-40B4-BE49-F238E27FC236}">
                      <a16:creationId xmlns:a16="http://schemas.microsoft.com/office/drawing/2014/main" id="{4056B192-1C91-4C50-ACC0-1731C615F22C}"/>
                    </a:ext>
                  </a:extLst>
                </p:cNvPr>
                <p:cNvSpPr/>
                <p:nvPr/>
              </p:nvSpPr>
              <p:spPr>
                <a:xfrm rot="16200000">
                  <a:off x="2324144" y="5454689"/>
                  <a:ext cx="389538" cy="106464"/>
                </a:xfrm>
                <a:prstGeom prst="rect">
                  <a:avLst/>
                </a:prstGeom>
                <a:solidFill>
                  <a:schemeClr val="bg1">
                    <a:lumMod val="95000"/>
                  </a:schemeClr>
                </a:solidFill>
                <a:ln w="12700">
                  <a:noFill/>
                </a:ln>
              </p:spPr>
              <p:txBody>
                <a:bodyPr wrap="none" lIns="0" tIns="0" rIns="0" bIns="0" anchor="ctr">
                  <a:noAutofit/>
                </a:bodyPr>
                <a:lstStyle/>
                <a:p>
                  <a:pPr algn="ctr"/>
                  <a:r>
                    <a:rPr lang="en-US" sz="1100" b="1" dirty="0">
                      <a:latin typeface="Arial" panose="020B0604020202020204" pitchFamily="34" charset="0"/>
                      <a:cs typeface="Arial" panose="020B0604020202020204" pitchFamily="34" charset="0"/>
                    </a:rPr>
                    <a:t>NFVI</a:t>
                  </a:r>
                </a:p>
              </p:txBody>
            </p:sp>
          </p:grpSp>
          <p:grpSp>
            <p:nvGrpSpPr>
              <p:cNvPr id="54" name="Group 53">
                <a:extLst>
                  <a:ext uri="{FF2B5EF4-FFF2-40B4-BE49-F238E27FC236}">
                    <a16:creationId xmlns:a16="http://schemas.microsoft.com/office/drawing/2014/main" id="{32AF6CED-5079-4B3A-8A32-CAA203361FAD}"/>
                  </a:ext>
                </a:extLst>
              </p:cNvPr>
              <p:cNvGrpSpPr/>
              <p:nvPr/>
            </p:nvGrpSpPr>
            <p:grpSpPr>
              <a:xfrm>
                <a:off x="2449349" y="2728606"/>
                <a:ext cx="4280180" cy="2261923"/>
                <a:chOff x="2449349" y="2728606"/>
                <a:chExt cx="4280180" cy="2261923"/>
              </a:xfrm>
            </p:grpSpPr>
            <p:sp>
              <p:nvSpPr>
                <p:cNvPr id="5" name="Rectangle: Rounded Corners 4">
                  <a:extLst>
                    <a:ext uri="{FF2B5EF4-FFF2-40B4-BE49-F238E27FC236}">
                      <a16:creationId xmlns:a16="http://schemas.microsoft.com/office/drawing/2014/main" id="{05E9B583-FF58-485C-B8FD-870F3778166B}"/>
                    </a:ext>
                  </a:extLst>
                </p:cNvPr>
                <p:cNvSpPr/>
                <p:nvPr/>
              </p:nvSpPr>
              <p:spPr>
                <a:xfrm>
                  <a:off x="2503015" y="2728606"/>
                  <a:ext cx="4226514" cy="2261923"/>
                </a:xfrm>
                <a:prstGeom prst="roundRect">
                  <a:avLst>
                    <a:gd name="adj" fmla="val 1471"/>
                  </a:avLst>
                </a:prstGeom>
                <a:solidFill>
                  <a:schemeClr val="bg1">
                    <a:lumMod val="95000"/>
                  </a:schemeClr>
                </a:solidFill>
                <a:ln w="28575">
                  <a:solidFill>
                    <a:srgbClr val="595959"/>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dirty="0">
                    <a:latin typeface="Arial" panose="020B0604020202020204" pitchFamily="34" charset="0"/>
                    <a:cs typeface="Arial" panose="020B0604020202020204" pitchFamily="34" charset="0"/>
                  </a:endParaRPr>
                </a:p>
              </p:txBody>
            </p:sp>
            <p:sp>
              <p:nvSpPr>
                <p:cNvPr id="49" name="Rectangle 48">
                  <a:extLst>
                    <a:ext uri="{FF2B5EF4-FFF2-40B4-BE49-F238E27FC236}">
                      <a16:creationId xmlns:a16="http://schemas.microsoft.com/office/drawing/2014/main" id="{201C2913-D510-45AE-8E7E-00BD7BB9CBCD}"/>
                    </a:ext>
                  </a:extLst>
                </p:cNvPr>
                <p:cNvSpPr/>
                <p:nvPr/>
              </p:nvSpPr>
              <p:spPr>
                <a:xfrm rot="16200000">
                  <a:off x="2291033" y="3731580"/>
                  <a:ext cx="423964" cy="107332"/>
                </a:xfrm>
                <a:prstGeom prst="rect">
                  <a:avLst/>
                </a:prstGeom>
                <a:solidFill>
                  <a:schemeClr val="bg1">
                    <a:lumMod val="95000"/>
                  </a:schemeClr>
                </a:solidFill>
                <a:ln w="12700">
                  <a:noFill/>
                </a:ln>
              </p:spPr>
              <p:txBody>
                <a:bodyPr wrap="none" lIns="0" tIns="0" rIns="0" bIns="0" anchor="ctr">
                  <a:noAutofit/>
                </a:bodyPr>
                <a:lstStyle/>
                <a:p>
                  <a:pPr algn="ctr"/>
                  <a:r>
                    <a:rPr lang="en-US" sz="1100" b="1" dirty="0">
                      <a:latin typeface="Arial" panose="020B0604020202020204" pitchFamily="34" charset="0"/>
                      <a:cs typeface="Arial" panose="020B0604020202020204" pitchFamily="34" charset="0"/>
                    </a:rPr>
                    <a:t>VNF</a:t>
                  </a:r>
                </a:p>
              </p:txBody>
            </p:sp>
          </p:grpSp>
          <p:grpSp>
            <p:nvGrpSpPr>
              <p:cNvPr id="53" name="Group 52">
                <a:extLst>
                  <a:ext uri="{FF2B5EF4-FFF2-40B4-BE49-F238E27FC236}">
                    <a16:creationId xmlns:a16="http://schemas.microsoft.com/office/drawing/2014/main" id="{47E99F50-BB1B-4B34-96D5-6E27DEA6BA87}"/>
                  </a:ext>
                </a:extLst>
              </p:cNvPr>
              <p:cNvGrpSpPr/>
              <p:nvPr/>
            </p:nvGrpSpPr>
            <p:grpSpPr>
              <a:xfrm>
                <a:off x="2450564" y="1482104"/>
                <a:ext cx="4288262" cy="1201175"/>
                <a:chOff x="2449199" y="1499777"/>
                <a:chExt cx="4288262" cy="1201175"/>
              </a:xfrm>
            </p:grpSpPr>
            <p:sp>
              <p:nvSpPr>
                <p:cNvPr id="35" name="Rectangle: Rounded Corners 34">
                  <a:extLst>
                    <a:ext uri="{FF2B5EF4-FFF2-40B4-BE49-F238E27FC236}">
                      <a16:creationId xmlns:a16="http://schemas.microsoft.com/office/drawing/2014/main" id="{CCC9190C-7BA0-4707-968B-3717F763C0EC}"/>
                    </a:ext>
                  </a:extLst>
                </p:cNvPr>
                <p:cNvSpPr/>
                <p:nvPr/>
              </p:nvSpPr>
              <p:spPr>
                <a:xfrm>
                  <a:off x="2495083" y="1499777"/>
                  <a:ext cx="4242378" cy="1201175"/>
                </a:xfrm>
                <a:prstGeom prst="roundRect">
                  <a:avLst>
                    <a:gd name="adj" fmla="val 2163"/>
                  </a:avLst>
                </a:prstGeom>
                <a:solidFill>
                  <a:schemeClr val="bg1">
                    <a:lumMod val="95000"/>
                  </a:schemeClr>
                </a:solidFill>
                <a:ln w="28575">
                  <a:solidFill>
                    <a:srgbClr val="595959"/>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dirty="0">
                    <a:latin typeface="Arial" panose="020B0604020202020204" pitchFamily="34" charset="0"/>
                    <a:cs typeface="Arial" panose="020B0604020202020204" pitchFamily="34" charset="0"/>
                  </a:endParaRPr>
                </a:p>
              </p:txBody>
            </p:sp>
            <p:sp>
              <p:nvSpPr>
                <p:cNvPr id="51" name="Rectangle 50">
                  <a:extLst>
                    <a:ext uri="{FF2B5EF4-FFF2-40B4-BE49-F238E27FC236}">
                      <a16:creationId xmlns:a16="http://schemas.microsoft.com/office/drawing/2014/main" id="{F907E41F-C4BF-4A20-A221-D7B919C0D2B6}"/>
                    </a:ext>
                  </a:extLst>
                </p:cNvPr>
                <p:cNvSpPr/>
                <p:nvPr/>
              </p:nvSpPr>
              <p:spPr>
                <a:xfrm rot="16200000">
                  <a:off x="2165870" y="2046624"/>
                  <a:ext cx="674140" cy="107482"/>
                </a:xfrm>
                <a:prstGeom prst="rect">
                  <a:avLst/>
                </a:prstGeom>
                <a:solidFill>
                  <a:schemeClr val="bg1">
                    <a:lumMod val="95000"/>
                  </a:schemeClr>
                </a:solidFill>
                <a:ln w="12700">
                  <a:noFill/>
                </a:ln>
              </p:spPr>
              <p:txBody>
                <a:bodyPr wrap="none" lIns="0" tIns="0" rIns="0" bIns="0" anchor="ctr">
                  <a:noAutofit/>
                </a:bodyPr>
                <a:lstStyle/>
                <a:p>
                  <a:pPr algn="ctr"/>
                  <a:r>
                    <a:rPr lang="en-US" sz="1100" b="1" dirty="0">
                      <a:latin typeface="Arial" panose="020B0604020202020204" pitchFamily="34" charset="0"/>
                      <a:cs typeface="Arial" panose="020B0604020202020204" pitchFamily="34" charset="0"/>
                    </a:rPr>
                    <a:t>OSS/BSS</a:t>
                  </a:r>
                </a:p>
              </p:txBody>
            </p:sp>
          </p:grpSp>
          <p:grpSp>
            <p:nvGrpSpPr>
              <p:cNvPr id="9" name="Group 8">
                <a:extLst>
                  <a:ext uri="{FF2B5EF4-FFF2-40B4-BE49-F238E27FC236}">
                    <a16:creationId xmlns:a16="http://schemas.microsoft.com/office/drawing/2014/main" id="{EE7761B5-FC2C-48AD-90D1-E8F1834BB645}"/>
                  </a:ext>
                </a:extLst>
              </p:cNvPr>
              <p:cNvGrpSpPr/>
              <p:nvPr/>
            </p:nvGrpSpPr>
            <p:grpSpPr>
              <a:xfrm>
                <a:off x="4137848" y="5368922"/>
                <a:ext cx="885246" cy="522189"/>
                <a:chOff x="4729527" y="5111280"/>
                <a:chExt cx="885246" cy="522189"/>
              </a:xfrm>
            </p:grpSpPr>
            <p:sp>
              <p:nvSpPr>
                <p:cNvPr id="46" name="Rectangle: Rounded Corners 45">
                  <a:extLst>
                    <a:ext uri="{FF2B5EF4-FFF2-40B4-BE49-F238E27FC236}">
                      <a16:creationId xmlns:a16="http://schemas.microsoft.com/office/drawing/2014/main" id="{9A5D431A-3A55-4EDB-B023-D48F9214ED91}"/>
                    </a:ext>
                  </a:extLst>
                </p:cNvPr>
                <p:cNvSpPr/>
                <p:nvPr/>
              </p:nvSpPr>
              <p:spPr>
                <a:xfrm>
                  <a:off x="4729527" y="5111280"/>
                  <a:ext cx="739983" cy="395463"/>
                </a:xfrm>
                <a:prstGeom prst="roundRect">
                  <a:avLst>
                    <a:gd name="adj" fmla="val 5531"/>
                  </a:avLst>
                </a:prstGeom>
                <a:solidFill>
                  <a:srgbClr val="487FD0"/>
                </a:solidFill>
                <a:ln w="19050">
                  <a:solidFill>
                    <a:srgbClr val="18355E"/>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1"/>
                <a:lstStyle/>
                <a:p>
                  <a:pPr algn="ctr"/>
                  <a:r>
                    <a:rPr lang="en-US" sz="1400" b="1" dirty="0">
                      <a:latin typeface="Arial" panose="020B0604020202020204" pitchFamily="34" charset="0"/>
                      <a:cs typeface="Arial" panose="020B0604020202020204" pitchFamily="34" charset="0"/>
                    </a:rPr>
                    <a:t>CPU</a:t>
                  </a:r>
                </a:p>
              </p:txBody>
            </p:sp>
            <p:sp>
              <p:nvSpPr>
                <p:cNvPr id="47" name="Rectangle: Rounded Corners 46">
                  <a:extLst>
                    <a:ext uri="{FF2B5EF4-FFF2-40B4-BE49-F238E27FC236}">
                      <a16:creationId xmlns:a16="http://schemas.microsoft.com/office/drawing/2014/main" id="{1C2E8844-B58D-410B-8EDF-A20D9501A243}"/>
                    </a:ext>
                  </a:extLst>
                </p:cNvPr>
                <p:cNvSpPr/>
                <p:nvPr/>
              </p:nvSpPr>
              <p:spPr>
                <a:xfrm>
                  <a:off x="4802158" y="5183132"/>
                  <a:ext cx="739983" cy="395463"/>
                </a:xfrm>
                <a:prstGeom prst="roundRect">
                  <a:avLst>
                    <a:gd name="adj" fmla="val 5531"/>
                  </a:avLst>
                </a:prstGeom>
                <a:solidFill>
                  <a:srgbClr val="487FD0"/>
                </a:solidFill>
                <a:ln w="19050">
                  <a:solidFill>
                    <a:srgbClr val="18355E"/>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1"/>
                <a:lstStyle/>
                <a:p>
                  <a:pPr algn="ctr"/>
                  <a:r>
                    <a:rPr lang="en-US" sz="1400" b="1" dirty="0">
                      <a:latin typeface="Arial" panose="020B0604020202020204" pitchFamily="34" charset="0"/>
                      <a:cs typeface="Arial" panose="020B0604020202020204" pitchFamily="34" charset="0"/>
                    </a:rPr>
                    <a:t>CPU</a:t>
                  </a:r>
                </a:p>
              </p:txBody>
            </p:sp>
            <p:sp>
              <p:nvSpPr>
                <p:cNvPr id="48" name="Rectangle: Rounded Corners 47">
                  <a:extLst>
                    <a:ext uri="{FF2B5EF4-FFF2-40B4-BE49-F238E27FC236}">
                      <a16:creationId xmlns:a16="http://schemas.microsoft.com/office/drawing/2014/main" id="{0C412A4F-2A59-4FEA-91C2-49D87FCE622C}"/>
                    </a:ext>
                  </a:extLst>
                </p:cNvPr>
                <p:cNvSpPr/>
                <p:nvPr/>
              </p:nvSpPr>
              <p:spPr>
                <a:xfrm>
                  <a:off x="4874790" y="5238006"/>
                  <a:ext cx="739983" cy="395463"/>
                </a:xfrm>
                <a:prstGeom prst="roundRect">
                  <a:avLst>
                    <a:gd name="adj" fmla="val 5531"/>
                  </a:avLst>
                </a:prstGeom>
                <a:solidFill>
                  <a:srgbClr val="487FD0"/>
                </a:solidFill>
                <a:ln w="19050">
                  <a:solidFill>
                    <a:srgbClr val="18355E"/>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1"/>
                <a:lstStyle/>
                <a:p>
                  <a:pPr algn="ctr"/>
                  <a:r>
                    <a:rPr lang="en-US" sz="1400" b="1" dirty="0">
                      <a:latin typeface="Arial" panose="020B0604020202020204" pitchFamily="34" charset="0"/>
                      <a:cs typeface="Arial" panose="020B0604020202020204" pitchFamily="34" charset="0"/>
                    </a:rPr>
                    <a:t>Storage</a:t>
                  </a:r>
                </a:p>
              </p:txBody>
            </p:sp>
          </p:grpSp>
          <p:grpSp>
            <p:nvGrpSpPr>
              <p:cNvPr id="10" name="Group 9">
                <a:extLst>
                  <a:ext uri="{FF2B5EF4-FFF2-40B4-BE49-F238E27FC236}">
                    <a16:creationId xmlns:a16="http://schemas.microsoft.com/office/drawing/2014/main" id="{AB404C2F-AEF0-4429-A1D2-5A6DFD2E1754}"/>
                  </a:ext>
                </a:extLst>
              </p:cNvPr>
              <p:cNvGrpSpPr/>
              <p:nvPr/>
            </p:nvGrpSpPr>
            <p:grpSpPr>
              <a:xfrm>
                <a:off x="5445653" y="5368922"/>
                <a:ext cx="885246" cy="522189"/>
                <a:chOff x="5785911" y="5111280"/>
                <a:chExt cx="885246" cy="522189"/>
              </a:xfrm>
            </p:grpSpPr>
            <p:sp>
              <p:nvSpPr>
                <p:cNvPr id="43" name="Rectangle: Rounded Corners 42">
                  <a:extLst>
                    <a:ext uri="{FF2B5EF4-FFF2-40B4-BE49-F238E27FC236}">
                      <a16:creationId xmlns:a16="http://schemas.microsoft.com/office/drawing/2014/main" id="{7EB7807F-78DA-4830-A5CC-0A84CE31F866}"/>
                    </a:ext>
                  </a:extLst>
                </p:cNvPr>
                <p:cNvSpPr/>
                <p:nvPr/>
              </p:nvSpPr>
              <p:spPr>
                <a:xfrm>
                  <a:off x="5785911" y="5111280"/>
                  <a:ext cx="739983" cy="395463"/>
                </a:xfrm>
                <a:prstGeom prst="roundRect">
                  <a:avLst>
                    <a:gd name="adj" fmla="val 5531"/>
                  </a:avLst>
                </a:prstGeom>
                <a:solidFill>
                  <a:srgbClr val="487FD0"/>
                </a:solidFill>
                <a:ln w="19050">
                  <a:solidFill>
                    <a:srgbClr val="18355E"/>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1"/>
                <a:lstStyle/>
                <a:p>
                  <a:pPr algn="ctr"/>
                  <a:r>
                    <a:rPr lang="en-US" sz="1400" b="1" dirty="0">
                      <a:latin typeface="Arial" panose="020B0604020202020204" pitchFamily="34" charset="0"/>
                      <a:cs typeface="Arial" panose="020B0604020202020204" pitchFamily="34" charset="0"/>
                    </a:rPr>
                    <a:t>CPU</a:t>
                  </a:r>
                </a:p>
              </p:txBody>
            </p:sp>
            <p:sp>
              <p:nvSpPr>
                <p:cNvPr id="44" name="Rectangle: Rounded Corners 43">
                  <a:extLst>
                    <a:ext uri="{FF2B5EF4-FFF2-40B4-BE49-F238E27FC236}">
                      <a16:creationId xmlns:a16="http://schemas.microsoft.com/office/drawing/2014/main" id="{9DDB1B57-EB7A-4D72-A9D6-B5E95C89ECD6}"/>
                    </a:ext>
                  </a:extLst>
                </p:cNvPr>
                <p:cNvSpPr/>
                <p:nvPr/>
              </p:nvSpPr>
              <p:spPr>
                <a:xfrm>
                  <a:off x="5858542" y="5183132"/>
                  <a:ext cx="739983" cy="395463"/>
                </a:xfrm>
                <a:prstGeom prst="roundRect">
                  <a:avLst>
                    <a:gd name="adj" fmla="val 5531"/>
                  </a:avLst>
                </a:prstGeom>
                <a:solidFill>
                  <a:srgbClr val="487FD0"/>
                </a:solidFill>
                <a:ln w="19050">
                  <a:solidFill>
                    <a:srgbClr val="18355E"/>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1"/>
                <a:lstStyle/>
                <a:p>
                  <a:pPr algn="ctr"/>
                  <a:r>
                    <a:rPr lang="en-US" sz="1400" b="1" dirty="0">
                      <a:latin typeface="Arial" panose="020B0604020202020204" pitchFamily="34" charset="0"/>
                      <a:cs typeface="Arial" panose="020B0604020202020204" pitchFamily="34" charset="0"/>
                    </a:rPr>
                    <a:t>CPU</a:t>
                  </a:r>
                </a:p>
              </p:txBody>
            </p:sp>
            <p:sp>
              <p:nvSpPr>
                <p:cNvPr id="45" name="Rectangle: Rounded Corners 44">
                  <a:extLst>
                    <a:ext uri="{FF2B5EF4-FFF2-40B4-BE49-F238E27FC236}">
                      <a16:creationId xmlns:a16="http://schemas.microsoft.com/office/drawing/2014/main" id="{1A1F5DFA-AA36-4804-A182-1468E35F6D78}"/>
                    </a:ext>
                  </a:extLst>
                </p:cNvPr>
                <p:cNvSpPr/>
                <p:nvPr/>
              </p:nvSpPr>
              <p:spPr>
                <a:xfrm>
                  <a:off x="5931174" y="5238006"/>
                  <a:ext cx="739983" cy="395463"/>
                </a:xfrm>
                <a:prstGeom prst="roundRect">
                  <a:avLst>
                    <a:gd name="adj" fmla="val 5531"/>
                  </a:avLst>
                </a:prstGeom>
                <a:solidFill>
                  <a:srgbClr val="487FD0"/>
                </a:solidFill>
                <a:ln w="19050">
                  <a:solidFill>
                    <a:srgbClr val="18355E"/>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1"/>
                <a:lstStyle/>
                <a:p>
                  <a:pPr algn="ctr"/>
                  <a:r>
                    <a:rPr lang="en-US" sz="1400" b="1" dirty="0">
                      <a:latin typeface="Arial" panose="020B0604020202020204" pitchFamily="34" charset="0"/>
                      <a:cs typeface="Arial" panose="020B0604020202020204" pitchFamily="34" charset="0"/>
                    </a:rPr>
                    <a:t>Network</a:t>
                  </a:r>
                </a:p>
              </p:txBody>
            </p:sp>
          </p:grpSp>
          <p:grpSp>
            <p:nvGrpSpPr>
              <p:cNvPr id="11" name="Group 10">
                <a:extLst>
                  <a:ext uri="{FF2B5EF4-FFF2-40B4-BE49-F238E27FC236}">
                    <a16:creationId xmlns:a16="http://schemas.microsoft.com/office/drawing/2014/main" id="{4988570F-6D79-4B1F-8F7F-C096C6051FFE}"/>
                  </a:ext>
                </a:extLst>
              </p:cNvPr>
              <p:cNvGrpSpPr/>
              <p:nvPr/>
            </p:nvGrpSpPr>
            <p:grpSpPr>
              <a:xfrm>
                <a:off x="2788629" y="5368922"/>
                <a:ext cx="820424" cy="522189"/>
                <a:chOff x="763279" y="4000669"/>
                <a:chExt cx="820424" cy="522189"/>
              </a:xfrm>
            </p:grpSpPr>
            <p:sp>
              <p:nvSpPr>
                <p:cNvPr id="40" name="Rectangle: Rounded Corners 39">
                  <a:extLst>
                    <a:ext uri="{FF2B5EF4-FFF2-40B4-BE49-F238E27FC236}">
                      <a16:creationId xmlns:a16="http://schemas.microsoft.com/office/drawing/2014/main" id="{30D37BCB-A41B-4264-9DEC-4C7A5F3571BA}"/>
                    </a:ext>
                  </a:extLst>
                </p:cNvPr>
                <p:cNvSpPr/>
                <p:nvPr/>
              </p:nvSpPr>
              <p:spPr>
                <a:xfrm>
                  <a:off x="763279" y="4000669"/>
                  <a:ext cx="685798" cy="395463"/>
                </a:xfrm>
                <a:prstGeom prst="roundRect">
                  <a:avLst>
                    <a:gd name="adj" fmla="val 5531"/>
                  </a:avLst>
                </a:prstGeom>
                <a:solidFill>
                  <a:srgbClr val="487FD0"/>
                </a:solidFill>
                <a:ln w="19050">
                  <a:solidFill>
                    <a:srgbClr val="18355E"/>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1"/>
                <a:lstStyle/>
                <a:p>
                  <a:pPr algn="ctr"/>
                  <a:r>
                    <a:rPr lang="en-US" sz="1400" b="1" dirty="0">
                      <a:latin typeface="Arial" panose="020B0604020202020204" pitchFamily="34" charset="0"/>
                      <a:cs typeface="Arial" panose="020B0604020202020204" pitchFamily="34" charset="0"/>
                    </a:rPr>
                    <a:t>CPU</a:t>
                  </a:r>
                </a:p>
              </p:txBody>
            </p:sp>
            <p:sp>
              <p:nvSpPr>
                <p:cNvPr id="41" name="Rectangle: Rounded Corners 40">
                  <a:extLst>
                    <a:ext uri="{FF2B5EF4-FFF2-40B4-BE49-F238E27FC236}">
                      <a16:creationId xmlns:a16="http://schemas.microsoft.com/office/drawing/2014/main" id="{5BB85B13-3C41-4B11-BFB9-E3513C1B11AE}"/>
                    </a:ext>
                  </a:extLst>
                </p:cNvPr>
                <p:cNvSpPr/>
                <p:nvPr/>
              </p:nvSpPr>
              <p:spPr>
                <a:xfrm>
                  <a:off x="830592" y="4072521"/>
                  <a:ext cx="685798" cy="395463"/>
                </a:xfrm>
                <a:prstGeom prst="roundRect">
                  <a:avLst>
                    <a:gd name="adj" fmla="val 5531"/>
                  </a:avLst>
                </a:prstGeom>
                <a:solidFill>
                  <a:srgbClr val="487FD0"/>
                </a:solidFill>
                <a:ln w="19050">
                  <a:solidFill>
                    <a:srgbClr val="18355E"/>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1"/>
                <a:lstStyle/>
                <a:p>
                  <a:pPr algn="ctr"/>
                  <a:r>
                    <a:rPr lang="en-US" sz="1400" b="1" dirty="0">
                      <a:latin typeface="Arial" panose="020B0604020202020204" pitchFamily="34" charset="0"/>
                      <a:cs typeface="Arial" panose="020B0604020202020204" pitchFamily="34" charset="0"/>
                    </a:rPr>
                    <a:t>CPU</a:t>
                  </a:r>
                </a:p>
              </p:txBody>
            </p:sp>
            <p:sp>
              <p:nvSpPr>
                <p:cNvPr id="42" name="Rectangle: Rounded Corners 41">
                  <a:extLst>
                    <a:ext uri="{FF2B5EF4-FFF2-40B4-BE49-F238E27FC236}">
                      <a16:creationId xmlns:a16="http://schemas.microsoft.com/office/drawing/2014/main" id="{D98B6403-E577-4EAE-9D29-295BDD3ED0DA}"/>
                    </a:ext>
                  </a:extLst>
                </p:cNvPr>
                <p:cNvSpPr/>
                <p:nvPr/>
              </p:nvSpPr>
              <p:spPr>
                <a:xfrm>
                  <a:off x="897905" y="4127395"/>
                  <a:ext cx="685798" cy="395463"/>
                </a:xfrm>
                <a:prstGeom prst="roundRect">
                  <a:avLst>
                    <a:gd name="adj" fmla="val 5531"/>
                  </a:avLst>
                </a:prstGeom>
                <a:solidFill>
                  <a:srgbClr val="487FD0"/>
                </a:solidFill>
                <a:ln w="19050">
                  <a:solidFill>
                    <a:srgbClr val="18355E"/>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1"/>
                <a:lstStyle/>
                <a:p>
                  <a:pPr algn="r"/>
                  <a:r>
                    <a:rPr lang="en-US" sz="1400" b="1" dirty="0">
                      <a:latin typeface="Arial" panose="020B0604020202020204" pitchFamily="34" charset="0"/>
                      <a:cs typeface="Arial" panose="020B0604020202020204" pitchFamily="34" charset="0"/>
                    </a:rPr>
                    <a:t>CPU</a:t>
                  </a:r>
                </a:p>
              </p:txBody>
            </p:sp>
          </p:grpSp>
          <p:sp>
            <p:nvSpPr>
              <p:cNvPr id="37" name="Rectangle: Rounded Corners 36">
                <a:extLst>
                  <a:ext uri="{FF2B5EF4-FFF2-40B4-BE49-F238E27FC236}">
                    <a16:creationId xmlns:a16="http://schemas.microsoft.com/office/drawing/2014/main" id="{84961D47-7550-4CC2-A9DD-F5AD1F53000F}"/>
                  </a:ext>
                </a:extLst>
              </p:cNvPr>
              <p:cNvSpPr/>
              <p:nvPr/>
            </p:nvSpPr>
            <p:spPr>
              <a:xfrm>
                <a:off x="3956641" y="1908861"/>
                <a:ext cx="1160384" cy="635952"/>
              </a:xfrm>
              <a:prstGeom prst="roundRect">
                <a:avLst>
                  <a:gd name="adj" fmla="val 19366"/>
                </a:avLst>
              </a:prstGeom>
              <a:solidFill>
                <a:schemeClr val="bg2">
                  <a:lumMod val="5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1"/>
              <a:lstStyle/>
              <a:p>
                <a:pPr algn="ctr"/>
                <a:r>
                  <a:rPr lang="en-US" sz="1200" b="1" dirty="0">
                    <a:latin typeface="Arial" panose="020B0604020202020204" pitchFamily="34" charset="0"/>
                    <a:cs typeface="Arial" panose="020B0604020202020204" pitchFamily="34" charset="0"/>
                  </a:rPr>
                  <a:t>Network </a:t>
                </a:r>
              </a:p>
              <a:p>
                <a:pPr algn="ctr"/>
                <a:r>
                  <a:rPr lang="en-US" sz="1200" b="1" dirty="0">
                    <a:latin typeface="Arial" panose="020B0604020202020204" pitchFamily="34" charset="0"/>
                    <a:cs typeface="Arial" panose="020B0604020202020204" pitchFamily="34" charset="0"/>
                  </a:rPr>
                  <a:t>Configuration </a:t>
                </a:r>
              </a:p>
              <a:p>
                <a:pPr algn="ctr"/>
                <a:r>
                  <a:rPr lang="en-US" sz="1200" b="1" dirty="0">
                    <a:latin typeface="Arial" panose="020B0604020202020204" pitchFamily="34" charset="0"/>
                    <a:cs typeface="Arial" panose="020B0604020202020204" pitchFamily="34" charset="0"/>
                  </a:rPr>
                  <a:t>Portal</a:t>
                </a:r>
              </a:p>
            </p:txBody>
          </p:sp>
          <p:sp>
            <p:nvSpPr>
              <p:cNvPr id="38" name="Rectangle: Rounded Corners 37">
                <a:extLst>
                  <a:ext uri="{FF2B5EF4-FFF2-40B4-BE49-F238E27FC236}">
                    <a16:creationId xmlns:a16="http://schemas.microsoft.com/office/drawing/2014/main" id="{F757C297-64F2-4C6A-858D-CD850677E87B}"/>
                  </a:ext>
                </a:extLst>
              </p:cNvPr>
              <p:cNvSpPr/>
              <p:nvPr/>
            </p:nvSpPr>
            <p:spPr>
              <a:xfrm>
                <a:off x="5388315" y="1874165"/>
                <a:ext cx="1160382" cy="705346"/>
              </a:xfrm>
              <a:prstGeom prst="roundRect">
                <a:avLst>
                  <a:gd name="adj" fmla="val 19366"/>
                </a:avLst>
              </a:prstGeom>
              <a:solidFill>
                <a:schemeClr val="bg2">
                  <a:lumMod val="5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1"/>
              <a:lstStyle/>
              <a:p>
                <a:pPr algn="ctr"/>
                <a:r>
                  <a:rPr lang="en-US" sz="1200" b="1" dirty="0">
                    <a:latin typeface="Arial" panose="020B0604020202020204" pitchFamily="34" charset="0"/>
                    <a:cs typeface="Arial" panose="020B0604020202020204" pitchFamily="34" charset="0"/>
                  </a:rPr>
                  <a:t>Billing</a:t>
                </a:r>
              </a:p>
              <a:p>
                <a:pPr algn="ctr"/>
                <a:r>
                  <a:rPr lang="en-US" sz="1200" b="1" dirty="0">
                    <a:latin typeface="Arial" panose="020B0604020202020204" pitchFamily="34" charset="0"/>
                    <a:cs typeface="Arial" panose="020B0604020202020204" pitchFamily="34" charset="0"/>
                  </a:rPr>
                  <a:t>Accounts</a:t>
                </a:r>
              </a:p>
            </p:txBody>
          </p:sp>
          <p:sp>
            <p:nvSpPr>
              <p:cNvPr id="39" name="Rectangle: Rounded Corners 38">
                <a:extLst>
                  <a:ext uri="{FF2B5EF4-FFF2-40B4-BE49-F238E27FC236}">
                    <a16:creationId xmlns:a16="http://schemas.microsoft.com/office/drawing/2014/main" id="{152008F1-D369-4588-AF05-EB8E059BFF9D}"/>
                  </a:ext>
                </a:extLst>
              </p:cNvPr>
              <p:cNvSpPr/>
              <p:nvPr/>
            </p:nvSpPr>
            <p:spPr>
              <a:xfrm>
                <a:off x="2672884" y="1908861"/>
                <a:ext cx="1012468" cy="635952"/>
              </a:xfrm>
              <a:prstGeom prst="roundRect">
                <a:avLst>
                  <a:gd name="adj" fmla="val 19366"/>
                </a:avLst>
              </a:prstGeom>
              <a:solidFill>
                <a:schemeClr val="bg2">
                  <a:lumMod val="5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1"/>
              <a:lstStyle/>
              <a:p>
                <a:pPr algn="ctr"/>
                <a:r>
                  <a:rPr lang="en-US" sz="1200" b="1" dirty="0">
                    <a:latin typeface="Arial" panose="020B0604020202020204" pitchFamily="34" charset="0"/>
                    <a:cs typeface="Arial" panose="020B0604020202020204" pitchFamily="34" charset="0"/>
                  </a:rPr>
                  <a:t>Application </a:t>
                </a:r>
              </a:p>
              <a:p>
                <a:pPr algn="ctr"/>
                <a:r>
                  <a:rPr lang="en-US" sz="1200" b="1" dirty="0">
                    <a:latin typeface="Arial" panose="020B0604020202020204" pitchFamily="34" charset="0"/>
                    <a:cs typeface="Arial" panose="020B0604020202020204" pitchFamily="34" charset="0"/>
                  </a:rPr>
                  <a:t>Portal</a:t>
                </a:r>
              </a:p>
            </p:txBody>
          </p:sp>
          <p:grpSp>
            <p:nvGrpSpPr>
              <p:cNvPr id="13" name="Group 12">
                <a:extLst>
                  <a:ext uri="{FF2B5EF4-FFF2-40B4-BE49-F238E27FC236}">
                    <a16:creationId xmlns:a16="http://schemas.microsoft.com/office/drawing/2014/main" id="{54CDEE75-47D7-44E4-98DC-062893D94CA8}"/>
                  </a:ext>
                </a:extLst>
              </p:cNvPr>
              <p:cNvGrpSpPr/>
              <p:nvPr/>
            </p:nvGrpSpPr>
            <p:grpSpPr>
              <a:xfrm>
                <a:off x="2712027" y="3112015"/>
                <a:ext cx="3793540" cy="1745120"/>
                <a:chOff x="1233761" y="2325078"/>
                <a:chExt cx="3793540" cy="1745120"/>
              </a:xfrm>
            </p:grpSpPr>
            <p:cxnSp>
              <p:nvCxnSpPr>
                <p:cNvPr id="26" name="Straight Connector 25">
                  <a:extLst>
                    <a:ext uri="{FF2B5EF4-FFF2-40B4-BE49-F238E27FC236}">
                      <a16:creationId xmlns:a16="http://schemas.microsoft.com/office/drawing/2014/main" id="{E5C7D7EA-E9E2-4AA8-AB82-3EBEBE31F8A2}"/>
                    </a:ext>
                  </a:extLst>
                </p:cNvPr>
                <p:cNvCxnSpPr>
                  <a:cxnSpLocks/>
                  <a:stCxn id="27" idx="3"/>
                  <a:endCxn id="28" idx="9"/>
                </p:cNvCxnSpPr>
                <p:nvPr/>
              </p:nvCxnSpPr>
              <p:spPr>
                <a:xfrm>
                  <a:off x="2090715" y="2632055"/>
                  <a:ext cx="325117" cy="106082"/>
                </a:xfrm>
                <a:prstGeom prst="line">
                  <a:avLst/>
                </a:prstGeom>
                <a:ln w="19050">
                  <a:solidFill>
                    <a:schemeClr val="bg2">
                      <a:lumMod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27" name="Rectangle: Rounded Corners 26">
                  <a:extLst>
                    <a:ext uri="{FF2B5EF4-FFF2-40B4-BE49-F238E27FC236}">
                      <a16:creationId xmlns:a16="http://schemas.microsoft.com/office/drawing/2014/main" id="{8F1E04EA-9711-45AF-82C8-36B04F915F3C}"/>
                    </a:ext>
                  </a:extLst>
                </p:cNvPr>
                <p:cNvSpPr/>
                <p:nvPr/>
              </p:nvSpPr>
              <p:spPr>
                <a:xfrm>
                  <a:off x="1233761" y="2325078"/>
                  <a:ext cx="856954" cy="613954"/>
                </a:xfrm>
                <a:prstGeom prst="roundRect">
                  <a:avLst>
                    <a:gd name="adj" fmla="val 10307"/>
                  </a:avLst>
                </a:prstGeom>
                <a:solidFill>
                  <a:schemeClr val="bg1"/>
                </a:solidFill>
                <a:ln w="285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lumMod val="65000"/>
                          <a:lumOff val="35000"/>
                        </a:schemeClr>
                      </a:solidFill>
                      <a:latin typeface="Arial" panose="020B0604020202020204" pitchFamily="34" charset="0"/>
                      <a:cs typeface="Arial" panose="020B0604020202020204" pitchFamily="34" charset="0"/>
                    </a:rPr>
                    <a:t>VNF 1</a:t>
                  </a:r>
                </a:p>
              </p:txBody>
            </p:sp>
            <p:sp>
              <p:nvSpPr>
                <p:cNvPr id="28" name="Freeform: Shape 27">
                  <a:extLst>
                    <a:ext uri="{FF2B5EF4-FFF2-40B4-BE49-F238E27FC236}">
                      <a16:creationId xmlns:a16="http://schemas.microsoft.com/office/drawing/2014/main" id="{F51A3FB3-2948-4A15-ABAE-C983A83F8468}"/>
                    </a:ext>
                  </a:extLst>
                </p:cNvPr>
                <p:cNvSpPr/>
                <p:nvPr/>
              </p:nvSpPr>
              <p:spPr>
                <a:xfrm>
                  <a:off x="2415553" y="2325078"/>
                  <a:ext cx="1354076" cy="737405"/>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chemeClr val="bg1"/>
                </a:solidFill>
                <a:ln w="285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lumMod val="65000"/>
                        <a:lumOff val="35000"/>
                      </a:schemeClr>
                    </a:solidFill>
                    <a:latin typeface="Arial" panose="020B0604020202020204" pitchFamily="34" charset="0"/>
                    <a:cs typeface="Arial" panose="020B0604020202020204" pitchFamily="34" charset="0"/>
                  </a:endParaRPr>
                </a:p>
                <a:p>
                  <a:pPr algn="ctr"/>
                  <a:r>
                    <a:rPr lang="en-US" sz="1400" b="1" dirty="0">
                      <a:solidFill>
                        <a:schemeClr val="tx1">
                          <a:lumMod val="65000"/>
                          <a:lumOff val="35000"/>
                        </a:schemeClr>
                      </a:solidFill>
                      <a:latin typeface="Arial" panose="020B0604020202020204" pitchFamily="34" charset="0"/>
                      <a:cs typeface="Arial" panose="020B0604020202020204" pitchFamily="34" charset="0"/>
                    </a:rPr>
                    <a:t>Virtual</a:t>
                  </a:r>
                </a:p>
                <a:p>
                  <a:pPr algn="ctr"/>
                  <a:r>
                    <a:rPr lang="en-US" sz="1400" b="1" dirty="0">
                      <a:solidFill>
                        <a:schemeClr val="tx1">
                          <a:lumMod val="65000"/>
                          <a:lumOff val="35000"/>
                        </a:schemeClr>
                      </a:solidFill>
                      <a:latin typeface="Arial" panose="020B0604020202020204" pitchFamily="34" charset="0"/>
                      <a:cs typeface="Arial" panose="020B0604020202020204" pitchFamily="34" charset="0"/>
                    </a:rPr>
                    <a:t>Network</a:t>
                  </a:r>
                </a:p>
              </p:txBody>
            </p:sp>
            <p:sp>
              <p:nvSpPr>
                <p:cNvPr id="29" name="Rectangle: Rounded Corners 28">
                  <a:extLst>
                    <a:ext uri="{FF2B5EF4-FFF2-40B4-BE49-F238E27FC236}">
                      <a16:creationId xmlns:a16="http://schemas.microsoft.com/office/drawing/2014/main" id="{772ED053-7259-4385-89A1-0BDCD693240D}"/>
                    </a:ext>
                  </a:extLst>
                </p:cNvPr>
                <p:cNvSpPr/>
                <p:nvPr/>
              </p:nvSpPr>
              <p:spPr>
                <a:xfrm>
                  <a:off x="2063505" y="3456244"/>
                  <a:ext cx="856954" cy="613954"/>
                </a:xfrm>
                <a:prstGeom prst="roundRect">
                  <a:avLst>
                    <a:gd name="adj" fmla="val 10307"/>
                  </a:avLst>
                </a:prstGeom>
                <a:solidFill>
                  <a:schemeClr val="bg1"/>
                </a:solidFill>
                <a:ln w="285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lumMod val="65000"/>
                          <a:lumOff val="35000"/>
                        </a:schemeClr>
                      </a:solidFill>
                      <a:latin typeface="Arial" panose="020B0604020202020204" pitchFamily="34" charset="0"/>
                      <a:cs typeface="Arial" panose="020B0604020202020204" pitchFamily="34" charset="0"/>
                    </a:rPr>
                    <a:t>VNF 2</a:t>
                  </a:r>
                </a:p>
              </p:txBody>
            </p:sp>
            <p:sp>
              <p:nvSpPr>
                <p:cNvPr id="30" name="Rectangle: Rounded Corners 29">
                  <a:extLst>
                    <a:ext uri="{FF2B5EF4-FFF2-40B4-BE49-F238E27FC236}">
                      <a16:creationId xmlns:a16="http://schemas.microsoft.com/office/drawing/2014/main" id="{9819BC6F-2F4D-454E-82BF-45F4FB088C3C}"/>
                    </a:ext>
                  </a:extLst>
                </p:cNvPr>
                <p:cNvSpPr/>
                <p:nvPr/>
              </p:nvSpPr>
              <p:spPr>
                <a:xfrm>
                  <a:off x="3183064" y="3456244"/>
                  <a:ext cx="856954" cy="613954"/>
                </a:xfrm>
                <a:prstGeom prst="roundRect">
                  <a:avLst>
                    <a:gd name="adj" fmla="val 10307"/>
                  </a:avLst>
                </a:prstGeom>
                <a:solidFill>
                  <a:schemeClr val="bg1"/>
                </a:solidFill>
                <a:ln w="285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lumMod val="65000"/>
                          <a:lumOff val="35000"/>
                        </a:schemeClr>
                      </a:solidFill>
                      <a:latin typeface="Arial" panose="020B0604020202020204" pitchFamily="34" charset="0"/>
                      <a:cs typeface="Arial" panose="020B0604020202020204" pitchFamily="34" charset="0"/>
                    </a:rPr>
                    <a:t>VNF 3</a:t>
                  </a:r>
                </a:p>
              </p:txBody>
            </p:sp>
            <p:sp>
              <p:nvSpPr>
                <p:cNvPr id="31" name="Rectangle: Rounded Corners 30">
                  <a:extLst>
                    <a:ext uri="{FF2B5EF4-FFF2-40B4-BE49-F238E27FC236}">
                      <a16:creationId xmlns:a16="http://schemas.microsoft.com/office/drawing/2014/main" id="{CF3F5CD8-BE41-4FD0-BC9E-98FC83B78CEB}"/>
                    </a:ext>
                  </a:extLst>
                </p:cNvPr>
                <p:cNvSpPr/>
                <p:nvPr/>
              </p:nvSpPr>
              <p:spPr>
                <a:xfrm>
                  <a:off x="4094467" y="2325078"/>
                  <a:ext cx="932834" cy="612045"/>
                </a:xfrm>
                <a:prstGeom prst="roundRect">
                  <a:avLst>
                    <a:gd name="adj" fmla="val 10307"/>
                  </a:avLst>
                </a:prstGeom>
                <a:solidFill>
                  <a:schemeClr val="bg1"/>
                </a:solidFill>
                <a:ln w="285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lumMod val="65000"/>
                          <a:lumOff val="35000"/>
                        </a:schemeClr>
                      </a:solidFill>
                      <a:latin typeface="Arial" panose="020B0604020202020204" pitchFamily="34" charset="0"/>
                      <a:cs typeface="Arial" panose="020B0604020202020204" pitchFamily="34" charset="0"/>
                    </a:rPr>
                    <a:t>VNF </a:t>
                  </a:r>
                </a:p>
                <a:p>
                  <a:pPr algn="ctr"/>
                  <a:r>
                    <a:rPr lang="en-US" b="1" dirty="0">
                      <a:solidFill>
                        <a:schemeClr val="tx1">
                          <a:lumMod val="65000"/>
                          <a:lumOff val="35000"/>
                        </a:schemeClr>
                      </a:solidFill>
                      <a:latin typeface="Arial" panose="020B0604020202020204" pitchFamily="34" charset="0"/>
                      <a:cs typeface="Arial" panose="020B0604020202020204" pitchFamily="34" charset="0"/>
                    </a:rPr>
                    <a:t>4</a:t>
                  </a:r>
                </a:p>
              </p:txBody>
            </p:sp>
            <p:cxnSp>
              <p:nvCxnSpPr>
                <p:cNvPr id="32" name="Straight Connector 31">
                  <a:extLst>
                    <a:ext uri="{FF2B5EF4-FFF2-40B4-BE49-F238E27FC236}">
                      <a16:creationId xmlns:a16="http://schemas.microsoft.com/office/drawing/2014/main" id="{B5C257D0-839E-443C-8F4B-4883A2C02883}"/>
                    </a:ext>
                  </a:extLst>
                </p:cNvPr>
                <p:cNvCxnSpPr>
                  <a:cxnSpLocks/>
                  <a:stCxn id="29" idx="0"/>
                  <a:endCxn id="28" idx="1"/>
                </p:cNvCxnSpPr>
                <p:nvPr/>
              </p:nvCxnSpPr>
              <p:spPr>
                <a:xfrm flipV="1">
                  <a:off x="2491982" y="3061785"/>
                  <a:ext cx="235800" cy="394459"/>
                </a:xfrm>
                <a:prstGeom prst="line">
                  <a:avLst/>
                </a:prstGeom>
                <a:ln w="19050">
                  <a:solidFill>
                    <a:schemeClr val="bg2">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724A04B4-B3AA-452C-9942-7575054B72BB}"/>
                    </a:ext>
                  </a:extLst>
                </p:cNvPr>
                <p:cNvCxnSpPr>
                  <a:cxnSpLocks/>
                  <a:stCxn id="30" idx="0"/>
                  <a:endCxn id="28" idx="39"/>
                </p:cNvCxnSpPr>
                <p:nvPr/>
              </p:nvCxnSpPr>
              <p:spPr>
                <a:xfrm flipH="1" flipV="1">
                  <a:off x="3425081" y="3058403"/>
                  <a:ext cx="186460" cy="397841"/>
                </a:xfrm>
                <a:prstGeom prst="line">
                  <a:avLst/>
                </a:prstGeom>
                <a:ln w="19050">
                  <a:solidFill>
                    <a:schemeClr val="bg2">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DD60B3F4-F487-47D9-86AE-A1D3544D558D}"/>
                    </a:ext>
                  </a:extLst>
                </p:cNvPr>
                <p:cNvCxnSpPr>
                  <a:cxnSpLocks/>
                  <a:stCxn id="31" idx="1"/>
                  <a:endCxn id="28" idx="32"/>
                </p:cNvCxnSpPr>
                <p:nvPr/>
              </p:nvCxnSpPr>
              <p:spPr>
                <a:xfrm flipH="1">
                  <a:off x="3741924" y="2631101"/>
                  <a:ext cx="352543" cy="103652"/>
                </a:xfrm>
                <a:prstGeom prst="line">
                  <a:avLst/>
                </a:prstGeom>
                <a:ln w="19050">
                  <a:solidFill>
                    <a:schemeClr val="bg2">
                      <a:lumMod val="50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15" name="Rectangle: Rounded Corners 14">
                <a:extLst>
                  <a:ext uri="{FF2B5EF4-FFF2-40B4-BE49-F238E27FC236}">
                    <a16:creationId xmlns:a16="http://schemas.microsoft.com/office/drawing/2014/main" id="{7CC4D4CF-27B2-4D33-83E9-C071CCE4F5C8}"/>
                  </a:ext>
                </a:extLst>
              </p:cNvPr>
              <p:cNvSpPr/>
              <p:nvPr/>
            </p:nvSpPr>
            <p:spPr>
              <a:xfrm>
                <a:off x="2593376" y="4917334"/>
                <a:ext cx="4049087" cy="188971"/>
              </a:xfrm>
              <a:prstGeom prst="roundRect">
                <a:avLst>
                  <a:gd name="adj" fmla="val 5531"/>
                </a:avLst>
              </a:prstGeom>
              <a:solidFill>
                <a:schemeClr val="accent1">
                  <a:lumMod val="75000"/>
                  <a:alpha val="87000"/>
                </a:schemeClr>
              </a:solidFill>
              <a:ln w="19050">
                <a:solidFill>
                  <a:srgbClr val="18355E"/>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1"/>
              <a:lstStyle/>
              <a:p>
                <a:pPr algn="ctr"/>
                <a:r>
                  <a:rPr lang="en-US" sz="1400" b="1" dirty="0">
                    <a:latin typeface="Arial Nova" panose="020B0504020202020204" pitchFamily="34" charset="0"/>
                  </a:rPr>
                  <a:t>Hypervisor</a:t>
                </a:r>
              </a:p>
            </p:txBody>
          </p:sp>
        </p:grpSp>
        <p:sp>
          <p:nvSpPr>
            <p:cNvPr id="20" name="Rectangle: Rounded Corners 19">
              <a:extLst>
                <a:ext uri="{FF2B5EF4-FFF2-40B4-BE49-F238E27FC236}">
                  <a16:creationId xmlns:a16="http://schemas.microsoft.com/office/drawing/2014/main" id="{0A1EA2DD-0342-479F-945F-9D16CED205D6}"/>
                </a:ext>
              </a:extLst>
            </p:cNvPr>
            <p:cNvSpPr/>
            <p:nvPr/>
          </p:nvSpPr>
          <p:spPr>
            <a:xfrm>
              <a:off x="6967428" y="1501678"/>
              <a:ext cx="1685250" cy="4527986"/>
            </a:xfrm>
            <a:prstGeom prst="roundRect">
              <a:avLst>
                <a:gd name="adj" fmla="val 2163"/>
              </a:avLst>
            </a:prstGeom>
            <a:solidFill>
              <a:schemeClr val="bg1">
                <a:lumMod val="95000"/>
              </a:schemeClr>
            </a:solidFill>
            <a:ln w="28575">
              <a:solidFill>
                <a:srgbClr val="595959"/>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dirty="0">
                <a:latin typeface="Arial" panose="020B0604020202020204" pitchFamily="34" charset="0"/>
                <a:cs typeface="Arial" panose="020B0604020202020204" pitchFamily="34" charset="0"/>
              </a:endParaRPr>
            </a:p>
          </p:txBody>
        </p:sp>
        <p:sp>
          <p:nvSpPr>
            <p:cNvPr id="21" name="Rectangle: Rounded Corners 20">
              <a:extLst>
                <a:ext uri="{FF2B5EF4-FFF2-40B4-BE49-F238E27FC236}">
                  <a16:creationId xmlns:a16="http://schemas.microsoft.com/office/drawing/2014/main" id="{6A71CB13-1D49-4DAE-B59F-8758DD482ADF}"/>
                </a:ext>
              </a:extLst>
            </p:cNvPr>
            <p:cNvSpPr/>
            <p:nvPr/>
          </p:nvSpPr>
          <p:spPr>
            <a:xfrm>
              <a:off x="7230015" y="1996125"/>
              <a:ext cx="1160834" cy="890366"/>
            </a:xfrm>
            <a:prstGeom prst="roundRect">
              <a:avLst>
                <a:gd name="adj" fmla="val 5531"/>
              </a:avLst>
            </a:prstGeom>
            <a:solidFill>
              <a:srgbClr val="18355E"/>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1"/>
            <a:lstStyle/>
            <a:p>
              <a:pPr algn="ctr"/>
              <a:r>
                <a:rPr lang="en-US" sz="1400" b="1" dirty="0">
                  <a:latin typeface="Arial" panose="020B0604020202020204" pitchFamily="34" charset="0"/>
                  <a:cs typeface="Arial" panose="020B0604020202020204" pitchFamily="34" charset="0"/>
                </a:rPr>
                <a:t>Service</a:t>
              </a:r>
            </a:p>
            <a:p>
              <a:pPr algn="ctr"/>
              <a:r>
                <a:rPr lang="en-US" sz="1400" b="1" dirty="0">
                  <a:latin typeface="Arial" panose="020B0604020202020204" pitchFamily="34" charset="0"/>
                  <a:cs typeface="Arial" panose="020B0604020202020204" pitchFamily="34" charset="0"/>
                </a:rPr>
                <a:t>Orchestrator</a:t>
              </a:r>
            </a:p>
          </p:txBody>
        </p:sp>
        <p:sp>
          <p:nvSpPr>
            <p:cNvPr id="22" name="Rectangle: Rounded Corners 21">
              <a:extLst>
                <a:ext uri="{FF2B5EF4-FFF2-40B4-BE49-F238E27FC236}">
                  <a16:creationId xmlns:a16="http://schemas.microsoft.com/office/drawing/2014/main" id="{AEC53B80-00F1-4F19-8B2B-BE0E2DC99382}"/>
                </a:ext>
              </a:extLst>
            </p:cNvPr>
            <p:cNvSpPr/>
            <p:nvPr/>
          </p:nvSpPr>
          <p:spPr>
            <a:xfrm>
              <a:off x="7230015" y="3418038"/>
              <a:ext cx="1160834" cy="890366"/>
            </a:xfrm>
            <a:prstGeom prst="roundRect">
              <a:avLst>
                <a:gd name="adj" fmla="val 5531"/>
              </a:avLst>
            </a:prstGeom>
            <a:solidFill>
              <a:srgbClr val="18355E"/>
            </a:solidFill>
            <a:ln w="19050">
              <a:solidFill>
                <a:srgbClr val="18355E"/>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1"/>
            <a:lstStyle/>
            <a:p>
              <a:pPr algn="ctr"/>
              <a:r>
                <a:rPr lang="en-US" sz="1400" b="1" dirty="0">
                  <a:latin typeface="Arial" panose="020B0604020202020204" pitchFamily="34" charset="0"/>
                  <a:cs typeface="Arial" panose="020B0604020202020204" pitchFamily="34" charset="0"/>
                </a:rPr>
                <a:t>VNF</a:t>
              </a:r>
            </a:p>
            <a:p>
              <a:pPr algn="ctr"/>
              <a:r>
                <a:rPr lang="en-US" sz="1400" b="1" dirty="0">
                  <a:latin typeface="Arial" panose="020B0604020202020204" pitchFamily="34" charset="0"/>
                  <a:cs typeface="Arial" panose="020B0604020202020204" pitchFamily="34" charset="0"/>
                </a:rPr>
                <a:t>Manager</a:t>
              </a:r>
            </a:p>
          </p:txBody>
        </p:sp>
        <p:sp>
          <p:nvSpPr>
            <p:cNvPr id="23" name="Rectangle: Rounded Corners 22">
              <a:extLst>
                <a:ext uri="{FF2B5EF4-FFF2-40B4-BE49-F238E27FC236}">
                  <a16:creationId xmlns:a16="http://schemas.microsoft.com/office/drawing/2014/main" id="{A154E6F3-D92C-4058-94A2-205CD5359F4C}"/>
                </a:ext>
              </a:extLst>
            </p:cNvPr>
            <p:cNvSpPr/>
            <p:nvPr/>
          </p:nvSpPr>
          <p:spPr>
            <a:xfrm>
              <a:off x="7230015" y="4803435"/>
              <a:ext cx="1160834" cy="890366"/>
            </a:xfrm>
            <a:prstGeom prst="roundRect">
              <a:avLst>
                <a:gd name="adj" fmla="val 5531"/>
              </a:avLst>
            </a:prstGeom>
            <a:solidFill>
              <a:srgbClr val="18355E"/>
            </a:solidFill>
            <a:ln w="19050">
              <a:solidFill>
                <a:srgbClr val="18355E"/>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1"/>
            <a:lstStyle/>
            <a:p>
              <a:pPr algn="ctr"/>
              <a:r>
                <a:rPr lang="en-US" sz="1400" b="1" dirty="0">
                  <a:latin typeface="Arial" panose="020B0604020202020204" pitchFamily="34" charset="0"/>
                  <a:cs typeface="Arial" panose="020B0604020202020204" pitchFamily="34" charset="0"/>
                </a:rPr>
                <a:t>Infrastructure</a:t>
              </a:r>
            </a:p>
            <a:p>
              <a:pPr algn="ctr"/>
              <a:r>
                <a:rPr lang="en-US" sz="1400" b="1" dirty="0">
                  <a:latin typeface="Arial" panose="020B0604020202020204" pitchFamily="34" charset="0"/>
                  <a:cs typeface="Arial" panose="020B0604020202020204" pitchFamily="34" charset="0"/>
                </a:rPr>
                <a:t>Manager</a:t>
              </a:r>
            </a:p>
          </p:txBody>
        </p:sp>
        <p:cxnSp>
          <p:nvCxnSpPr>
            <p:cNvPr id="24" name="Connector: Elbow 325">
              <a:extLst>
                <a:ext uri="{FF2B5EF4-FFF2-40B4-BE49-F238E27FC236}">
                  <a16:creationId xmlns:a16="http://schemas.microsoft.com/office/drawing/2014/main" id="{C1B83262-F6C4-483D-8B63-FCB5B4DA17F1}"/>
                </a:ext>
              </a:extLst>
            </p:cNvPr>
            <p:cNvCxnSpPr>
              <a:cxnSpLocks/>
            </p:cNvCxnSpPr>
            <p:nvPr/>
          </p:nvCxnSpPr>
          <p:spPr>
            <a:xfrm>
              <a:off x="7810432" y="2886491"/>
              <a:ext cx="0" cy="531547"/>
            </a:xfrm>
            <a:prstGeom prst="straightConnector1">
              <a:avLst/>
            </a:prstGeom>
            <a:ln w="38100" cmpd="dbl">
              <a:solidFill>
                <a:srgbClr val="18355E"/>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8" name="Connector: Elbow 325">
              <a:extLst>
                <a:ext uri="{FF2B5EF4-FFF2-40B4-BE49-F238E27FC236}">
                  <a16:creationId xmlns:a16="http://schemas.microsoft.com/office/drawing/2014/main" id="{1EDFD826-CB45-4144-A0E4-1BD4CAA0E670}"/>
                </a:ext>
              </a:extLst>
            </p:cNvPr>
            <p:cNvCxnSpPr>
              <a:cxnSpLocks/>
            </p:cNvCxnSpPr>
            <p:nvPr/>
          </p:nvCxnSpPr>
          <p:spPr>
            <a:xfrm>
              <a:off x="6738826" y="4040199"/>
              <a:ext cx="407927" cy="0"/>
            </a:xfrm>
            <a:prstGeom prst="straightConnector1">
              <a:avLst/>
            </a:prstGeom>
            <a:ln w="38100" cmpd="dbl">
              <a:solidFill>
                <a:srgbClr val="18355E"/>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9" name="Connector: Elbow 325">
              <a:extLst>
                <a:ext uri="{FF2B5EF4-FFF2-40B4-BE49-F238E27FC236}">
                  <a16:creationId xmlns:a16="http://schemas.microsoft.com/office/drawing/2014/main" id="{7ED475B6-D0B6-4E7B-8B1E-F3F3D41FEFC2}"/>
                </a:ext>
              </a:extLst>
            </p:cNvPr>
            <p:cNvCxnSpPr>
              <a:cxnSpLocks/>
            </p:cNvCxnSpPr>
            <p:nvPr/>
          </p:nvCxnSpPr>
          <p:spPr>
            <a:xfrm>
              <a:off x="6738826" y="2226837"/>
              <a:ext cx="407927" cy="0"/>
            </a:xfrm>
            <a:prstGeom prst="straightConnector1">
              <a:avLst/>
            </a:prstGeom>
            <a:ln w="38100" cmpd="dbl">
              <a:solidFill>
                <a:srgbClr val="18355E"/>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52" name="Rectangle 51">
              <a:extLst>
                <a:ext uri="{FF2B5EF4-FFF2-40B4-BE49-F238E27FC236}">
                  <a16:creationId xmlns:a16="http://schemas.microsoft.com/office/drawing/2014/main" id="{3541CA58-7684-4613-AC4F-2E17DDF78994}"/>
                </a:ext>
              </a:extLst>
            </p:cNvPr>
            <p:cNvSpPr/>
            <p:nvPr/>
          </p:nvSpPr>
          <p:spPr>
            <a:xfrm>
              <a:off x="7544594" y="1479709"/>
              <a:ext cx="530918" cy="99878"/>
            </a:xfrm>
            <a:prstGeom prst="rect">
              <a:avLst/>
            </a:prstGeom>
            <a:solidFill>
              <a:schemeClr val="bg1">
                <a:lumMod val="95000"/>
              </a:schemeClr>
            </a:solidFill>
            <a:ln w="12700">
              <a:noFill/>
            </a:ln>
          </p:spPr>
          <p:txBody>
            <a:bodyPr wrap="none" lIns="0" tIns="0" rIns="0" bIns="0" anchor="ctr">
              <a:noAutofit/>
            </a:bodyPr>
            <a:lstStyle/>
            <a:p>
              <a:pPr algn="ctr"/>
              <a:r>
                <a:rPr lang="en-US" sz="1100" b="1" dirty="0">
                  <a:latin typeface="Arial" panose="020B0604020202020204" pitchFamily="34" charset="0"/>
                  <a:cs typeface="Arial" panose="020B0604020202020204" pitchFamily="34" charset="0"/>
                </a:rPr>
                <a:t>MANO</a:t>
              </a:r>
            </a:p>
          </p:txBody>
        </p:sp>
        <p:cxnSp>
          <p:nvCxnSpPr>
            <p:cNvPr id="16" name="Connector: Elbow 325">
              <a:extLst>
                <a:ext uri="{FF2B5EF4-FFF2-40B4-BE49-F238E27FC236}">
                  <a16:creationId xmlns:a16="http://schemas.microsoft.com/office/drawing/2014/main" id="{25C7E351-EA38-484A-8D1B-6A88B45E0920}"/>
                </a:ext>
              </a:extLst>
            </p:cNvPr>
            <p:cNvCxnSpPr>
              <a:cxnSpLocks/>
            </p:cNvCxnSpPr>
            <p:nvPr/>
          </p:nvCxnSpPr>
          <p:spPr>
            <a:xfrm>
              <a:off x="6706143" y="5494362"/>
              <a:ext cx="407927" cy="0"/>
            </a:xfrm>
            <a:prstGeom prst="straightConnector1">
              <a:avLst/>
            </a:prstGeom>
            <a:ln w="38100" cmpd="dbl">
              <a:solidFill>
                <a:srgbClr val="18355E"/>
              </a:solidFill>
              <a:headEnd type="triangle"/>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00189751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93FB77A-5787-4448-AEBB-D34E9661A15C}"/>
              </a:ext>
            </a:extLst>
          </p:cNvPr>
          <p:cNvSpPr>
            <a:spLocks noGrp="1"/>
          </p:cNvSpPr>
          <p:nvPr>
            <p:ph type="title"/>
          </p:nvPr>
        </p:nvSpPr>
        <p:spPr>
          <a:xfrm>
            <a:off x="652639" y="55677"/>
            <a:ext cx="10515600" cy="572424"/>
          </a:xfrm>
        </p:spPr>
        <p:txBody>
          <a:bodyPr/>
          <a:lstStyle/>
          <a:p>
            <a:r>
              <a:rPr lang="en-US" dirty="0"/>
              <a:t>Virtualized Ground Segment</a:t>
            </a:r>
          </a:p>
        </p:txBody>
      </p:sp>
      <p:grpSp>
        <p:nvGrpSpPr>
          <p:cNvPr id="206" name="Group 205">
            <a:extLst>
              <a:ext uri="{FF2B5EF4-FFF2-40B4-BE49-F238E27FC236}">
                <a16:creationId xmlns:a16="http://schemas.microsoft.com/office/drawing/2014/main" id="{D0BA0427-4DCA-4812-9669-3264E1247961}"/>
              </a:ext>
            </a:extLst>
          </p:cNvPr>
          <p:cNvGrpSpPr/>
          <p:nvPr/>
        </p:nvGrpSpPr>
        <p:grpSpPr>
          <a:xfrm>
            <a:off x="2569198" y="2178460"/>
            <a:ext cx="5024471" cy="1701265"/>
            <a:chOff x="485084" y="4112617"/>
            <a:chExt cx="5008535" cy="2426206"/>
          </a:xfrm>
          <a:solidFill>
            <a:schemeClr val="bg1">
              <a:lumMod val="95000"/>
            </a:schemeClr>
          </a:solidFill>
        </p:grpSpPr>
        <p:sp>
          <p:nvSpPr>
            <p:cNvPr id="235" name="Rectangle: Rounded Corners 234">
              <a:extLst>
                <a:ext uri="{FF2B5EF4-FFF2-40B4-BE49-F238E27FC236}">
                  <a16:creationId xmlns:a16="http://schemas.microsoft.com/office/drawing/2014/main" id="{8709362E-224B-4478-93C7-9CDEBA949FCA}"/>
                </a:ext>
              </a:extLst>
            </p:cNvPr>
            <p:cNvSpPr/>
            <p:nvPr/>
          </p:nvSpPr>
          <p:spPr>
            <a:xfrm>
              <a:off x="538766" y="4112617"/>
              <a:ext cx="4954853" cy="2426206"/>
            </a:xfrm>
            <a:prstGeom prst="roundRect">
              <a:avLst>
                <a:gd name="adj" fmla="val 2541"/>
              </a:avLst>
            </a:prstGeom>
            <a:grpFill/>
            <a:ln w="28575">
              <a:solidFill>
                <a:srgbClr val="595959"/>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dirty="0">
                <a:latin typeface="Arial" panose="020B0604020202020204" pitchFamily="34" charset="0"/>
                <a:cs typeface="Arial" panose="020B0604020202020204" pitchFamily="34" charset="0"/>
              </a:endParaRPr>
            </a:p>
          </p:txBody>
        </p:sp>
        <p:sp>
          <p:nvSpPr>
            <p:cNvPr id="236" name="Rectangle 235">
              <a:extLst>
                <a:ext uri="{FF2B5EF4-FFF2-40B4-BE49-F238E27FC236}">
                  <a16:creationId xmlns:a16="http://schemas.microsoft.com/office/drawing/2014/main" id="{C3BFDAE7-A7BD-465D-9F9F-D5064143E3DD}"/>
                </a:ext>
              </a:extLst>
            </p:cNvPr>
            <p:cNvSpPr/>
            <p:nvPr/>
          </p:nvSpPr>
          <p:spPr>
            <a:xfrm rot="16200000">
              <a:off x="236268" y="5290435"/>
              <a:ext cx="604623" cy="106992"/>
            </a:xfrm>
            <a:prstGeom prst="rect">
              <a:avLst/>
            </a:prstGeom>
            <a:grpFill/>
            <a:ln w="12700">
              <a:noFill/>
            </a:ln>
          </p:spPr>
          <p:txBody>
            <a:bodyPr wrap="none" lIns="0" tIns="0" rIns="0" bIns="0" anchor="ctr">
              <a:noAutofit/>
            </a:bodyPr>
            <a:lstStyle/>
            <a:p>
              <a:pPr algn="ctr"/>
              <a:r>
                <a:rPr lang="en-US" sz="1100" b="1" dirty="0">
                  <a:latin typeface="Arial" panose="020B0604020202020204" pitchFamily="34" charset="0"/>
                  <a:cs typeface="Arial" panose="020B0604020202020204" pitchFamily="34" charset="0"/>
                </a:rPr>
                <a:t>VNF</a:t>
              </a:r>
            </a:p>
          </p:txBody>
        </p:sp>
      </p:grpSp>
      <p:grpSp>
        <p:nvGrpSpPr>
          <p:cNvPr id="239" name="Group 238">
            <a:extLst>
              <a:ext uri="{FF2B5EF4-FFF2-40B4-BE49-F238E27FC236}">
                <a16:creationId xmlns:a16="http://schemas.microsoft.com/office/drawing/2014/main" id="{0385A70B-BF23-4FE9-91BB-D7C775549623}"/>
              </a:ext>
            </a:extLst>
          </p:cNvPr>
          <p:cNvGrpSpPr/>
          <p:nvPr/>
        </p:nvGrpSpPr>
        <p:grpSpPr>
          <a:xfrm>
            <a:off x="4791531" y="2880213"/>
            <a:ext cx="744239" cy="506855"/>
            <a:chOff x="6985524" y="1931557"/>
            <a:chExt cx="704555" cy="421705"/>
          </a:xfrm>
        </p:grpSpPr>
        <p:sp>
          <p:nvSpPr>
            <p:cNvPr id="247" name="Freeform: Shape 246">
              <a:extLst>
                <a:ext uri="{FF2B5EF4-FFF2-40B4-BE49-F238E27FC236}">
                  <a16:creationId xmlns:a16="http://schemas.microsoft.com/office/drawing/2014/main" id="{38F998C0-2FA0-4479-88AF-8B864204A0BE}"/>
                </a:ext>
              </a:extLst>
            </p:cNvPr>
            <p:cNvSpPr/>
            <p:nvPr/>
          </p:nvSpPr>
          <p:spPr>
            <a:xfrm>
              <a:off x="6985524" y="1931557"/>
              <a:ext cx="704555" cy="421704"/>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chemeClr val="bg1"/>
            </a:solidFill>
            <a:ln w="285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248" name="Rectangle 247">
              <a:extLst>
                <a:ext uri="{FF2B5EF4-FFF2-40B4-BE49-F238E27FC236}">
                  <a16:creationId xmlns:a16="http://schemas.microsoft.com/office/drawing/2014/main" id="{E507E25D-F097-48A9-93B1-8A20BB9C2E6B}"/>
                </a:ext>
              </a:extLst>
            </p:cNvPr>
            <p:cNvSpPr/>
            <p:nvPr/>
          </p:nvSpPr>
          <p:spPr>
            <a:xfrm>
              <a:off x="7104945" y="2045485"/>
              <a:ext cx="434734" cy="307777"/>
            </a:xfrm>
            <a:prstGeom prst="rect">
              <a:avLst/>
            </a:prstGeom>
          </p:spPr>
          <p:txBody>
            <a:bodyPr wrap="none">
              <a:spAutoFit/>
            </a:bodyPr>
            <a:lstStyle/>
            <a:p>
              <a:pPr algn="ctr"/>
              <a:r>
                <a:rPr lang="en-US" sz="1400" dirty="0">
                  <a:solidFill>
                    <a:schemeClr val="tx1">
                      <a:lumMod val="65000"/>
                      <a:lumOff val="35000"/>
                    </a:schemeClr>
                  </a:solidFill>
                  <a:latin typeface="Arial" panose="020B0604020202020204" pitchFamily="34" charset="0"/>
                  <a:cs typeface="Arial" panose="020B0604020202020204" pitchFamily="34" charset="0"/>
                </a:rPr>
                <a:t>VN</a:t>
              </a:r>
            </a:p>
          </p:txBody>
        </p:sp>
      </p:grpSp>
      <p:cxnSp>
        <p:nvCxnSpPr>
          <p:cNvPr id="240" name="Straight Connector 239">
            <a:extLst>
              <a:ext uri="{FF2B5EF4-FFF2-40B4-BE49-F238E27FC236}">
                <a16:creationId xmlns:a16="http://schemas.microsoft.com/office/drawing/2014/main" id="{D4CA849C-6985-4A26-8CD7-3CAA537031DE}"/>
              </a:ext>
            </a:extLst>
          </p:cNvPr>
          <p:cNvCxnSpPr>
            <a:cxnSpLocks/>
            <a:stCxn id="258" idx="3"/>
            <a:endCxn id="247" idx="9"/>
          </p:cNvCxnSpPr>
          <p:nvPr/>
        </p:nvCxnSpPr>
        <p:spPr>
          <a:xfrm>
            <a:off x="4312567" y="3064241"/>
            <a:ext cx="479118" cy="9988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1" name="Straight Connector 240">
            <a:extLst>
              <a:ext uri="{FF2B5EF4-FFF2-40B4-BE49-F238E27FC236}">
                <a16:creationId xmlns:a16="http://schemas.microsoft.com/office/drawing/2014/main" id="{472644C2-E30D-4CB1-90E6-9A31F78E350C}"/>
              </a:ext>
            </a:extLst>
          </p:cNvPr>
          <p:cNvCxnSpPr>
            <a:cxnSpLocks/>
            <a:stCxn id="257" idx="3"/>
            <a:endCxn id="247" idx="9"/>
          </p:cNvCxnSpPr>
          <p:nvPr/>
        </p:nvCxnSpPr>
        <p:spPr>
          <a:xfrm>
            <a:off x="4382088" y="3154832"/>
            <a:ext cx="409597" cy="929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3" name="Straight Connector 242">
            <a:extLst>
              <a:ext uri="{FF2B5EF4-FFF2-40B4-BE49-F238E27FC236}">
                <a16:creationId xmlns:a16="http://schemas.microsoft.com/office/drawing/2014/main" id="{FEBADA77-751B-42B3-91FA-661A6CECE63C}"/>
              </a:ext>
            </a:extLst>
          </p:cNvPr>
          <p:cNvCxnSpPr>
            <a:cxnSpLocks/>
            <a:stCxn id="249" idx="3"/>
            <a:endCxn id="247" idx="9"/>
          </p:cNvCxnSpPr>
          <p:nvPr/>
        </p:nvCxnSpPr>
        <p:spPr>
          <a:xfrm flipV="1">
            <a:off x="4451609" y="3164128"/>
            <a:ext cx="340076" cy="6010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44" name="Rectangle: Rounded Corners 243">
            <a:extLst>
              <a:ext uri="{FF2B5EF4-FFF2-40B4-BE49-F238E27FC236}">
                <a16:creationId xmlns:a16="http://schemas.microsoft.com/office/drawing/2014/main" id="{BD18CE7B-CA79-48C4-ABF6-5F2F8D0238DA}"/>
              </a:ext>
            </a:extLst>
          </p:cNvPr>
          <p:cNvSpPr/>
          <p:nvPr/>
        </p:nvSpPr>
        <p:spPr>
          <a:xfrm>
            <a:off x="3195008" y="2332357"/>
            <a:ext cx="3953598" cy="233506"/>
          </a:xfrm>
          <a:prstGeom prst="roundRect">
            <a:avLst>
              <a:gd name="adj" fmla="val 10307"/>
            </a:avLst>
          </a:prstGeom>
          <a:solidFill>
            <a:schemeClr val="bg1"/>
          </a:solidFill>
          <a:ln w="19050" cap="flat" cmpd="sng" algn="ctr">
            <a:solidFill>
              <a:schemeClr val="tx1"/>
            </a:solidFill>
            <a:prstDash val="sysDash"/>
            <a:round/>
            <a:headEnd type="none" w="med" len="med"/>
            <a:tailEnd type="none" w="med" len="med"/>
          </a:ln>
          <a:effectLst/>
        </p:spPr>
        <p:txBody>
          <a:bodyPr lIns="0" tIns="0" rIns="0" bIns="0" rtlCol="0" anchor="ctr"/>
          <a:lstStyle/>
          <a:p>
            <a:pPr algn="ctr"/>
            <a:r>
              <a:rPr lang="en-US" sz="1100" dirty="0">
                <a:solidFill>
                  <a:schemeClr val="tx1">
                    <a:lumMod val="65000"/>
                    <a:lumOff val="35000"/>
                  </a:schemeClr>
                </a:solidFill>
                <a:latin typeface="Arial" panose="020B0604020202020204" pitchFamily="34" charset="0"/>
                <a:cs typeface="Arial" panose="020B0604020202020204" pitchFamily="34" charset="0"/>
              </a:rPr>
              <a:t>Network Management System</a:t>
            </a:r>
          </a:p>
        </p:txBody>
      </p:sp>
      <p:cxnSp>
        <p:nvCxnSpPr>
          <p:cNvPr id="245" name="Straight Connector 244">
            <a:extLst>
              <a:ext uri="{FF2B5EF4-FFF2-40B4-BE49-F238E27FC236}">
                <a16:creationId xmlns:a16="http://schemas.microsoft.com/office/drawing/2014/main" id="{3C06E880-4A84-4FB5-8B77-6037D3EB03DE}"/>
              </a:ext>
            </a:extLst>
          </p:cNvPr>
          <p:cNvCxnSpPr>
            <a:cxnSpLocks/>
            <a:stCxn id="247" idx="19"/>
            <a:endCxn id="244" idx="2"/>
          </p:cNvCxnSpPr>
          <p:nvPr/>
        </p:nvCxnSpPr>
        <p:spPr>
          <a:xfrm flipH="1" flipV="1">
            <a:off x="5171807" y="2565863"/>
            <a:ext cx="443" cy="319997"/>
          </a:xfrm>
          <a:prstGeom prst="line">
            <a:avLst/>
          </a:prstGeom>
          <a:solidFill>
            <a:schemeClr val="bg1"/>
          </a:solidFill>
          <a:ln w="19050" cap="flat" cmpd="sng" algn="ctr">
            <a:solidFill>
              <a:schemeClr val="tx1"/>
            </a:solidFill>
            <a:prstDash val="sysDash"/>
            <a:round/>
            <a:headEnd type="none" w="med" len="med"/>
            <a:tailEnd type="none" w="med" len="med"/>
          </a:ln>
          <a:effectLst/>
        </p:spPr>
      </p:cxnSp>
      <p:grpSp>
        <p:nvGrpSpPr>
          <p:cNvPr id="905" name="Group 904">
            <a:extLst>
              <a:ext uri="{FF2B5EF4-FFF2-40B4-BE49-F238E27FC236}">
                <a16:creationId xmlns:a16="http://schemas.microsoft.com/office/drawing/2014/main" id="{CF5DF8AA-FB72-4F1D-8C20-DB379387C7E4}"/>
              </a:ext>
            </a:extLst>
          </p:cNvPr>
          <p:cNvGrpSpPr/>
          <p:nvPr/>
        </p:nvGrpSpPr>
        <p:grpSpPr>
          <a:xfrm>
            <a:off x="2577214" y="3917802"/>
            <a:ext cx="5027549" cy="2496708"/>
            <a:chOff x="2529227" y="3983973"/>
            <a:chExt cx="6783155" cy="2496708"/>
          </a:xfrm>
        </p:grpSpPr>
        <p:sp>
          <p:nvSpPr>
            <p:cNvPr id="177" name="Rectangle: Rounded Corners 176">
              <a:extLst>
                <a:ext uri="{FF2B5EF4-FFF2-40B4-BE49-F238E27FC236}">
                  <a16:creationId xmlns:a16="http://schemas.microsoft.com/office/drawing/2014/main" id="{353E3E54-331B-4EF2-A1D3-CE789EC91B4D}"/>
                </a:ext>
              </a:extLst>
            </p:cNvPr>
            <p:cNvSpPr/>
            <p:nvPr/>
          </p:nvSpPr>
          <p:spPr>
            <a:xfrm>
              <a:off x="2603832" y="3983973"/>
              <a:ext cx="6708550" cy="2496708"/>
            </a:xfrm>
            <a:prstGeom prst="roundRect">
              <a:avLst>
                <a:gd name="adj" fmla="val 2541"/>
              </a:avLst>
            </a:prstGeom>
            <a:solidFill>
              <a:schemeClr val="bg1">
                <a:lumMod val="95000"/>
              </a:schemeClr>
            </a:solidFill>
            <a:ln w="28575">
              <a:solidFill>
                <a:srgbClr val="595959"/>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dirty="0">
                <a:latin typeface="Arial" panose="020B0604020202020204" pitchFamily="34" charset="0"/>
                <a:cs typeface="Arial" panose="020B0604020202020204" pitchFamily="34" charset="0"/>
              </a:endParaRPr>
            </a:p>
          </p:txBody>
        </p:sp>
        <p:sp>
          <p:nvSpPr>
            <p:cNvPr id="178" name="Rectangle 177">
              <a:extLst>
                <a:ext uri="{FF2B5EF4-FFF2-40B4-BE49-F238E27FC236}">
                  <a16:creationId xmlns:a16="http://schemas.microsoft.com/office/drawing/2014/main" id="{81205C7B-5B53-4CE5-B83A-70304FC9F8DC}"/>
                </a:ext>
              </a:extLst>
            </p:cNvPr>
            <p:cNvSpPr/>
            <p:nvPr/>
          </p:nvSpPr>
          <p:spPr>
            <a:xfrm rot="16200000">
              <a:off x="2406279" y="5221156"/>
              <a:ext cx="389538" cy="143641"/>
            </a:xfrm>
            <a:prstGeom prst="rect">
              <a:avLst/>
            </a:prstGeom>
            <a:solidFill>
              <a:schemeClr val="bg1">
                <a:lumMod val="95000"/>
              </a:schemeClr>
            </a:solidFill>
            <a:ln w="12700">
              <a:noFill/>
            </a:ln>
          </p:spPr>
          <p:txBody>
            <a:bodyPr wrap="none" lIns="0" tIns="0" rIns="0" bIns="0" anchor="ctr">
              <a:noAutofit/>
            </a:bodyPr>
            <a:lstStyle/>
            <a:p>
              <a:pPr algn="ctr"/>
              <a:r>
                <a:rPr lang="en-US" sz="1100" b="1" dirty="0">
                  <a:latin typeface="Arial" panose="020B0604020202020204" pitchFamily="34" charset="0"/>
                  <a:cs typeface="Arial" panose="020B0604020202020204" pitchFamily="34" charset="0"/>
                </a:rPr>
                <a:t>NFVI</a:t>
              </a:r>
            </a:p>
          </p:txBody>
        </p:sp>
      </p:grpSp>
      <p:cxnSp>
        <p:nvCxnSpPr>
          <p:cNvPr id="9" name="Straight Connector 8">
            <a:extLst>
              <a:ext uri="{FF2B5EF4-FFF2-40B4-BE49-F238E27FC236}">
                <a16:creationId xmlns:a16="http://schemas.microsoft.com/office/drawing/2014/main" id="{F6C5C988-D9D5-4354-A1C3-A74D0F8A60B4}"/>
              </a:ext>
            </a:extLst>
          </p:cNvPr>
          <p:cNvCxnSpPr>
            <a:cxnSpLocks/>
            <a:stCxn id="7" idx="3"/>
            <a:endCxn id="38" idx="9"/>
          </p:cNvCxnSpPr>
          <p:nvPr/>
        </p:nvCxnSpPr>
        <p:spPr>
          <a:xfrm flipV="1">
            <a:off x="4254240" y="5084703"/>
            <a:ext cx="639500" cy="61798"/>
          </a:xfrm>
          <a:prstGeom prst="line">
            <a:avLst/>
          </a:prstGeom>
          <a:noFill/>
          <a:ln w="31750" cmpd="tri">
            <a:solidFill>
              <a:srgbClr val="0070C0"/>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F5C2C239-1522-4588-8314-A4A666005DB1}"/>
              </a:ext>
            </a:extLst>
          </p:cNvPr>
          <p:cNvCxnSpPr>
            <a:cxnSpLocks/>
            <a:stCxn id="8" idx="3"/>
            <a:endCxn id="43" idx="32"/>
          </p:cNvCxnSpPr>
          <p:nvPr/>
        </p:nvCxnSpPr>
        <p:spPr>
          <a:xfrm flipV="1">
            <a:off x="4254240" y="5822747"/>
            <a:ext cx="646305" cy="55754"/>
          </a:xfrm>
          <a:prstGeom prst="line">
            <a:avLst/>
          </a:prstGeom>
          <a:noFill/>
          <a:ln w="31750" cmpd="tri">
            <a:solidFill>
              <a:srgbClr val="0070C0"/>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9C3A82A6-F00A-4A96-82D9-A0193E322B83}"/>
              </a:ext>
            </a:extLst>
          </p:cNvPr>
          <p:cNvCxnSpPr>
            <a:cxnSpLocks/>
            <a:stCxn id="6" idx="3"/>
            <a:endCxn id="41" idx="32"/>
          </p:cNvCxnSpPr>
          <p:nvPr/>
        </p:nvCxnSpPr>
        <p:spPr>
          <a:xfrm>
            <a:off x="4254240" y="4453783"/>
            <a:ext cx="695915" cy="189909"/>
          </a:xfrm>
          <a:prstGeom prst="line">
            <a:avLst/>
          </a:prstGeom>
          <a:noFill/>
          <a:ln w="31750" cmpd="tri">
            <a:solidFill>
              <a:srgbClr val="0070C0"/>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855904E5-DBB4-4169-A5E6-3FE4872529F3}"/>
              </a:ext>
            </a:extLst>
          </p:cNvPr>
          <p:cNvCxnSpPr>
            <a:cxnSpLocks/>
            <a:stCxn id="38" idx="33"/>
            <a:endCxn id="49" idx="1"/>
          </p:cNvCxnSpPr>
          <p:nvPr/>
        </p:nvCxnSpPr>
        <p:spPr>
          <a:xfrm>
            <a:off x="5437573" y="5144446"/>
            <a:ext cx="590946" cy="2055"/>
          </a:xfrm>
          <a:prstGeom prst="line">
            <a:avLst/>
          </a:prstGeom>
          <a:noFill/>
          <a:ln w="31750" cmpd="tri">
            <a:solidFill>
              <a:srgbClr val="0070C0"/>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A59C43E1-1F87-4F66-961B-19EB8DDCBCAE}"/>
              </a:ext>
            </a:extLst>
          </p:cNvPr>
          <p:cNvCxnSpPr>
            <a:cxnSpLocks/>
            <a:stCxn id="41" idx="10"/>
            <a:endCxn id="48" idx="1"/>
          </p:cNvCxnSpPr>
          <p:nvPr/>
        </p:nvCxnSpPr>
        <p:spPr>
          <a:xfrm flipV="1">
            <a:off x="5396551" y="4453783"/>
            <a:ext cx="631968" cy="142298"/>
          </a:xfrm>
          <a:prstGeom prst="line">
            <a:avLst/>
          </a:prstGeom>
          <a:noFill/>
          <a:ln w="31750" cmpd="tri">
            <a:solidFill>
              <a:srgbClr val="0070C0"/>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90D37F85-7FC6-4867-97C7-E5B8A33FC27A}"/>
              </a:ext>
            </a:extLst>
          </p:cNvPr>
          <p:cNvCxnSpPr>
            <a:cxnSpLocks/>
            <a:stCxn id="43" idx="9"/>
            <a:endCxn id="50" idx="1"/>
          </p:cNvCxnSpPr>
          <p:nvPr/>
        </p:nvCxnSpPr>
        <p:spPr>
          <a:xfrm>
            <a:off x="5433560" y="5820111"/>
            <a:ext cx="594959" cy="58390"/>
          </a:xfrm>
          <a:prstGeom prst="line">
            <a:avLst/>
          </a:prstGeom>
          <a:noFill/>
          <a:ln w="31750" cmpd="tri">
            <a:solidFill>
              <a:srgbClr val="0070C0"/>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sp>
        <p:nvSpPr>
          <p:cNvPr id="83" name="Rectangle 82">
            <a:extLst>
              <a:ext uri="{FF2B5EF4-FFF2-40B4-BE49-F238E27FC236}">
                <a16:creationId xmlns:a16="http://schemas.microsoft.com/office/drawing/2014/main" id="{35050360-8285-4F14-B7F1-94C51EC67A9E}"/>
              </a:ext>
            </a:extLst>
          </p:cNvPr>
          <p:cNvSpPr/>
          <p:nvPr/>
        </p:nvSpPr>
        <p:spPr>
          <a:xfrm>
            <a:off x="6031759" y="6144287"/>
            <a:ext cx="1154114" cy="222445"/>
          </a:xfrm>
          <a:prstGeom prst="rect">
            <a:avLst/>
          </a:prstGeom>
          <a:noFill/>
        </p:spPr>
        <p:txBody>
          <a:bodyPr wrap="none" lIns="0" tIns="0" rIns="0" bIns="0" anchor="ctr" anchorCtr="1">
            <a:noAutofit/>
          </a:bodyPr>
          <a:lstStyle/>
          <a:p>
            <a:pPr algn="ctr"/>
            <a:r>
              <a:rPr lang="en-US" sz="1400" b="1" dirty="0">
                <a:latin typeface="Arial" panose="020B0604020202020204" pitchFamily="34" charset="0"/>
                <a:cs typeface="Arial" panose="020B0604020202020204" pitchFamily="34" charset="0"/>
              </a:rPr>
              <a:t>Edge Devices</a:t>
            </a:r>
          </a:p>
        </p:txBody>
      </p:sp>
      <p:grpSp>
        <p:nvGrpSpPr>
          <p:cNvPr id="152" name="Group 151">
            <a:extLst>
              <a:ext uri="{FF2B5EF4-FFF2-40B4-BE49-F238E27FC236}">
                <a16:creationId xmlns:a16="http://schemas.microsoft.com/office/drawing/2014/main" id="{0BA70E4A-0EDF-4EB7-829F-F9A1AF20450E}"/>
              </a:ext>
            </a:extLst>
          </p:cNvPr>
          <p:cNvGrpSpPr/>
          <p:nvPr/>
        </p:nvGrpSpPr>
        <p:grpSpPr>
          <a:xfrm flipH="1">
            <a:off x="8770501" y="4878545"/>
            <a:ext cx="365686" cy="350384"/>
            <a:chOff x="9808126" y="1637625"/>
            <a:chExt cx="578373" cy="554167"/>
          </a:xfrm>
        </p:grpSpPr>
        <p:cxnSp>
          <p:nvCxnSpPr>
            <p:cNvPr id="153" name="Straight Connector 152">
              <a:extLst>
                <a:ext uri="{FF2B5EF4-FFF2-40B4-BE49-F238E27FC236}">
                  <a16:creationId xmlns:a16="http://schemas.microsoft.com/office/drawing/2014/main" id="{902920D2-53DA-4706-80B9-549CECCF2038}"/>
                </a:ext>
              </a:extLst>
            </p:cNvPr>
            <p:cNvCxnSpPr>
              <a:cxnSpLocks/>
            </p:cNvCxnSpPr>
            <p:nvPr/>
          </p:nvCxnSpPr>
          <p:spPr>
            <a:xfrm>
              <a:off x="9875937" y="1673925"/>
              <a:ext cx="234554" cy="229896"/>
            </a:xfrm>
            <a:prstGeom prst="line">
              <a:avLst/>
            </a:prstGeom>
            <a:noFill/>
            <a:ln w="38100">
              <a:solidFill>
                <a:schemeClr val="tx1"/>
              </a:solidFill>
              <a:headEnd type="none" w="sm" len="med"/>
            </a:ln>
          </p:spPr>
          <p:style>
            <a:lnRef idx="2">
              <a:schemeClr val="accent1">
                <a:shade val="50000"/>
              </a:schemeClr>
            </a:lnRef>
            <a:fillRef idx="1">
              <a:schemeClr val="accent1"/>
            </a:fillRef>
            <a:effectRef idx="0">
              <a:schemeClr val="accent1"/>
            </a:effectRef>
            <a:fontRef idx="minor">
              <a:schemeClr val="lt1"/>
            </a:fontRef>
          </p:style>
        </p:cxnSp>
        <p:sp>
          <p:nvSpPr>
            <p:cNvPr id="154" name="Oval 153">
              <a:extLst>
                <a:ext uri="{FF2B5EF4-FFF2-40B4-BE49-F238E27FC236}">
                  <a16:creationId xmlns:a16="http://schemas.microsoft.com/office/drawing/2014/main" id="{9CE75DD4-BB77-4F7A-B550-373D477BD68E}"/>
                </a:ext>
              </a:extLst>
            </p:cNvPr>
            <p:cNvSpPr/>
            <p:nvPr/>
          </p:nvSpPr>
          <p:spPr>
            <a:xfrm rot="2700000">
              <a:off x="9993700" y="1545805"/>
              <a:ext cx="207226" cy="578373"/>
            </a:xfrm>
            <a:prstGeom prst="ellips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55" name="Oval 154">
              <a:extLst>
                <a:ext uri="{FF2B5EF4-FFF2-40B4-BE49-F238E27FC236}">
                  <a16:creationId xmlns:a16="http://schemas.microsoft.com/office/drawing/2014/main" id="{3A74F5E9-FB3F-48A0-89FD-25E2F5CC74CE}"/>
                </a:ext>
              </a:extLst>
            </p:cNvPr>
            <p:cNvSpPr/>
            <p:nvPr/>
          </p:nvSpPr>
          <p:spPr>
            <a:xfrm>
              <a:off x="9902367" y="1660423"/>
              <a:ext cx="46462" cy="46462"/>
            </a:xfrm>
            <a:prstGeom prst="ellipse">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56" name="Freeform: Shape 155">
              <a:extLst>
                <a:ext uri="{FF2B5EF4-FFF2-40B4-BE49-F238E27FC236}">
                  <a16:creationId xmlns:a16="http://schemas.microsoft.com/office/drawing/2014/main" id="{3B812246-7DBC-4303-8B19-3E8A619B75BF}"/>
                </a:ext>
              </a:extLst>
            </p:cNvPr>
            <p:cNvSpPr/>
            <p:nvPr/>
          </p:nvSpPr>
          <p:spPr>
            <a:xfrm>
              <a:off x="9895112" y="1637625"/>
              <a:ext cx="472230" cy="463487"/>
            </a:xfrm>
            <a:custGeom>
              <a:avLst/>
              <a:gdLst>
                <a:gd name="connsiteX0" fmla="*/ 431007 w 469154"/>
                <a:gd name="connsiteY0" fmla="*/ 0 h 413609"/>
                <a:gd name="connsiteX1" fmla="*/ 469107 w 469154"/>
                <a:gd name="connsiteY1" fmla="*/ 121444 h 413609"/>
                <a:gd name="connsiteX2" fmla="*/ 435769 w 469154"/>
                <a:gd name="connsiteY2" fmla="*/ 261937 h 413609"/>
                <a:gd name="connsiteX3" fmla="*/ 319088 w 469154"/>
                <a:gd name="connsiteY3" fmla="*/ 359569 h 413609"/>
                <a:gd name="connsiteX4" fmla="*/ 188119 w 469154"/>
                <a:gd name="connsiteY4" fmla="*/ 411956 h 413609"/>
                <a:gd name="connsiteX5" fmla="*/ 69057 w 469154"/>
                <a:gd name="connsiteY5" fmla="*/ 397669 h 413609"/>
                <a:gd name="connsiteX6" fmla="*/ 0 w 469154"/>
                <a:gd name="connsiteY6" fmla="*/ 369094 h 413609"/>
                <a:gd name="connsiteX0" fmla="*/ 402432 w 470322"/>
                <a:gd name="connsiteY0" fmla="*/ 0 h 465997"/>
                <a:gd name="connsiteX1" fmla="*/ 469107 w 470322"/>
                <a:gd name="connsiteY1" fmla="*/ 173832 h 465997"/>
                <a:gd name="connsiteX2" fmla="*/ 435769 w 470322"/>
                <a:gd name="connsiteY2" fmla="*/ 314325 h 465997"/>
                <a:gd name="connsiteX3" fmla="*/ 319088 w 470322"/>
                <a:gd name="connsiteY3" fmla="*/ 411957 h 465997"/>
                <a:gd name="connsiteX4" fmla="*/ 188119 w 470322"/>
                <a:gd name="connsiteY4" fmla="*/ 464344 h 465997"/>
                <a:gd name="connsiteX5" fmla="*/ 69057 w 470322"/>
                <a:gd name="connsiteY5" fmla="*/ 450057 h 465997"/>
                <a:gd name="connsiteX6" fmla="*/ 0 w 470322"/>
                <a:gd name="connsiteY6" fmla="*/ 421482 h 465997"/>
                <a:gd name="connsiteX0" fmla="*/ 402432 w 465846"/>
                <a:gd name="connsiteY0" fmla="*/ 0 h 465997"/>
                <a:gd name="connsiteX1" fmla="*/ 464344 w 465846"/>
                <a:gd name="connsiteY1" fmla="*/ 159545 h 465997"/>
                <a:gd name="connsiteX2" fmla="*/ 435769 w 465846"/>
                <a:gd name="connsiteY2" fmla="*/ 314325 h 465997"/>
                <a:gd name="connsiteX3" fmla="*/ 319088 w 465846"/>
                <a:gd name="connsiteY3" fmla="*/ 411957 h 465997"/>
                <a:gd name="connsiteX4" fmla="*/ 188119 w 465846"/>
                <a:gd name="connsiteY4" fmla="*/ 464344 h 465997"/>
                <a:gd name="connsiteX5" fmla="*/ 69057 w 465846"/>
                <a:gd name="connsiteY5" fmla="*/ 450057 h 465997"/>
                <a:gd name="connsiteX6" fmla="*/ 0 w 465846"/>
                <a:gd name="connsiteY6" fmla="*/ 421482 h 465997"/>
                <a:gd name="connsiteX0" fmla="*/ 402432 w 465065"/>
                <a:gd name="connsiteY0" fmla="*/ 0 h 465997"/>
                <a:gd name="connsiteX1" fmla="*/ 464344 w 465065"/>
                <a:gd name="connsiteY1" fmla="*/ 159545 h 465997"/>
                <a:gd name="connsiteX2" fmla="*/ 428625 w 465065"/>
                <a:gd name="connsiteY2" fmla="*/ 314325 h 465997"/>
                <a:gd name="connsiteX3" fmla="*/ 319088 w 465065"/>
                <a:gd name="connsiteY3" fmla="*/ 411957 h 465997"/>
                <a:gd name="connsiteX4" fmla="*/ 188119 w 465065"/>
                <a:gd name="connsiteY4" fmla="*/ 464344 h 465997"/>
                <a:gd name="connsiteX5" fmla="*/ 69057 w 465065"/>
                <a:gd name="connsiteY5" fmla="*/ 450057 h 465997"/>
                <a:gd name="connsiteX6" fmla="*/ 0 w 465065"/>
                <a:gd name="connsiteY6" fmla="*/ 421482 h 465997"/>
                <a:gd name="connsiteX0" fmla="*/ 402432 w 462760"/>
                <a:gd name="connsiteY0" fmla="*/ 0 h 465997"/>
                <a:gd name="connsiteX1" fmla="*/ 461963 w 462760"/>
                <a:gd name="connsiteY1" fmla="*/ 157163 h 465997"/>
                <a:gd name="connsiteX2" fmla="*/ 428625 w 462760"/>
                <a:gd name="connsiteY2" fmla="*/ 314325 h 465997"/>
                <a:gd name="connsiteX3" fmla="*/ 319088 w 462760"/>
                <a:gd name="connsiteY3" fmla="*/ 411957 h 465997"/>
                <a:gd name="connsiteX4" fmla="*/ 188119 w 462760"/>
                <a:gd name="connsiteY4" fmla="*/ 464344 h 465997"/>
                <a:gd name="connsiteX5" fmla="*/ 69057 w 462760"/>
                <a:gd name="connsiteY5" fmla="*/ 450057 h 465997"/>
                <a:gd name="connsiteX6" fmla="*/ 0 w 462760"/>
                <a:gd name="connsiteY6" fmla="*/ 421482 h 465997"/>
                <a:gd name="connsiteX0" fmla="*/ 404814 w 465142"/>
                <a:gd name="connsiteY0" fmla="*/ 0 h 466428"/>
                <a:gd name="connsiteX1" fmla="*/ 464345 w 465142"/>
                <a:gd name="connsiteY1" fmla="*/ 157163 h 466428"/>
                <a:gd name="connsiteX2" fmla="*/ 431007 w 465142"/>
                <a:gd name="connsiteY2" fmla="*/ 314325 h 466428"/>
                <a:gd name="connsiteX3" fmla="*/ 321470 w 465142"/>
                <a:gd name="connsiteY3" fmla="*/ 411957 h 466428"/>
                <a:gd name="connsiteX4" fmla="*/ 190501 w 465142"/>
                <a:gd name="connsiteY4" fmla="*/ 464344 h 466428"/>
                <a:gd name="connsiteX5" fmla="*/ 71439 w 465142"/>
                <a:gd name="connsiteY5" fmla="*/ 450057 h 466428"/>
                <a:gd name="connsiteX6" fmla="*/ 0 w 465142"/>
                <a:gd name="connsiteY6" fmla="*/ 395288 h 466428"/>
                <a:gd name="connsiteX0" fmla="*/ 404814 w 465142"/>
                <a:gd name="connsiteY0" fmla="*/ 0 h 466003"/>
                <a:gd name="connsiteX1" fmla="*/ 464345 w 465142"/>
                <a:gd name="connsiteY1" fmla="*/ 157163 h 466003"/>
                <a:gd name="connsiteX2" fmla="*/ 431007 w 465142"/>
                <a:gd name="connsiteY2" fmla="*/ 314325 h 466003"/>
                <a:gd name="connsiteX3" fmla="*/ 321470 w 465142"/>
                <a:gd name="connsiteY3" fmla="*/ 411957 h 466003"/>
                <a:gd name="connsiteX4" fmla="*/ 190501 w 465142"/>
                <a:gd name="connsiteY4" fmla="*/ 464344 h 466003"/>
                <a:gd name="connsiteX5" fmla="*/ 83345 w 465142"/>
                <a:gd name="connsiteY5" fmla="*/ 447676 h 466003"/>
                <a:gd name="connsiteX6" fmla="*/ 0 w 465142"/>
                <a:gd name="connsiteY6" fmla="*/ 395288 h 466003"/>
                <a:gd name="connsiteX0" fmla="*/ 404814 w 465142"/>
                <a:gd name="connsiteY0" fmla="*/ 0 h 456076"/>
                <a:gd name="connsiteX1" fmla="*/ 464345 w 465142"/>
                <a:gd name="connsiteY1" fmla="*/ 157163 h 456076"/>
                <a:gd name="connsiteX2" fmla="*/ 431007 w 465142"/>
                <a:gd name="connsiteY2" fmla="*/ 314325 h 456076"/>
                <a:gd name="connsiteX3" fmla="*/ 321470 w 465142"/>
                <a:gd name="connsiteY3" fmla="*/ 411957 h 456076"/>
                <a:gd name="connsiteX4" fmla="*/ 200026 w 465142"/>
                <a:gd name="connsiteY4" fmla="*/ 452438 h 456076"/>
                <a:gd name="connsiteX5" fmla="*/ 83345 w 465142"/>
                <a:gd name="connsiteY5" fmla="*/ 447676 h 456076"/>
                <a:gd name="connsiteX6" fmla="*/ 0 w 465142"/>
                <a:gd name="connsiteY6" fmla="*/ 395288 h 456076"/>
                <a:gd name="connsiteX0" fmla="*/ 404814 w 464679"/>
                <a:gd name="connsiteY0" fmla="*/ 0 h 456076"/>
                <a:gd name="connsiteX1" fmla="*/ 464345 w 464679"/>
                <a:gd name="connsiteY1" fmla="*/ 157163 h 456076"/>
                <a:gd name="connsiteX2" fmla="*/ 423863 w 464679"/>
                <a:gd name="connsiteY2" fmla="*/ 314325 h 456076"/>
                <a:gd name="connsiteX3" fmla="*/ 321470 w 464679"/>
                <a:gd name="connsiteY3" fmla="*/ 411957 h 456076"/>
                <a:gd name="connsiteX4" fmla="*/ 200026 w 464679"/>
                <a:gd name="connsiteY4" fmla="*/ 452438 h 456076"/>
                <a:gd name="connsiteX5" fmla="*/ 83345 w 464679"/>
                <a:gd name="connsiteY5" fmla="*/ 447676 h 456076"/>
                <a:gd name="connsiteX6" fmla="*/ 0 w 464679"/>
                <a:gd name="connsiteY6" fmla="*/ 395288 h 456076"/>
                <a:gd name="connsiteX0" fmla="*/ 404814 w 464679"/>
                <a:gd name="connsiteY0" fmla="*/ 0 h 456076"/>
                <a:gd name="connsiteX1" fmla="*/ 464345 w 464679"/>
                <a:gd name="connsiteY1" fmla="*/ 157163 h 456076"/>
                <a:gd name="connsiteX2" fmla="*/ 423863 w 464679"/>
                <a:gd name="connsiteY2" fmla="*/ 314325 h 456076"/>
                <a:gd name="connsiteX3" fmla="*/ 321470 w 464679"/>
                <a:gd name="connsiteY3" fmla="*/ 411957 h 456076"/>
                <a:gd name="connsiteX4" fmla="*/ 200026 w 464679"/>
                <a:gd name="connsiteY4" fmla="*/ 452438 h 456076"/>
                <a:gd name="connsiteX5" fmla="*/ 83345 w 464679"/>
                <a:gd name="connsiteY5" fmla="*/ 447676 h 456076"/>
                <a:gd name="connsiteX6" fmla="*/ 0 w 464679"/>
                <a:gd name="connsiteY6" fmla="*/ 395288 h 456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4679" h="456076">
                  <a:moveTo>
                    <a:pt x="404814" y="0"/>
                  </a:moveTo>
                  <a:cubicBezTo>
                    <a:pt x="423467" y="38894"/>
                    <a:pt x="461170" y="104776"/>
                    <a:pt x="464345" y="157163"/>
                  </a:cubicBezTo>
                  <a:cubicBezTo>
                    <a:pt x="467520" y="209550"/>
                    <a:pt x="447675" y="271859"/>
                    <a:pt x="423863" y="314325"/>
                  </a:cubicBezTo>
                  <a:cubicBezTo>
                    <a:pt x="400051" y="356791"/>
                    <a:pt x="358776" y="388938"/>
                    <a:pt x="321470" y="411957"/>
                  </a:cubicBezTo>
                  <a:cubicBezTo>
                    <a:pt x="284164" y="434976"/>
                    <a:pt x="239713" y="446485"/>
                    <a:pt x="200026" y="452438"/>
                  </a:cubicBezTo>
                  <a:cubicBezTo>
                    <a:pt x="160339" y="458391"/>
                    <a:pt x="116683" y="457201"/>
                    <a:pt x="83345" y="447676"/>
                  </a:cubicBezTo>
                  <a:cubicBezTo>
                    <a:pt x="50007" y="438151"/>
                    <a:pt x="18852" y="406003"/>
                    <a:pt x="0" y="395288"/>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57" name="Freeform: Shape 156">
              <a:extLst>
                <a:ext uri="{FF2B5EF4-FFF2-40B4-BE49-F238E27FC236}">
                  <a16:creationId xmlns:a16="http://schemas.microsoft.com/office/drawing/2014/main" id="{E17DD294-2C9C-477C-BBA8-6A3576FAA0FF}"/>
                </a:ext>
              </a:extLst>
            </p:cNvPr>
            <p:cNvSpPr/>
            <p:nvPr/>
          </p:nvSpPr>
          <p:spPr>
            <a:xfrm>
              <a:off x="10066118" y="1918342"/>
              <a:ext cx="196960" cy="131171"/>
            </a:xfrm>
            <a:custGeom>
              <a:avLst/>
              <a:gdLst>
                <a:gd name="connsiteX0" fmla="*/ 0 w 166687"/>
                <a:gd name="connsiteY0" fmla="*/ 107156 h 107156"/>
                <a:gd name="connsiteX1" fmla="*/ 69056 w 166687"/>
                <a:gd name="connsiteY1" fmla="*/ 83344 h 107156"/>
                <a:gd name="connsiteX2" fmla="*/ 119062 w 166687"/>
                <a:gd name="connsiteY2" fmla="*/ 54769 h 107156"/>
                <a:gd name="connsiteX3" fmla="*/ 154781 w 166687"/>
                <a:gd name="connsiteY3" fmla="*/ 11906 h 107156"/>
                <a:gd name="connsiteX4" fmla="*/ 166687 w 166687"/>
                <a:gd name="connsiteY4" fmla="*/ 0 h 107156"/>
                <a:gd name="connsiteX0" fmla="*/ 0 w 166687"/>
                <a:gd name="connsiteY0" fmla="*/ 107156 h 107156"/>
                <a:gd name="connsiteX1" fmla="*/ 69056 w 166687"/>
                <a:gd name="connsiteY1" fmla="*/ 83344 h 107156"/>
                <a:gd name="connsiteX2" fmla="*/ 106139 w 166687"/>
                <a:gd name="connsiteY2" fmla="*/ 54769 h 107156"/>
                <a:gd name="connsiteX3" fmla="*/ 154781 w 166687"/>
                <a:gd name="connsiteY3" fmla="*/ 11906 h 107156"/>
                <a:gd name="connsiteX4" fmla="*/ 166687 w 166687"/>
                <a:gd name="connsiteY4" fmla="*/ 0 h 107156"/>
                <a:gd name="connsiteX0" fmla="*/ 0 w 166687"/>
                <a:gd name="connsiteY0" fmla="*/ 107156 h 107156"/>
                <a:gd name="connsiteX1" fmla="*/ 56133 w 166687"/>
                <a:gd name="connsiteY1" fmla="*/ 83344 h 107156"/>
                <a:gd name="connsiteX2" fmla="*/ 106139 w 166687"/>
                <a:gd name="connsiteY2" fmla="*/ 54769 h 107156"/>
                <a:gd name="connsiteX3" fmla="*/ 154781 w 166687"/>
                <a:gd name="connsiteY3" fmla="*/ 11906 h 107156"/>
                <a:gd name="connsiteX4" fmla="*/ 166687 w 166687"/>
                <a:gd name="connsiteY4" fmla="*/ 0 h 107156"/>
                <a:gd name="connsiteX0" fmla="*/ 0 w 181764"/>
                <a:gd name="connsiteY0" fmla="*/ 100487 h 100487"/>
                <a:gd name="connsiteX1" fmla="*/ 71210 w 181764"/>
                <a:gd name="connsiteY1" fmla="*/ 83344 h 100487"/>
                <a:gd name="connsiteX2" fmla="*/ 121216 w 181764"/>
                <a:gd name="connsiteY2" fmla="*/ 54769 h 100487"/>
                <a:gd name="connsiteX3" fmla="*/ 169858 w 181764"/>
                <a:gd name="connsiteY3" fmla="*/ 11906 h 100487"/>
                <a:gd name="connsiteX4" fmla="*/ 181764 w 181764"/>
                <a:gd name="connsiteY4" fmla="*/ 0 h 100487"/>
                <a:gd name="connsiteX0" fmla="*/ 0 w 181764"/>
                <a:gd name="connsiteY0" fmla="*/ 122716 h 122716"/>
                <a:gd name="connsiteX1" fmla="*/ 71210 w 181764"/>
                <a:gd name="connsiteY1" fmla="*/ 105573 h 122716"/>
                <a:gd name="connsiteX2" fmla="*/ 121216 w 181764"/>
                <a:gd name="connsiteY2" fmla="*/ 76998 h 122716"/>
                <a:gd name="connsiteX3" fmla="*/ 169858 w 181764"/>
                <a:gd name="connsiteY3" fmla="*/ 34135 h 122716"/>
                <a:gd name="connsiteX4" fmla="*/ 181764 w 181764"/>
                <a:gd name="connsiteY4" fmla="*/ 0 h 122716"/>
                <a:gd name="connsiteX0" fmla="*/ 0 w 181764"/>
                <a:gd name="connsiteY0" fmla="*/ 122716 h 122716"/>
                <a:gd name="connsiteX1" fmla="*/ 71210 w 181764"/>
                <a:gd name="connsiteY1" fmla="*/ 105573 h 122716"/>
                <a:gd name="connsiteX2" fmla="*/ 123369 w 181764"/>
                <a:gd name="connsiteY2" fmla="*/ 68106 h 122716"/>
                <a:gd name="connsiteX3" fmla="*/ 169858 w 181764"/>
                <a:gd name="connsiteY3" fmla="*/ 34135 h 122716"/>
                <a:gd name="connsiteX4" fmla="*/ 181764 w 181764"/>
                <a:gd name="connsiteY4" fmla="*/ 0 h 122716"/>
                <a:gd name="connsiteX0" fmla="*/ 0 w 181764"/>
                <a:gd name="connsiteY0" fmla="*/ 122716 h 122716"/>
                <a:gd name="connsiteX1" fmla="*/ 71210 w 181764"/>
                <a:gd name="connsiteY1" fmla="*/ 105573 h 122716"/>
                <a:gd name="connsiteX2" fmla="*/ 123369 w 181764"/>
                <a:gd name="connsiteY2" fmla="*/ 68106 h 122716"/>
                <a:gd name="connsiteX3" fmla="*/ 159089 w 181764"/>
                <a:gd name="connsiteY3" fmla="*/ 29689 h 122716"/>
                <a:gd name="connsiteX4" fmla="*/ 181764 w 181764"/>
                <a:gd name="connsiteY4" fmla="*/ 0 h 122716"/>
                <a:gd name="connsiteX0" fmla="*/ 0 w 173149"/>
                <a:gd name="connsiteY0" fmla="*/ 140500 h 140500"/>
                <a:gd name="connsiteX1" fmla="*/ 71210 w 173149"/>
                <a:gd name="connsiteY1" fmla="*/ 123357 h 140500"/>
                <a:gd name="connsiteX2" fmla="*/ 123369 w 173149"/>
                <a:gd name="connsiteY2" fmla="*/ 85890 h 140500"/>
                <a:gd name="connsiteX3" fmla="*/ 159089 w 173149"/>
                <a:gd name="connsiteY3" fmla="*/ 47473 h 140500"/>
                <a:gd name="connsiteX4" fmla="*/ 173149 w 173149"/>
                <a:gd name="connsiteY4" fmla="*/ 0 h 140500"/>
                <a:gd name="connsiteX0" fmla="*/ 0 w 175303"/>
                <a:gd name="connsiteY0" fmla="*/ 120494 h 120494"/>
                <a:gd name="connsiteX1" fmla="*/ 71210 w 175303"/>
                <a:gd name="connsiteY1" fmla="*/ 103351 h 120494"/>
                <a:gd name="connsiteX2" fmla="*/ 123369 w 175303"/>
                <a:gd name="connsiteY2" fmla="*/ 65884 h 120494"/>
                <a:gd name="connsiteX3" fmla="*/ 159089 w 175303"/>
                <a:gd name="connsiteY3" fmla="*/ 27467 h 120494"/>
                <a:gd name="connsiteX4" fmla="*/ 175303 w 175303"/>
                <a:gd name="connsiteY4" fmla="*/ 0 h 120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5303" h="120494">
                  <a:moveTo>
                    <a:pt x="0" y="120494"/>
                  </a:moveTo>
                  <a:cubicBezTo>
                    <a:pt x="24606" y="112953"/>
                    <a:pt x="50649" y="112453"/>
                    <a:pt x="71210" y="103351"/>
                  </a:cubicBezTo>
                  <a:cubicBezTo>
                    <a:pt x="91772" y="94249"/>
                    <a:pt x="108723" y="78531"/>
                    <a:pt x="123369" y="65884"/>
                  </a:cubicBezTo>
                  <a:cubicBezTo>
                    <a:pt x="138016" y="53237"/>
                    <a:pt x="150433" y="38448"/>
                    <a:pt x="159089" y="27467"/>
                  </a:cubicBezTo>
                  <a:cubicBezTo>
                    <a:pt x="167745" y="16486"/>
                    <a:pt x="173319" y="1389"/>
                    <a:pt x="175303" y="0"/>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58" name="Freeform: Shape 157">
              <a:extLst>
                <a:ext uri="{FF2B5EF4-FFF2-40B4-BE49-F238E27FC236}">
                  <a16:creationId xmlns:a16="http://schemas.microsoft.com/office/drawing/2014/main" id="{72CBC30F-C8F4-4D18-A47A-11518E1D32DC}"/>
                </a:ext>
              </a:extLst>
            </p:cNvPr>
            <p:cNvSpPr/>
            <p:nvPr/>
          </p:nvSpPr>
          <p:spPr>
            <a:xfrm>
              <a:off x="10120135" y="2058695"/>
              <a:ext cx="159717" cy="133097"/>
            </a:xfrm>
            <a:custGeom>
              <a:avLst/>
              <a:gdLst>
                <a:gd name="connsiteX0" fmla="*/ 40482 w 157163"/>
                <a:gd name="connsiteY0" fmla="*/ 42863 h 130969"/>
                <a:gd name="connsiteX1" fmla="*/ 40482 w 157163"/>
                <a:gd name="connsiteY1" fmla="*/ 100013 h 130969"/>
                <a:gd name="connsiteX2" fmla="*/ 0 w 157163"/>
                <a:gd name="connsiteY2" fmla="*/ 100013 h 130969"/>
                <a:gd name="connsiteX3" fmla="*/ 0 w 157163"/>
                <a:gd name="connsiteY3" fmla="*/ 130969 h 130969"/>
                <a:gd name="connsiteX4" fmla="*/ 157163 w 157163"/>
                <a:gd name="connsiteY4" fmla="*/ 130969 h 130969"/>
                <a:gd name="connsiteX5" fmla="*/ 157163 w 157163"/>
                <a:gd name="connsiteY5" fmla="*/ 95250 h 130969"/>
                <a:gd name="connsiteX6" fmla="*/ 123825 w 157163"/>
                <a:gd name="connsiteY6" fmla="*/ 95250 h 130969"/>
                <a:gd name="connsiteX7" fmla="*/ 123825 w 157163"/>
                <a:gd name="connsiteY7" fmla="*/ 0 h 130969"/>
                <a:gd name="connsiteX8" fmla="*/ 40482 w 157163"/>
                <a:gd name="connsiteY8" fmla="*/ 42863 h 130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7163" h="130969">
                  <a:moveTo>
                    <a:pt x="40482" y="42863"/>
                  </a:moveTo>
                  <a:lnTo>
                    <a:pt x="40482" y="100013"/>
                  </a:lnTo>
                  <a:lnTo>
                    <a:pt x="0" y="100013"/>
                  </a:lnTo>
                  <a:lnTo>
                    <a:pt x="0" y="130969"/>
                  </a:lnTo>
                  <a:lnTo>
                    <a:pt x="157163" y="130969"/>
                  </a:lnTo>
                  <a:lnTo>
                    <a:pt x="157163" y="95250"/>
                  </a:lnTo>
                  <a:lnTo>
                    <a:pt x="123825" y="95250"/>
                  </a:lnTo>
                  <a:lnTo>
                    <a:pt x="123825" y="0"/>
                  </a:lnTo>
                  <a:lnTo>
                    <a:pt x="40482" y="42863"/>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cxnSp>
        <p:nvCxnSpPr>
          <p:cNvPr id="159" name="Straight Connector 158">
            <a:extLst>
              <a:ext uri="{FF2B5EF4-FFF2-40B4-BE49-F238E27FC236}">
                <a16:creationId xmlns:a16="http://schemas.microsoft.com/office/drawing/2014/main" id="{07D3B242-085A-400F-A36B-C10BD2EBDD0C}"/>
              </a:ext>
            </a:extLst>
          </p:cNvPr>
          <p:cNvCxnSpPr>
            <a:cxnSpLocks/>
            <a:stCxn id="162" idx="0"/>
            <a:endCxn id="158" idx="7"/>
          </p:cNvCxnSpPr>
          <p:nvPr/>
        </p:nvCxnSpPr>
        <p:spPr>
          <a:xfrm>
            <a:off x="8479799" y="5140554"/>
            <a:ext cx="379552" cy="4222"/>
          </a:xfrm>
          <a:prstGeom prst="line">
            <a:avLst/>
          </a:prstGeom>
          <a:noFill/>
          <a:ln w="38100" cmpd="sng">
            <a:solidFill>
              <a:srgbClr val="FF33CC"/>
            </a:solidFill>
            <a:prstDash val="sysDot"/>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nvGrpSpPr>
          <p:cNvPr id="160" name="Group 159">
            <a:extLst>
              <a:ext uri="{FF2B5EF4-FFF2-40B4-BE49-F238E27FC236}">
                <a16:creationId xmlns:a16="http://schemas.microsoft.com/office/drawing/2014/main" id="{98B7D950-A153-4516-99DE-CAC1D0FF286F}"/>
              </a:ext>
            </a:extLst>
          </p:cNvPr>
          <p:cNvGrpSpPr/>
          <p:nvPr/>
        </p:nvGrpSpPr>
        <p:grpSpPr>
          <a:xfrm>
            <a:off x="7804841" y="4943950"/>
            <a:ext cx="694688" cy="405102"/>
            <a:chOff x="7925129" y="2376143"/>
            <a:chExt cx="1069299" cy="623554"/>
          </a:xfrm>
        </p:grpSpPr>
        <p:sp>
          <p:nvSpPr>
            <p:cNvPr id="161" name="Rectangle: Rounded Corners 160">
              <a:extLst>
                <a:ext uri="{FF2B5EF4-FFF2-40B4-BE49-F238E27FC236}">
                  <a16:creationId xmlns:a16="http://schemas.microsoft.com/office/drawing/2014/main" id="{219DA2BE-8624-4E8E-9F18-944F31B6A212}"/>
                </a:ext>
              </a:extLst>
            </p:cNvPr>
            <p:cNvSpPr/>
            <p:nvPr/>
          </p:nvSpPr>
          <p:spPr>
            <a:xfrm>
              <a:off x="7925129" y="2376143"/>
              <a:ext cx="1069299" cy="623554"/>
            </a:xfrm>
            <a:prstGeom prst="roundRect">
              <a:avLst>
                <a:gd name="adj" fmla="val 5531"/>
              </a:avLst>
            </a:prstGeom>
            <a:solidFill>
              <a:schemeClr val="bg1"/>
            </a:solidFill>
            <a:ln w="44450">
              <a:solidFill>
                <a:srgbClr val="63676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45720" rIns="91440" bIns="45720" numCol="1" spcCol="0" rtlCol="0" fromWordArt="0" anchor="ctr" anchorCtr="0" forceAA="0" compatLnSpc="1">
              <a:prstTxWarp prst="textNoShape">
                <a:avLst/>
              </a:prstTxWarp>
              <a:noAutofit/>
            </a:bodyPr>
            <a:lstStyle/>
            <a:p>
              <a:r>
                <a:rPr lang="en-US" sz="3200" dirty="0">
                  <a:solidFill>
                    <a:srgbClr val="636768"/>
                  </a:solidFill>
                  <a:latin typeface="Arial" panose="020B0604020202020204" pitchFamily="34" charset="0"/>
                  <a:cs typeface="Arial" panose="020B0604020202020204" pitchFamily="34" charset="0"/>
                  <a:sym typeface="Wingdings 2" panose="05020102010507070707" pitchFamily="18" charset="2"/>
                </a:rPr>
                <a:t></a:t>
              </a:r>
              <a:endParaRPr lang="en-US" sz="3200" dirty="0">
                <a:solidFill>
                  <a:srgbClr val="636768"/>
                </a:solidFill>
                <a:latin typeface="Arial" panose="020B0604020202020204" pitchFamily="34" charset="0"/>
                <a:cs typeface="Arial" panose="020B0604020202020204" pitchFamily="34" charset="0"/>
              </a:endParaRPr>
            </a:p>
          </p:txBody>
        </p:sp>
        <p:sp>
          <p:nvSpPr>
            <p:cNvPr id="162" name="Isosceles Triangle 161">
              <a:extLst>
                <a:ext uri="{FF2B5EF4-FFF2-40B4-BE49-F238E27FC236}">
                  <a16:creationId xmlns:a16="http://schemas.microsoft.com/office/drawing/2014/main" id="{7CEF73FF-46C1-4416-9B0B-DF838255B2F3}"/>
                </a:ext>
              </a:extLst>
            </p:cNvPr>
            <p:cNvSpPr/>
            <p:nvPr/>
          </p:nvSpPr>
          <p:spPr>
            <a:xfrm rot="5400000">
              <a:off x="8528710" y="2480710"/>
              <a:ext cx="474586" cy="396110"/>
            </a:xfrm>
            <a:prstGeom prst="triangle">
              <a:avLst/>
            </a:prstGeom>
            <a:noFill/>
            <a:ln w="34925">
              <a:solidFill>
                <a:srgbClr val="636768"/>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200" dirty="0">
                <a:solidFill>
                  <a:schemeClr val="tx1"/>
                </a:solidFill>
              </a:endParaRPr>
            </a:p>
          </p:txBody>
        </p:sp>
      </p:grpSp>
      <p:grpSp>
        <p:nvGrpSpPr>
          <p:cNvPr id="164" name="Group 163">
            <a:extLst>
              <a:ext uri="{FF2B5EF4-FFF2-40B4-BE49-F238E27FC236}">
                <a16:creationId xmlns:a16="http://schemas.microsoft.com/office/drawing/2014/main" id="{C17B70D7-E35C-4D28-968E-4C232D03C801}"/>
              </a:ext>
            </a:extLst>
          </p:cNvPr>
          <p:cNvGrpSpPr/>
          <p:nvPr/>
        </p:nvGrpSpPr>
        <p:grpSpPr>
          <a:xfrm flipH="1">
            <a:off x="8786199" y="5598996"/>
            <a:ext cx="365686" cy="350384"/>
            <a:chOff x="9808126" y="1637625"/>
            <a:chExt cx="578373" cy="554167"/>
          </a:xfrm>
        </p:grpSpPr>
        <p:cxnSp>
          <p:nvCxnSpPr>
            <p:cNvPr id="165" name="Straight Connector 164">
              <a:extLst>
                <a:ext uri="{FF2B5EF4-FFF2-40B4-BE49-F238E27FC236}">
                  <a16:creationId xmlns:a16="http://schemas.microsoft.com/office/drawing/2014/main" id="{0F96C9DA-3607-428A-BAC8-40B34450E16F}"/>
                </a:ext>
              </a:extLst>
            </p:cNvPr>
            <p:cNvCxnSpPr>
              <a:cxnSpLocks/>
            </p:cNvCxnSpPr>
            <p:nvPr/>
          </p:nvCxnSpPr>
          <p:spPr>
            <a:xfrm>
              <a:off x="9875937" y="1673925"/>
              <a:ext cx="234554" cy="229896"/>
            </a:xfrm>
            <a:prstGeom prst="line">
              <a:avLst/>
            </a:prstGeom>
            <a:noFill/>
            <a:ln w="38100">
              <a:solidFill>
                <a:schemeClr val="tx1"/>
              </a:solidFill>
              <a:headEnd type="none" w="sm" len="med"/>
            </a:ln>
          </p:spPr>
          <p:style>
            <a:lnRef idx="2">
              <a:schemeClr val="accent1">
                <a:shade val="50000"/>
              </a:schemeClr>
            </a:lnRef>
            <a:fillRef idx="1">
              <a:schemeClr val="accent1"/>
            </a:fillRef>
            <a:effectRef idx="0">
              <a:schemeClr val="accent1"/>
            </a:effectRef>
            <a:fontRef idx="minor">
              <a:schemeClr val="lt1"/>
            </a:fontRef>
          </p:style>
        </p:cxnSp>
        <p:sp>
          <p:nvSpPr>
            <p:cNvPr id="166" name="Oval 165">
              <a:extLst>
                <a:ext uri="{FF2B5EF4-FFF2-40B4-BE49-F238E27FC236}">
                  <a16:creationId xmlns:a16="http://schemas.microsoft.com/office/drawing/2014/main" id="{9EAE56F6-9A74-41D3-B4CC-BD373C06FDE5}"/>
                </a:ext>
              </a:extLst>
            </p:cNvPr>
            <p:cNvSpPr/>
            <p:nvPr/>
          </p:nvSpPr>
          <p:spPr>
            <a:xfrm rot="2700000">
              <a:off x="9993700" y="1545805"/>
              <a:ext cx="207226" cy="578373"/>
            </a:xfrm>
            <a:prstGeom prst="ellips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67" name="Oval 166">
              <a:extLst>
                <a:ext uri="{FF2B5EF4-FFF2-40B4-BE49-F238E27FC236}">
                  <a16:creationId xmlns:a16="http://schemas.microsoft.com/office/drawing/2014/main" id="{30F4D7AB-E21B-4474-9871-948C2504B22C}"/>
                </a:ext>
              </a:extLst>
            </p:cNvPr>
            <p:cNvSpPr/>
            <p:nvPr/>
          </p:nvSpPr>
          <p:spPr>
            <a:xfrm>
              <a:off x="9902367" y="1660423"/>
              <a:ext cx="46462" cy="46462"/>
            </a:xfrm>
            <a:prstGeom prst="ellipse">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68" name="Freeform: Shape 167">
              <a:extLst>
                <a:ext uri="{FF2B5EF4-FFF2-40B4-BE49-F238E27FC236}">
                  <a16:creationId xmlns:a16="http://schemas.microsoft.com/office/drawing/2014/main" id="{21213786-9015-4FB3-9824-148EFD823F71}"/>
                </a:ext>
              </a:extLst>
            </p:cNvPr>
            <p:cNvSpPr/>
            <p:nvPr/>
          </p:nvSpPr>
          <p:spPr>
            <a:xfrm>
              <a:off x="9895112" y="1637625"/>
              <a:ext cx="472230" cy="463487"/>
            </a:xfrm>
            <a:custGeom>
              <a:avLst/>
              <a:gdLst>
                <a:gd name="connsiteX0" fmla="*/ 431007 w 469154"/>
                <a:gd name="connsiteY0" fmla="*/ 0 h 413609"/>
                <a:gd name="connsiteX1" fmla="*/ 469107 w 469154"/>
                <a:gd name="connsiteY1" fmla="*/ 121444 h 413609"/>
                <a:gd name="connsiteX2" fmla="*/ 435769 w 469154"/>
                <a:gd name="connsiteY2" fmla="*/ 261937 h 413609"/>
                <a:gd name="connsiteX3" fmla="*/ 319088 w 469154"/>
                <a:gd name="connsiteY3" fmla="*/ 359569 h 413609"/>
                <a:gd name="connsiteX4" fmla="*/ 188119 w 469154"/>
                <a:gd name="connsiteY4" fmla="*/ 411956 h 413609"/>
                <a:gd name="connsiteX5" fmla="*/ 69057 w 469154"/>
                <a:gd name="connsiteY5" fmla="*/ 397669 h 413609"/>
                <a:gd name="connsiteX6" fmla="*/ 0 w 469154"/>
                <a:gd name="connsiteY6" fmla="*/ 369094 h 413609"/>
                <a:gd name="connsiteX0" fmla="*/ 402432 w 470322"/>
                <a:gd name="connsiteY0" fmla="*/ 0 h 465997"/>
                <a:gd name="connsiteX1" fmla="*/ 469107 w 470322"/>
                <a:gd name="connsiteY1" fmla="*/ 173832 h 465997"/>
                <a:gd name="connsiteX2" fmla="*/ 435769 w 470322"/>
                <a:gd name="connsiteY2" fmla="*/ 314325 h 465997"/>
                <a:gd name="connsiteX3" fmla="*/ 319088 w 470322"/>
                <a:gd name="connsiteY3" fmla="*/ 411957 h 465997"/>
                <a:gd name="connsiteX4" fmla="*/ 188119 w 470322"/>
                <a:gd name="connsiteY4" fmla="*/ 464344 h 465997"/>
                <a:gd name="connsiteX5" fmla="*/ 69057 w 470322"/>
                <a:gd name="connsiteY5" fmla="*/ 450057 h 465997"/>
                <a:gd name="connsiteX6" fmla="*/ 0 w 470322"/>
                <a:gd name="connsiteY6" fmla="*/ 421482 h 465997"/>
                <a:gd name="connsiteX0" fmla="*/ 402432 w 465846"/>
                <a:gd name="connsiteY0" fmla="*/ 0 h 465997"/>
                <a:gd name="connsiteX1" fmla="*/ 464344 w 465846"/>
                <a:gd name="connsiteY1" fmla="*/ 159545 h 465997"/>
                <a:gd name="connsiteX2" fmla="*/ 435769 w 465846"/>
                <a:gd name="connsiteY2" fmla="*/ 314325 h 465997"/>
                <a:gd name="connsiteX3" fmla="*/ 319088 w 465846"/>
                <a:gd name="connsiteY3" fmla="*/ 411957 h 465997"/>
                <a:gd name="connsiteX4" fmla="*/ 188119 w 465846"/>
                <a:gd name="connsiteY4" fmla="*/ 464344 h 465997"/>
                <a:gd name="connsiteX5" fmla="*/ 69057 w 465846"/>
                <a:gd name="connsiteY5" fmla="*/ 450057 h 465997"/>
                <a:gd name="connsiteX6" fmla="*/ 0 w 465846"/>
                <a:gd name="connsiteY6" fmla="*/ 421482 h 465997"/>
                <a:gd name="connsiteX0" fmla="*/ 402432 w 465065"/>
                <a:gd name="connsiteY0" fmla="*/ 0 h 465997"/>
                <a:gd name="connsiteX1" fmla="*/ 464344 w 465065"/>
                <a:gd name="connsiteY1" fmla="*/ 159545 h 465997"/>
                <a:gd name="connsiteX2" fmla="*/ 428625 w 465065"/>
                <a:gd name="connsiteY2" fmla="*/ 314325 h 465997"/>
                <a:gd name="connsiteX3" fmla="*/ 319088 w 465065"/>
                <a:gd name="connsiteY3" fmla="*/ 411957 h 465997"/>
                <a:gd name="connsiteX4" fmla="*/ 188119 w 465065"/>
                <a:gd name="connsiteY4" fmla="*/ 464344 h 465997"/>
                <a:gd name="connsiteX5" fmla="*/ 69057 w 465065"/>
                <a:gd name="connsiteY5" fmla="*/ 450057 h 465997"/>
                <a:gd name="connsiteX6" fmla="*/ 0 w 465065"/>
                <a:gd name="connsiteY6" fmla="*/ 421482 h 465997"/>
                <a:gd name="connsiteX0" fmla="*/ 402432 w 462760"/>
                <a:gd name="connsiteY0" fmla="*/ 0 h 465997"/>
                <a:gd name="connsiteX1" fmla="*/ 461963 w 462760"/>
                <a:gd name="connsiteY1" fmla="*/ 157163 h 465997"/>
                <a:gd name="connsiteX2" fmla="*/ 428625 w 462760"/>
                <a:gd name="connsiteY2" fmla="*/ 314325 h 465997"/>
                <a:gd name="connsiteX3" fmla="*/ 319088 w 462760"/>
                <a:gd name="connsiteY3" fmla="*/ 411957 h 465997"/>
                <a:gd name="connsiteX4" fmla="*/ 188119 w 462760"/>
                <a:gd name="connsiteY4" fmla="*/ 464344 h 465997"/>
                <a:gd name="connsiteX5" fmla="*/ 69057 w 462760"/>
                <a:gd name="connsiteY5" fmla="*/ 450057 h 465997"/>
                <a:gd name="connsiteX6" fmla="*/ 0 w 462760"/>
                <a:gd name="connsiteY6" fmla="*/ 421482 h 465997"/>
                <a:gd name="connsiteX0" fmla="*/ 404814 w 465142"/>
                <a:gd name="connsiteY0" fmla="*/ 0 h 466428"/>
                <a:gd name="connsiteX1" fmla="*/ 464345 w 465142"/>
                <a:gd name="connsiteY1" fmla="*/ 157163 h 466428"/>
                <a:gd name="connsiteX2" fmla="*/ 431007 w 465142"/>
                <a:gd name="connsiteY2" fmla="*/ 314325 h 466428"/>
                <a:gd name="connsiteX3" fmla="*/ 321470 w 465142"/>
                <a:gd name="connsiteY3" fmla="*/ 411957 h 466428"/>
                <a:gd name="connsiteX4" fmla="*/ 190501 w 465142"/>
                <a:gd name="connsiteY4" fmla="*/ 464344 h 466428"/>
                <a:gd name="connsiteX5" fmla="*/ 71439 w 465142"/>
                <a:gd name="connsiteY5" fmla="*/ 450057 h 466428"/>
                <a:gd name="connsiteX6" fmla="*/ 0 w 465142"/>
                <a:gd name="connsiteY6" fmla="*/ 395288 h 466428"/>
                <a:gd name="connsiteX0" fmla="*/ 404814 w 465142"/>
                <a:gd name="connsiteY0" fmla="*/ 0 h 466003"/>
                <a:gd name="connsiteX1" fmla="*/ 464345 w 465142"/>
                <a:gd name="connsiteY1" fmla="*/ 157163 h 466003"/>
                <a:gd name="connsiteX2" fmla="*/ 431007 w 465142"/>
                <a:gd name="connsiteY2" fmla="*/ 314325 h 466003"/>
                <a:gd name="connsiteX3" fmla="*/ 321470 w 465142"/>
                <a:gd name="connsiteY3" fmla="*/ 411957 h 466003"/>
                <a:gd name="connsiteX4" fmla="*/ 190501 w 465142"/>
                <a:gd name="connsiteY4" fmla="*/ 464344 h 466003"/>
                <a:gd name="connsiteX5" fmla="*/ 83345 w 465142"/>
                <a:gd name="connsiteY5" fmla="*/ 447676 h 466003"/>
                <a:gd name="connsiteX6" fmla="*/ 0 w 465142"/>
                <a:gd name="connsiteY6" fmla="*/ 395288 h 466003"/>
                <a:gd name="connsiteX0" fmla="*/ 404814 w 465142"/>
                <a:gd name="connsiteY0" fmla="*/ 0 h 456076"/>
                <a:gd name="connsiteX1" fmla="*/ 464345 w 465142"/>
                <a:gd name="connsiteY1" fmla="*/ 157163 h 456076"/>
                <a:gd name="connsiteX2" fmla="*/ 431007 w 465142"/>
                <a:gd name="connsiteY2" fmla="*/ 314325 h 456076"/>
                <a:gd name="connsiteX3" fmla="*/ 321470 w 465142"/>
                <a:gd name="connsiteY3" fmla="*/ 411957 h 456076"/>
                <a:gd name="connsiteX4" fmla="*/ 200026 w 465142"/>
                <a:gd name="connsiteY4" fmla="*/ 452438 h 456076"/>
                <a:gd name="connsiteX5" fmla="*/ 83345 w 465142"/>
                <a:gd name="connsiteY5" fmla="*/ 447676 h 456076"/>
                <a:gd name="connsiteX6" fmla="*/ 0 w 465142"/>
                <a:gd name="connsiteY6" fmla="*/ 395288 h 456076"/>
                <a:gd name="connsiteX0" fmla="*/ 404814 w 464679"/>
                <a:gd name="connsiteY0" fmla="*/ 0 h 456076"/>
                <a:gd name="connsiteX1" fmla="*/ 464345 w 464679"/>
                <a:gd name="connsiteY1" fmla="*/ 157163 h 456076"/>
                <a:gd name="connsiteX2" fmla="*/ 423863 w 464679"/>
                <a:gd name="connsiteY2" fmla="*/ 314325 h 456076"/>
                <a:gd name="connsiteX3" fmla="*/ 321470 w 464679"/>
                <a:gd name="connsiteY3" fmla="*/ 411957 h 456076"/>
                <a:gd name="connsiteX4" fmla="*/ 200026 w 464679"/>
                <a:gd name="connsiteY4" fmla="*/ 452438 h 456076"/>
                <a:gd name="connsiteX5" fmla="*/ 83345 w 464679"/>
                <a:gd name="connsiteY5" fmla="*/ 447676 h 456076"/>
                <a:gd name="connsiteX6" fmla="*/ 0 w 464679"/>
                <a:gd name="connsiteY6" fmla="*/ 395288 h 456076"/>
                <a:gd name="connsiteX0" fmla="*/ 404814 w 464679"/>
                <a:gd name="connsiteY0" fmla="*/ 0 h 456076"/>
                <a:gd name="connsiteX1" fmla="*/ 464345 w 464679"/>
                <a:gd name="connsiteY1" fmla="*/ 157163 h 456076"/>
                <a:gd name="connsiteX2" fmla="*/ 423863 w 464679"/>
                <a:gd name="connsiteY2" fmla="*/ 314325 h 456076"/>
                <a:gd name="connsiteX3" fmla="*/ 321470 w 464679"/>
                <a:gd name="connsiteY3" fmla="*/ 411957 h 456076"/>
                <a:gd name="connsiteX4" fmla="*/ 200026 w 464679"/>
                <a:gd name="connsiteY4" fmla="*/ 452438 h 456076"/>
                <a:gd name="connsiteX5" fmla="*/ 83345 w 464679"/>
                <a:gd name="connsiteY5" fmla="*/ 447676 h 456076"/>
                <a:gd name="connsiteX6" fmla="*/ 0 w 464679"/>
                <a:gd name="connsiteY6" fmla="*/ 395288 h 456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4679" h="456076">
                  <a:moveTo>
                    <a:pt x="404814" y="0"/>
                  </a:moveTo>
                  <a:cubicBezTo>
                    <a:pt x="423467" y="38894"/>
                    <a:pt x="461170" y="104776"/>
                    <a:pt x="464345" y="157163"/>
                  </a:cubicBezTo>
                  <a:cubicBezTo>
                    <a:pt x="467520" y="209550"/>
                    <a:pt x="447675" y="271859"/>
                    <a:pt x="423863" y="314325"/>
                  </a:cubicBezTo>
                  <a:cubicBezTo>
                    <a:pt x="400051" y="356791"/>
                    <a:pt x="358776" y="388938"/>
                    <a:pt x="321470" y="411957"/>
                  </a:cubicBezTo>
                  <a:cubicBezTo>
                    <a:pt x="284164" y="434976"/>
                    <a:pt x="239713" y="446485"/>
                    <a:pt x="200026" y="452438"/>
                  </a:cubicBezTo>
                  <a:cubicBezTo>
                    <a:pt x="160339" y="458391"/>
                    <a:pt x="116683" y="457201"/>
                    <a:pt x="83345" y="447676"/>
                  </a:cubicBezTo>
                  <a:cubicBezTo>
                    <a:pt x="50007" y="438151"/>
                    <a:pt x="18852" y="406003"/>
                    <a:pt x="0" y="395288"/>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69" name="Freeform: Shape 168">
              <a:extLst>
                <a:ext uri="{FF2B5EF4-FFF2-40B4-BE49-F238E27FC236}">
                  <a16:creationId xmlns:a16="http://schemas.microsoft.com/office/drawing/2014/main" id="{11E397C0-276E-4054-9D1F-A584F0032D1E}"/>
                </a:ext>
              </a:extLst>
            </p:cNvPr>
            <p:cNvSpPr/>
            <p:nvPr/>
          </p:nvSpPr>
          <p:spPr>
            <a:xfrm>
              <a:off x="10066118" y="1918342"/>
              <a:ext cx="196960" cy="131171"/>
            </a:xfrm>
            <a:custGeom>
              <a:avLst/>
              <a:gdLst>
                <a:gd name="connsiteX0" fmla="*/ 0 w 166687"/>
                <a:gd name="connsiteY0" fmla="*/ 107156 h 107156"/>
                <a:gd name="connsiteX1" fmla="*/ 69056 w 166687"/>
                <a:gd name="connsiteY1" fmla="*/ 83344 h 107156"/>
                <a:gd name="connsiteX2" fmla="*/ 119062 w 166687"/>
                <a:gd name="connsiteY2" fmla="*/ 54769 h 107156"/>
                <a:gd name="connsiteX3" fmla="*/ 154781 w 166687"/>
                <a:gd name="connsiteY3" fmla="*/ 11906 h 107156"/>
                <a:gd name="connsiteX4" fmla="*/ 166687 w 166687"/>
                <a:gd name="connsiteY4" fmla="*/ 0 h 107156"/>
                <a:gd name="connsiteX0" fmla="*/ 0 w 166687"/>
                <a:gd name="connsiteY0" fmla="*/ 107156 h 107156"/>
                <a:gd name="connsiteX1" fmla="*/ 69056 w 166687"/>
                <a:gd name="connsiteY1" fmla="*/ 83344 h 107156"/>
                <a:gd name="connsiteX2" fmla="*/ 106139 w 166687"/>
                <a:gd name="connsiteY2" fmla="*/ 54769 h 107156"/>
                <a:gd name="connsiteX3" fmla="*/ 154781 w 166687"/>
                <a:gd name="connsiteY3" fmla="*/ 11906 h 107156"/>
                <a:gd name="connsiteX4" fmla="*/ 166687 w 166687"/>
                <a:gd name="connsiteY4" fmla="*/ 0 h 107156"/>
                <a:gd name="connsiteX0" fmla="*/ 0 w 166687"/>
                <a:gd name="connsiteY0" fmla="*/ 107156 h 107156"/>
                <a:gd name="connsiteX1" fmla="*/ 56133 w 166687"/>
                <a:gd name="connsiteY1" fmla="*/ 83344 h 107156"/>
                <a:gd name="connsiteX2" fmla="*/ 106139 w 166687"/>
                <a:gd name="connsiteY2" fmla="*/ 54769 h 107156"/>
                <a:gd name="connsiteX3" fmla="*/ 154781 w 166687"/>
                <a:gd name="connsiteY3" fmla="*/ 11906 h 107156"/>
                <a:gd name="connsiteX4" fmla="*/ 166687 w 166687"/>
                <a:gd name="connsiteY4" fmla="*/ 0 h 107156"/>
                <a:gd name="connsiteX0" fmla="*/ 0 w 181764"/>
                <a:gd name="connsiteY0" fmla="*/ 100487 h 100487"/>
                <a:gd name="connsiteX1" fmla="*/ 71210 w 181764"/>
                <a:gd name="connsiteY1" fmla="*/ 83344 h 100487"/>
                <a:gd name="connsiteX2" fmla="*/ 121216 w 181764"/>
                <a:gd name="connsiteY2" fmla="*/ 54769 h 100487"/>
                <a:gd name="connsiteX3" fmla="*/ 169858 w 181764"/>
                <a:gd name="connsiteY3" fmla="*/ 11906 h 100487"/>
                <a:gd name="connsiteX4" fmla="*/ 181764 w 181764"/>
                <a:gd name="connsiteY4" fmla="*/ 0 h 100487"/>
                <a:gd name="connsiteX0" fmla="*/ 0 w 181764"/>
                <a:gd name="connsiteY0" fmla="*/ 122716 h 122716"/>
                <a:gd name="connsiteX1" fmla="*/ 71210 w 181764"/>
                <a:gd name="connsiteY1" fmla="*/ 105573 h 122716"/>
                <a:gd name="connsiteX2" fmla="*/ 121216 w 181764"/>
                <a:gd name="connsiteY2" fmla="*/ 76998 h 122716"/>
                <a:gd name="connsiteX3" fmla="*/ 169858 w 181764"/>
                <a:gd name="connsiteY3" fmla="*/ 34135 h 122716"/>
                <a:gd name="connsiteX4" fmla="*/ 181764 w 181764"/>
                <a:gd name="connsiteY4" fmla="*/ 0 h 122716"/>
                <a:gd name="connsiteX0" fmla="*/ 0 w 181764"/>
                <a:gd name="connsiteY0" fmla="*/ 122716 h 122716"/>
                <a:gd name="connsiteX1" fmla="*/ 71210 w 181764"/>
                <a:gd name="connsiteY1" fmla="*/ 105573 h 122716"/>
                <a:gd name="connsiteX2" fmla="*/ 123369 w 181764"/>
                <a:gd name="connsiteY2" fmla="*/ 68106 h 122716"/>
                <a:gd name="connsiteX3" fmla="*/ 169858 w 181764"/>
                <a:gd name="connsiteY3" fmla="*/ 34135 h 122716"/>
                <a:gd name="connsiteX4" fmla="*/ 181764 w 181764"/>
                <a:gd name="connsiteY4" fmla="*/ 0 h 122716"/>
                <a:gd name="connsiteX0" fmla="*/ 0 w 181764"/>
                <a:gd name="connsiteY0" fmla="*/ 122716 h 122716"/>
                <a:gd name="connsiteX1" fmla="*/ 71210 w 181764"/>
                <a:gd name="connsiteY1" fmla="*/ 105573 h 122716"/>
                <a:gd name="connsiteX2" fmla="*/ 123369 w 181764"/>
                <a:gd name="connsiteY2" fmla="*/ 68106 h 122716"/>
                <a:gd name="connsiteX3" fmla="*/ 159089 w 181764"/>
                <a:gd name="connsiteY3" fmla="*/ 29689 h 122716"/>
                <a:gd name="connsiteX4" fmla="*/ 181764 w 181764"/>
                <a:gd name="connsiteY4" fmla="*/ 0 h 122716"/>
                <a:gd name="connsiteX0" fmla="*/ 0 w 173149"/>
                <a:gd name="connsiteY0" fmla="*/ 140500 h 140500"/>
                <a:gd name="connsiteX1" fmla="*/ 71210 w 173149"/>
                <a:gd name="connsiteY1" fmla="*/ 123357 h 140500"/>
                <a:gd name="connsiteX2" fmla="*/ 123369 w 173149"/>
                <a:gd name="connsiteY2" fmla="*/ 85890 h 140500"/>
                <a:gd name="connsiteX3" fmla="*/ 159089 w 173149"/>
                <a:gd name="connsiteY3" fmla="*/ 47473 h 140500"/>
                <a:gd name="connsiteX4" fmla="*/ 173149 w 173149"/>
                <a:gd name="connsiteY4" fmla="*/ 0 h 140500"/>
                <a:gd name="connsiteX0" fmla="*/ 0 w 175303"/>
                <a:gd name="connsiteY0" fmla="*/ 120494 h 120494"/>
                <a:gd name="connsiteX1" fmla="*/ 71210 w 175303"/>
                <a:gd name="connsiteY1" fmla="*/ 103351 h 120494"/>
                <a:gd name="connsiteX2" fmla="*/ 123369 w 175303"/>
                <a:gd name="connsiteY2" fmla="*/ 65884 h 120494"/>
                <a:gd name="connsiteX3" fmla="*/ 159089 w 175303"/>
                <a:gd name="connsiteY3" fmla="*/ 27467 h 120494"/>
                <a:gd name="connsiteX4" fmla="*/ 175303 w 175303"/>
                <a:gd name="connsiteY4" fmla="*/ 0 h 120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5303" h="120494">
                  <a:moveTo>
                    <a:pt x="0" y="120494"/>
                  </a:moveTo>
                  <a:cubicBezTo>
                    <a:pt x="24606" y="112953"/>
                    <a:pt x="50649" y="112453"/>
                    <a:pt x="71210" y="103351"/>
                  </a:cubicBezTo>
                  <a:cubicBezTo>
                    <a:pt x="91772" y="94249"/>
                    <a:pt x="108723" y="78531"/>
                    <a:pt x="123369" y="65884"/>
                  </a:cubicBezTo>
                  <a:cubicBezTo>
                    <a:pt x="138016" y="53237"/>
                    <a:pt x="150433" y="38448"/>
                    <a:pt x="159089" y="27467"/>
                  </a:cubicBezTo>
                  <a:cubicBezTo>
                    <a:pt x="167745" y="16486"/>
                    <a:pt x="173319" y="1389"/>
                    <a:pt x="175303" y="0"/>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70" name="Freeform: Shape 169">
              <a:extLst>
                <a:ext uri="{FF2B5EF4-FFF2-40B4-BE49-F238E27FC236}">
                  <a16:creationId xmlns:a16="http://schemas.microsoft.com/office/drawing/2014/main" id="{17467FBD-5A38-4BB3-9F6E-1011A29854C4}"/>
                </a:ext>
              </a:extLst>
            </p:cNvPr>
            <p:cNvSpPr/>
            <p:nvPr/>
          </p:nvSpPr>
          <p:spPr>
            <a:xfrm>
              <a:off x="10120135" y="2058695"/>
              <a:ext cx="159717" cy="133097"/>
            </a:xfrm>
            <a:custGeom>
              <a:avLst/>
              <a:gdLst>
                <a:gd name="connsiteX0" fmla="*/ 40482 w 157163"/>
                <a:gd name="connsiteY0" fmla="*/ 42863 h 130969"/>
                <a:gd name="connsiteX1" fmla="*/ 40482 w 157163"/>
                <a:gd name="connsiteY1" fmla="*/ 100013 h 130969"/>
                <a:gd name="connsiteX2" fmla="*/ 0 w 157163"/>
                <a:gd name="connsiteY2" fmla="*/ 100013 h 130969"/>
                <a:gd name="connsiteX3" fmla="*/ 0 w 157163"/>
                <a:gd name="connsiteY3" fmla="*/ 130969 h 130969"/>
                <a:gd name="connsiteX4" fmla="*/ 157163 w 157163"/>
                <a:gd name="connsiteY4" fmla="*/ 130969 h 130969"/>
                <a:gd name="connsiteX5" fmla="*/ 157163 w 157163"/>
                <a:gd name="connsiteY5" fmla="*/ 95250 h 130969"/>
                <a:gd name="connsiteX6" fmla="*/ 123825 w 157163"/>
                <a:gd name="connsiteY6" fmla="*/ 95250 h 130969"/>
                <a:gd name="connsiteX7" fmla="*/ 123825 w 157163"/>
                <a:gd name="connsiteY7" fmla="*/ 0 h 130969"/>
                <a:gd name="connsiteX8" fmla="*/ 40482 w 157163"/>
                <a:gd name="connsiteY8" fmla="*/ 42863 h 130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7163" h="130969">
                  <a:moveTo>
                    <a:pt x="40482" y="42863"/>
                  </a:moveTo>
                  <a:lnTo>
                    <a:pt x="40482" y="100013"/>
                  </a:lnTo>
                  <a:lnTo>
                    <a:pt x="0" y="100013"/>
                  </a:lnTo>
                  <a:lnTo>
                    <a:pt x="0" y="130969"/>
                  </a:lnTo>
                  <a:lnTo>
                    <a:pt x="157163" y="130969"/>
                  </a:lnTo>
                  <a:lnTo>
                    <a:pt x="157163" y="95250"/>
                  </a:lnTo>
                  <a:lnTo>
                    <a:pt x="123825" y="95250"/>
                  </a:lnTo>
                  <a:lnTo>
                    <a:pt x="123825" y="0"/>
                  </a:lnTo>
                  <a:lnTo>
                    <a:pt x="40482" y="42863"/>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cxnSp>
        <p:nvCxnSpPr>
          <p:cNvPr id="171" name="Straight Connector 170">
            <a:extLst>
              <a:ext uri="{FF2B5EF4-FFF2-40B4-BE49-F238E27FC236}">
                <a16:creationId xmlns:a16="http://schemas.microsoft.com/office/drawing/2014/main" id="{C616738F-318C-4543-AB5E-ABA69EA75944}"/>
              </a:ext>
            </a:extLst>
          </p:cNvPr>
          <p:cNvCxnSpPr>
            <a:cxnSpLocks/>
            <a:stCxn id="174" idx="0"/>
            <a:endCxn id="170" idx="7"/>
          </p:cNvCxnSpPr>
          <p:nvPr/>
        </p:nvCxnSpPr>
        <p:spPr>
          <a:xfrm flipV="1">
            <a:off x="8464101" y="5865227"/>
            <a:ext cx="410948" cy="1950"/>
          </a:xfrm>
          <a:prstGeom prst="line">
            <a:avLst/>
          </a:prstGeom>
          <a:noFill/>
          <a:ln w="38100" cmpd="sng">
            <a:solidFill>
              <a:srgbClr val="FF33CC"/>
            </a:solidFill>
            <a:prstDash val="sysDot"/>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nvGrpSpPr>
          <p:cNvPr id="172" name="Group 171">
            <a:extLst>
              <a:ext uri="{FF2B5EF4-FFF2-40B4-BE49-F238E27FC236}">
                <a16:creationId xmlns:a16="http://schemas.microsoft.com/office/drawing/2014/main" id="{1C8370BF-188B-4E1D-87EA-91800670B163}"/>
              </a:ext>
            </a:extLst>
          </p:cNvPr>
          <p:cNvGrpSpPr/>
          <p:nvPr/>
        </p:nvGrpSpPr>
        <p:grpSpPr>
          <a:xfrm>
            <a:off x="7789143" y="5670573"/>
            <a:ext cx="694688" cy="405102"/>
            <a:chOff x="7925129" y="2376143"/>
            <a:chExt cx="1069299" cy="623554"/>
          </a:xfrm>
        </p:grpSpPr>
        <p:sp>
          <p:nvSpPr>
            <p:cNvPr id="173" name="Rectangle: Rounded Corners 172">
              <a:extLst>
                <a:ext uri="{FF2B5EF4-FFF2-40B4-BE49-F238E27FC236}">
                  <a16:creationId xmlns:a16="http://schemas.microsoft.com/office/drawing/2014/main" id="{01AF1ECB-158B-46E8-B667-0274F0F837E0}"/>
                </a:ext>
              </a:extLst>
            </p:cNvPr>
            <p:cNvSpPr/>
            <p:nvPr/>
          </p:nvSpPr>
          <p:spPr>
            <a:xfrm>
              <a:off x="7925129" y="2376143"/>
              <a:ext cx="1069299" cy="623554"/>
            </a:xfrm>
            <a:prstGeom prst="roundRect">
              <a:avLst>
                <a:gd name="adj" fmla="val 5531"/>
              </a:avLst>
            </a:prstGeom>
            <a:solidFill>
              <a:schemeClr val="bg1"/>
            </a:solidFill>
            <a:ln w="44450">
              <a:solidFill>
                <a:srgbClr val="63676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45720" rIns="91440" bIns="45720" numCol="1" spcCol="0" rtlCol="0" fromWordArt="0" anchor="ctr" anchorCtr="0" forceAA="0" compatLnSpc="1">
              <a:prstTxWarp prst="textNoShape">
                <a:avLst/>
              </a:prstTxWarp>
              <a:noAutofit/>
            </a:bodyPr>
            <a:lstStyle/>
            <a:p>
              <a:r>
                <a:rPr lang="en-US" sz="3200" dirty="0">
                  <a:solidFill>
                    <a:srgbClr val="636768"/>
                  </a:solidFill>
                  <a:latin typeface="Arial" panose="020B0604020202020204" pitchFamily="34" charset="0"/>
                  <a:cs typeface="Arial" panose="020B0604020202020204" pitchFamily="34" charset="0"/>
                  <a:sym typeface="Wingdings 2" panose="05020102010507070707" pitchFamily="18" charset="2"/>
                </a:rPr>
                <a:t></a:t>
              </a:r>
              <a:endParaRPr lang="en-US" sz="3200" dirty="0">
                <a:solidFill>
                  <a:srgbClr val="636768"/>
                </a:solidFill>
                <a:latin typeface="Arial" panose="020B0604020202020204" pitchFamily="34" charset="0"/>
                <a:cs typeface="Arial" panose="020B0604020202020204" pitchFamily="34" charset="0"/>
              </a:endParaRPr>
            </a:p>
          </p:txBody>
        </p:sp>
        <p:sp>
          <p:nvSpPr>
            <p:cNvPr id="174" name="Isosceles Triangle 173">
              <a:extLst>
                <a:ext uri="{FF2B5EF4-FFF2-40B4-BE49-F238E27FC236}">
                  <a16:creationId xmlns:a16="http://schemas.microsoft.com/office/drawing/2014/main" id="{39BEB74C-E768-43AC-B68D-05619B400C50}"/>
                </a:ext>
              </a:extLst>
            </p:cNvPr>
            <p:cNvSpPr/>
            <p:nvPr/>
          </p:nvSpPr>
          <p:spPr>
            <a:xfrm rot="5400000">
              <a:off x="8528710" y="2480710"/>
              <a:ext cx="474586" cy="396110"/>
            </a:xfrm>
            <a:prstGeom prst="triangle">
              <a:avLst/>
            </a:prstGeom>
            <a:noFill/>
            <a:ln w="34925">
              <a:solidFill>
                <a:srgbClr val="636768"/>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200" dirty="0">
                <a:solidFill>
                  <a:schemeClr val="tx1"/>
                </a:solidFill>
              </a:endParaRPr>
            </a:p>
          </p:txBody>
        </p:sp>
      </p:grpSp>
      <p:pic>
        <p:nvPicPr>
          <p:cNvPr id="189" name="Picture 188">
            <a:extLst>
              <a:ext uri="{FF2B5EF4-FFF2-40B4-BE49-F238E27FC236}">
                <a16:creationId xmlns:a16="http://schemas.microsoft.com/office/drawing/2014/main" id="{54803E90-1F7A-4E34-B3BB-79E255E3511E}"/>
              </a:ext>
            </a:extLst>
          </p:cNvPr>
          <p:cNvPicPr>
            <a:picLocks noChangeAspect="1"/>
          </p:cNvPicPr>
          <p:nvPr/>
        </p:nvPicPr>
        <p:blipFill rotWithShape="1">
          <a:blip r:embed="rId2">
            <a:duotone>
              <a:schemeClr val="accent5">
                <a:shade val="45000"/>
                <a:satMod val="135000"/>
              </a:schemeClr>
              <a:prstClr val="white"/>
            </a:duotone>
          </a:blip>
          <a:srcRect t="11756" b="11756"/>
          <a:stretch/>
        </p:blipFill>
        <p:spPr>
          <a:xfrm>
            <a:off x="5602353" y="5784669"/>
            <a:ext cx="68988" cy="193818"/>
          </a:xfrm>
          <a:prstGeom prst="rect">
            <a:avLst/>
          </a:prstGeom>
        </p:spPr>
      </p:pic>
      <p:cxnSp>
        <p:nvCxnSpPr>
          <p:cNvPr id="190" name="Straight Connector 189">
            <a:extLst>
              <a:ext uri="{FF2B5EF4-FFF2-40B4-BE49-F238E27FC236}">
                <a16:creationId xmlns:a16="http://schemas.microsoft.com/office/drawing/2014/main" id="{AB5AC190-2399-47CE-895E-EDA744BBBE50}"/>
              </a:ext>
            </a:extLst>
          </p:cNvPr>
          <p:cNvCxnSpPr>
            <a:cxnSpLocks/>
            <a:stCxn id="48" idx="3"/>
            <a:endCxn id="148" idx="1"/>
          </p:cNvCxnSpPr>
          <p:nvPr/>
        </p:nvCxnSpPr>
        <p:spPr>
          <a:xfrm>
            <a:off x="7312951" y="4453783"/>
            <a:ext cx="480465" cy="0"/>
          </a:xfrm>
          <a:prstGeom prst="line">
            <a:avLst/>
          </a:prstGeom>
          <a:noFill/>
          <a:ln w="38100" cmpd="sng">
            <a:solidFill>
              <a:srgbClr val="FF0000"/>
            </a:solidFill>
            <a:prstDash val="sysDot"/>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99" name="Straight Connector 198">
            <a:extLst>
              <a:ext uri="{FF2B5EF4-FFF2-40B4-BE49-F238E27FC236}">
                <a16:creationId xmlns:a16="http://schemas.microsoft.com/office/drawing/2014/main" id="{19BFE3FE-BBC9-4B69-B67C-2B6986E2AAC9}"/>
              </a:ext>
            </a:extLst>
          </p:cNvPr>
          <p:cNvCxnSpPr>
            <a:cxnSpLocks/>
            <a:stCxn id="49" idx="3"/>
            <a:endCxn id="161" idx="1"/>
          </p:cNvCxnSpPr>
          <p:nvPr/>
        </p:nvCxnSpPr>
        <p:spPr>
          <a:xfrm>
            <a:off x="7312951" y="5146501"/>
            <a:ext cx="491890" cy="0"/>
          </a:xfrm>
          <a:prstGeom prst="line">
            <a:avLst/>
          </a:prstGeom>
          <a:noFill/>
          <a:ln w="38100" cmpd="sng">
            <a:solidFill>
              <a:srgbClr val="FF0000"/>
            </a:solidFill>
            <a:prstDash val="sysDot"/>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04" name="Straight Connector 203">
            <a:extLst>
              <a:ext uri="{FF2B5EF4-FFF2-40B4-BE49-F238E27FC236}">
                <a16:creationId xmlns:a16="http://schemas.microsoft.com/office/drawing/2014/main" id="{8EC76F97-EF7D-4E5A-9910-FDCDED7AA7D5}"/>
              </a:ext>
            </a:extLst>
          </p:cNvPr>
          <p:cNvCxnSpPr>
            <a:cxnSpLocks/>
            <a:stCxn id="50" idx="3"/>
            <a:endCxn id="173" idx="1"/>
          </p:cNvCxnSpPr>
          <p:nvPr/>
        </p:nvCxnSpPr>
        <p:spPr>
          <a:xfrm flipV="1">
            <a:off x="7312951" y="5873124"/>
            <a:ext cx="476192" cy="5377"/>
          </a:xfrm>
          <a:prstGeom prst="line">
            <a:avLst/>
          </a:prstGeom>
          <a:noFill/>
          <a:ln w="38100" cmpd="sng">
            <a:solidFill>
              <a:srgbClr val="FF0000"/>
            </a:solidFill>
            <a:prstDash val="sysDot"/>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pic>
        <p:nvPicPr>
          <p:cNvPr id="207" name="Picture 206">
            <a:extLst>
              <a:ext uri="{FF2B5EF4-FFF2-40B4-BE49-F238E27FC236}">
                <a16:creationId xmlns:a16="http://schemas.microsoft.com/office/drawing/2014/main" id="{C58DC823-A070-440D-8086-018F76D5380C}"/>
              </a:ext>
            </a:extLst>
          </p:cNvPr>
          <p:cNvPicPr>
            <a:picLocks noChangeAspect="1"/>
          </p:cNvPicPr>
          <p:nvPr/>
        </p:nvPicPr>
        <p:blipFill rotWithShape="1">
          <a:blip r:embed="rId2">
            <a:duotone>
              <a:schemeClr val="accent5">
                <a:shade val="45000"/>
                <a:satMod val="135000"/>
              </a:schemeClr>
              <a:prstClr val="white"/>
            </a:duotone>
          </a:blip>
          <a:srcRect t="11756" b="11756"/>
          <a:stretch/>
        </p:blipFill>
        <p:spPr>
          <a:xfrm>
            <a:off x="5602353" y="5080000"/>
            <a:ext cx="68988" cy="193818"/>
          </a:xfrm>
          <a:prstGeom prst="rect">
            <a:avLst/>
          </a:prstGeom>
        </p:spPr>
      </p:pic>
      <p:pic>
        <p:nvPicPr>
          <p:cNvPr id="208" name="Picture 207">
            <a:extLst>
              <a:ext uri="{FF2B5EF4-FFF2-40B4-BE49-F238E27FC236}">
                <a16:creationId xmlns:a16="http://schemas.microsoft.com/office/drawing/2014/main" id="{5D97412C-98F4-4EB8-837E-CAB21BCCFD8B}"/>
              </a:ext>
            </a:extLst>
          </p:cNvPr>
          <p:cNvPicPr>
            <a:picLocks noChangeAspect="1"/>
          </p:cNvPicPr>
          <p:nvPr/>
        </p:nvPicPr>
        <p:blipFill rotWithShape="1">
          <a:blip r:embed="rId2">
            <a:duotone>
              <a:schemeClr val="accent5">
                <a:shade val="45000"/>
                <a:satMod val="135000"/>
              </a:schemeClr>
              <a:prstClr val="white"/>
            </a:duotone>
          </a:blip>
          <a:srcRect t="11756" b="11756"/>
          <a:stretch/>
        </p:blipFill>
        <p:spPr>
          <a:xfrm>
            <a:off x="5602353" y="4412885"/>
            <a:ext cx="68988" cy="193818"/>
          </a:xfrm>
          <a:prstGeom prst="rect">
            <a:avLst/>
          </a:prstGeom>
        </p:spPr>
      </p:pic>
      <p:sp>
        <p:nvSpPr>
          <p:cNvPr id="82" name="Rectangle 81">
            <a:extLst>
              <a:ext uri="{FF2B5EF4-FFF2-40B4-BE49-F238E27FC236}">
                <a16:creationId xmlns:a16="http://schemas.microsoft.com/office/drawing/2014/main" id="{ACEBCB9F-484C-4327-9C1F-91B6CDFBED08}"/>
              </a:ext>
            </a:extLst>
          </p:cNvPr>
          <p:cNvSpPr/>
          <p:nvPr/>
        </p:nvSpPr>
        <p:spPr>
          <a:xfrm>
            <a:off x="3451991" y="6144286"/>
            <a:ext cx="545264" cy="222446"/>
          </a:xfrm>
          <a:prstGeom prst="rect">
            <a:avLst/>
          </a:prstGeom>
          <a:noFill/>
        </p:spPr>
        <p:txBody>
          <a:bodyPr wrap="none" lIns="0" tIns="0" rIns="0" bIns="0" anchor="ctr" anchorCtr="1">
            <a:noAutofit/>
          </a:bodyPr>
          <a:lstStyle/>
          <a:p>
            <a:pPr algn="ctr"/>
            <a:r>
              <a:rPr lang="en-US" sz="1400" b="1" dirty="0">
                <a:latin typeface="Arial" panose="020B0604020202020204" pitchFamily="34" charset="0"/>
                <a:cs typeface="Arial" panose="020B0604020202020204" pitchFamily="34" charset="0"/>
              </a:rPr>
              <a:t>DMB</a:t>
            </a:r>
          </a:p>
        </p:txBody>
      </p:sp>
      <p:sp>
        <p:nvSpPr>
          <p:cNvPr id="5" name="Rectangle 4">
            <a:extLst>
              <a:ext uri="{FF2B5EF4-FFF2-40B4-BE49-F238E27FC236}">
                <a16:creationId xmlns:a16="http://schemas.microsoft.com/office/drawing/2014/main" id="{184960C7-28A3-4AF4-BD4F-C7FE735B16D0}"/>
              </a:ext>
            </a:extLst>
          </p:cNvPr>
          <p:cNvSpPr/>
          <p:nvPr/>
        </p:nvSpPr>
        <p:spPr>
          <a:xfrm>
            <a:off x="4940091" y="6147400"/>
            <a:ext cx="447118" cy="216218"/>
          </a:xfrm>
          <a:prstGeom prst="rect">
            <a:avLst/>
          </a:prstGeom>
          <a:noFill/>
        </p:spPr>
        <p:txBody>
          <a:bodyPr wrap="square" lIns="0" tIns="0" rIns="0" anchor="ctr" anchorCtr="1">
            <a:noAutofit/>
          </a:bodyPr>
          <a:lstStyle/>
          <a:p>
            <a:pPr algn="ctr"/>
            <a:r>
              <a:rPr lang="en-US" sz="1400" b="1" dirty="0">
                <a:solidFill>
                  <a:srgbClr val="0070C0"/>
                </a:solidFill>
                <a:latin typeface="Arial" panose="020B0604020202020204" pitchFamily="34" charset="0"/>
                <a:cs typeface="Arial" panose="020B0604020202020204" pitchFamily="34" charset="0"/>
              </a:rPr>
              <a:t>DIL</a:t>
            </a:r>
          </a:p>
        </p:txBody>
      </p:sp>
      <p:grpSp>
        <p:nvGrpSpPr>
          <p:cNvPr id="139" name="Group 138">
            <a:extLst>
              <a:ext uri="{FF2B5EF4-FFF2-40B4-BE49-F238E27FC236}">
                <a16:creationId xmlns:a16="http://schemas.microsoft.com/office/drawing/2014/main" id="{D53DB5F1-1795-4133-9076-50872C91206C}"/>
              </a:ext>
            </a:extLst>
          </p:cNvPr>
          <p:cNvGrpSpPr/>
          <p:nvPr/>
        </p:nvGrpSpPr>
        <p:grpSpPr>
          <a:xfrm flipH="1">
            <a:off x="8781926" y="4176040"/>
            <a:ext cx="365686" cy="350384"/>
            <a:chOff x="9808126" y="1637625"/>
            <a:chExt cx="578373" cy="554167"/>
          </a:xfrm>
        </p:grpSpPr>
        <p:cxnSp>
          <p:nvCxnSpPr>
            <p:cNvPr id="140" name="Straight Connector 139">
              <a:extLst>
                <a:ext uri="{FF2B5EF4-FFF2-40B4-BE49-F238E27FC236}">
                  <a16:creationId xmlns:a16="http://schemas.microsoft.com/office/drawing/2014/main" id="{DF9FADBD-2D95-4D56-AF45-4D45509CF1F2}"/>
                </a:ext>
              </a:extLst>
            </p:cNvPr>
            <p:cNvCxnSpPr>
              <a:cxnSpLocks/>
            </p:cNvCxnSpPr>
            <p:nvPr/>
          </p:nvCxnSpPr>
          <p:spPr>
            <a:xfrm>
              <a:off x="9875937" y="1673925"/>
              <a:ext cx="234554" cy="229896"/>
            </a:xfrm>
            <a:prstGeom prst="line">
              <a:avLst/>
            </a:prstGeom>
            <a:noFill/>
            <a:ln w="38100">
              <a:solidFill>
                <a:schemeClr val="tx1"/>
              </a:solidFill>
              <a:headEnd type="none" w="sm" len="med"/>
            </a:ln>
          </p:spPr>
          <p:style>
            <a:lnRef idx="2">
              <a:schemeClr val="accent1">
                <a:shade val="50000"/>
              </a:schemeClr>
            </a:lnRef>
            <a:fillRef idx="1">
              <a:schemeClr val="accent1"/>
            </a:fillRef>
            <a:effectRef idx="0">
              <a:schemeClr val="accent1"/>
            </a:effectRef>
            <a:fontRef idx="minor">
              <a:schemeClr val="lt1"/>
            </a:fontRef>
          </p:style>
        </p:cxnSp>
        <p:sp>
          <p:nvSpPr>
            <p:cNvPr id="141" name="Oval 140">
              <a:extLst>
                <a:ext uri="{FF2B5EF4-FFF2-40B4-BE49-F238E27FC236}">
                  <a16:creationId xmlns:a16="http://schemas.microsoft.com/office/drawing/2014/main" id="{B02ED8C3-4F70-43DC-9E3C-22BD1F035EA2}"/>
                </a:ext>
              </a:extLst>
            </p:cNvPr>
            <p:cNvSpPr/>
            <p:nvPr/>
          </p:nvSpPr>
          <p:spPr>
            <a:xfrm rot="2700000">
              <a:off x="9993700" y="1545805"/>
              <a:ext cx="207226" cy="578373"/>
            </a:xfrm>
            <a:prstGeom prst="ellips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42" name="Oval 141">
              <a:extLst>
                <a:ext uri="{FF2B5EF4-FFF2-40B4-BE49-F238E27FC236}">
                  <a16:creationId xmlns:a16="http://schemas.microsoft.com/office/drawing/2014/main" id="{501E2E0A-6D4D-4EBF-AF33-08CA60FCC886}"/>
                </a:ext>
              </a:extLst>
            </p:cNvPr>
            <p:cNvSpPr/>
            <p:nvPr/>
          </p:nvSpPr>
          <p:spPr>
            <a:xfrm>
              <a:off x="9902367" y="1660423"/>
              <a:ext cx="46462" cy="46462"/>
            </a:xfrm>
            <a:prstGeom prst="ellipse">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43" name="Freeform: Shape 142">
              <a:extLst>
                <a:ext uri="{FF2B5EF4-FFF2-40B4-BE49-F238E27FC236}">
                  <a16:creationId xmlns:a16="http://schemas.microsoft.com/office/drawing/2014/main" id="{7AF9BFA6-9165-4C4A-B199-22DC50D0C0C5}"/>
                </a:ext>
              </a:extLst>
            </p:cNvPr>
            <p:cNvSpPr/>
            <p:nvPr/>
          </p:nvSpPr>
          <p:spPr>
            <a:xfrm>
              <a:off x="9895113" y="1637625"/>
              <a:ext cx="472230" cy="463488"/>
            </a:xfrm>
            <a:custGeom>
              <a:avLst/>
              <a:gdLst>
                <a:gd name="connsiteX0" fmla="*/ 431007 w 469154"/>
                <a:gd name="connsiteY0" fmla="*/ 0 h 413609"/>
                <a:gd name="connsiteX1" fmla="*/ 469107 w 469154"/>
                <a:gd name="connsiteY1" fmla="*/ 121444 h 413609"/>
                <a:gd name="connsiteX2" fmla="*/ 435769 w 469154"/>
                <a:gd name="connsiteY2" fmla="*/ 261937 h 413609"/>
                <a:gd name="connsiteX3" fmla="*/ 319088 w 469154"/>
                <a:gd name="connsiteY3" fmla="*/ 359569 h 413609"/>
                <a:gd name="connsiteX4" fmla="*/ 188119 w 469154"/>
                <a:gd name="connsiteY4" fmla="*/ 411956 h 413609"/>
                <a:gd name="connsiteX5" fmla="*/ 69057 w 469154"/>
                <a:gd name="connsiteY5" fmla="*/ 397669 h 413609"/>
                <a:gd name="connsiteX6" fmla="*/ 0 w 469154"/>
                <a:gd name="connsiteY6" fmla="*/ 369094 h 413609"/>
                <a:gd name="connsiteX0" fmla="*/ 402432 w 470322"/>
                <a:gd name="connsiteY0" fmla="*/ 0 h 465997"/>
                <a:gd name="connsiteX1" fmla="*/ 469107 w 470322"/>
                <a:gd name="connsiteY1" fmla="*/ 173832 h 465997"/>
                <a:gd name="connsiteX2" fmla="*/ 435769 w 470322"/>
                <a:gd name="connsiteY2" fmla="*/ 314325 h 465997"/>
                <a:gd name="connsiteX3" fmla="*/ 319088 w 470322"/>
                <a:gd name="connsiteY3" fmla="*/ 411957 h 465997"/>
                <a:gd name="connsiteX4" fmla="*/ 188119 w 470322"/>
                <a:gd name="connsiteY4" fmla="*/ 464344 h 465997"/>
                <a:gd name="connsiteX5" fmla="*/ 69057 w 470322"/>
                <a:gd name="connsiteY5" fmla="*/ 450057 h 465997"/>
                <a:gd name="connsiteX6" fmla="*/ 0 w 470322"/>
                <a:gd name="connsiteY6" fmla="*/ 421482 h 465997"/>
                <a:gd name="connsiteX0" fmla="*/ 402432 w 465846"/>
                <a:gd name="connsiteY0" fmla="*/ 0 h 465997"/>
                <a:gd name="connsiteX1" fmla="*/ 464344 w 465846"/>
                <a:gd name="connsiteY1" fmla="*/ 159545 h 465997"/>
                <a:gd name="connsiteX2" fmla="*/ 435769 w 465846"/>
                <a:gd name="connsiteY2" fmla="*/ 314325 h 465997"/>
                <a:gd name="connsiteX3" fmla="*/ 319088 w 465846"/>
                <a:gd name="connsiteY3" fmla="*/ 411957 h 465997"/>
                <a:gd name="connsiteX4" fmla="*/ 188119 w 465846"/>
                <a:gd name="connsiteY4" fmla="*/ 464344 h 465997"/>
                <a:gd name="connsiteX5" fmla="*/ 69057 w 465846"/>
                <a:gd name="connsiteY5" fmla="*/ 450057 h 465997"/>
                <a:gd name="connsiteX6" fmla="*/ 0 w 465846"/>
                <a:gd name="connsiteY6" fmla="*/ 421482 h 465997"/>
                <a:gd name="connsiteX0" fmla="*/ 402432 w 465065"/>
                <a:gd name="connsiteY0" fmla="*/ 0 h 465997"/>
                <a:gd name="connsiteX1" fmla="*/ 464344 w 465065"/>
                <a:gd name="connsiteY1" fmla="*/ 159545 h 465997"/>
                <a:gd name="connsiteX2" fmla="*/ 428625 w 465065"/>
                <a:gd name="connsiteY2" fmla="*/ 314325 h 465997"/>
                <a:gd name="connsiteX3" fmla="*/ 319088 w 465065"/>
                <a:gd name="connsiteY3" fmla="*/ 411957 h 465997"/>
                <a:gd name="connsiteX4" fmla="*/ 188119 w 465065"/>
                <a:gd name="connsiteY4" fmla="*/ 464344 h 465997"/>
                <a:gd name="connsiteX5" fmla="*/ 69057 w 465065"/>
                <a:gd name="connsiteY5" fmla="*/ 450057 h 465997"/>
                <a:gd name="connsiteX6" fmla="*/ 0 w 465065"/>
                <a:gd name="connsiteY6" fmla="*/ 421482 h 465997"/>
                <a:gd name="connsiteX0" fmla="*/ 402432 w 462760"/>
                <a:gd name="connsiteY0" fmla="*/ 0 h 465997"/>
                <a:gd name="connsiteX1" fmla="*/ 461963 w 462760"/>
                <a:gd name="connsiteY1" fmla="*/ 157163 h 465997"/>
                <a:gd name="connsiteX2" fmla="*/ 428625 w 462760"/>
                <a:gd name="connsiteY2" fmla="*/ 314325 h 465997"/>
                <a:gd name="connsiteX3" fmla="*/ 319088 w 462760"/>
                <a:gd name="connsiteY3" fmla="*/ 411957 h 465997"/>
                <a:gd name="connsiteX4" fmla="*/ 188119 w 462760"/>
                <a:gd name="connsiteY4" fmla="*/ 464344 h 465997"/>
                <a:gd name="connsiteX5" fmla="*/ 69057 w 462760"/>
                <a:gd name="connsiteY5" fmla="*/ 450057 h 465997"/>
                <a:gd name="connsiteX6" fmla="*/ 0 w 462760"/>
                <a:gd name="connsiteY6" fmla="*/ 421482 h 465997"/>
                <a:gd name="connsiteX0" fmla="*/ 404814 w 465142"/>
                <a:gd name="connsiteY0" fmla="*/ 0 h 466428"/>
                <a:gd name="connsiteX1" fmla="*/ 464345 w 465142"/>
                <a:gd name="connsiteY1" fmla="*/ 157163 h 466428"/>
                <a:gd name="connsiteX2" fmla="*/ 431007 w 465142"/>
                <a:gd name="connsiteY2" fmla="*/ 314325 h 466428"/>
                <a:gd name="connsiteX3" fmla="*/ 321470 w 465142"/>
                <a:gd name="connsiteY3" fmla="*/ 411957 h 466428"/>
                <a:gd name="connsiteX4" fmla="*/ 190501 w 465142"/>
                <a:gd name="connsiteY4" fmla="*/ 464344 h 466428"/>
                <a:gd name="connsiteX5" fmla="*/ 71439 w 465142"/>
                <a:gd name="connsiteY5" fmla="*/ 450057 h 466428"/>
                <a:gd name="connsiteX6" fmla="*/ 0 w 465142"/>
                <a:gd name="connsiteY6" fmla="*/ 395288 h 466428"/>
                <a:gd name="connsiteX0" fmla="*/ 404814 w 465142"/>
                <a:gd name="connsiteY0" fmla="*/ 0 h 466003"/>
                <a:gd name="connsiteX1" fmla="*/ 464345 w 465142"/>
                <a:gd name="connsiteY1" fmla="*/ 157163 h 466003"/>
                <a:gd name="connsiteX2" fmla="*/ 431007 w 465142"/>
                <a:gd name="connsiteY2" fmla="*/ 314325 h 466003"/>
                <a:gd name="connsiteX3" fmla="*/ 321470 w 465142"/>
                <a:gd name="connsiteY3" fmla="*/ 411957 h 466003"/>
                <a:gd name="connsiteX4" fmla="*/ 190501 w 465142"/>
                <a:gd name="connsiteY4" fmla="*/ 464344 h 466003"/>
                <a:gd name="connsiteX5" fmla="*/ 83345 w 465142"/>
                <a:gd name="connsiteY5" fmla="*/ 447676 h 466003"/>
                <a:gd name="connsiteX6" fmla="*/ 0 w 465142"/>
                <a:gd name="connsiteY6" fmla="*/ 395288 h 466003"/>
                <a:gd name="connsiteX0" fmla="*/ 404814 w 465142"/>
                <a:gd name="connsiteY0" fmla="*/ 0 h 456076"/>
                <a:gd name="connsiteX1" fmla="*/ 464345 w 465142"/>
                <a:gd name="connsiteY1" fmla="*/ 157163 h 456076"/>
                <a:gd name="connsiteX2" fmla="*/ 431007 w 465142"/>
                <a:gd name="connsiteY2" fmla="*/ 314325 h 456076"/>
                <a:gd name="connsiteX3" fmla="*/ 321470 w 465142"/>
                <a:gd name="connsiteY3" fmla="*/ 411957 h 456076"/>
                <a:gd name="connsiteX4" fmla="*/ 200026 w 465142"/>
                <a:gd name="connsiteY4" fmla="*/ 452438 h 456076"/>
                <a:gd name="connsiteX5" fmla="*/ 83345 w 465142"/>
                <a:gd name="connsiteY5" fmla="*/ 447676 h 456076"/>
                <a:gd name="connsiteX6" fmla="*/ 0 w 465142"/>
                <a:gd name="connsiteY6" fmla="*/ 395288 h 456076"/>
                <a:gd name="connsiteX0" fmla="*/ 404814 w 464679"/>
                <a:gd name="connsiteY0" fmla="*/ 0 h 456076"/>
                <a:gd name="connsiteX1" fmla="*/ 464345 w 464679"/>
                <a:gd name="connsiteY1" fmla="*/ 157163 h 456076"/>
                <a:gd name="connsiteX2" fmla="*/ 423863 w 464679"/>
                <a:gd name="connsiteY2" fmla="*/ 314325 h 456076"/>
                <a:gd name="connsiteX3" fmla="*/ 321470 w 464679"/>
                <a:gd name="connsiteY3" fmla="*/ 411957 h 456076"/>
                <a:gd name="connsiteX4" fmla="*/ 200026 w 464679"/>
                <a:gd name="connsiteY4" fmla="*/ 452438 h 456076"/>
                <a:gd name="connsiteX5" fmla="*/ 83345 w 464679"/>
                <a:gd name="connsiteY5" fmla="*/ 447676 h 456076"/>
                <a:gd name="connsiteX6" fmla="*/ 0 w 464679"/>
                <a:gd name="connsiteY6" fmla="*/ 395288 h 456076"/>
                <a:gd name="connsiteX0" fmla="*/ 404814 w 464679"/>
                <a:gd name="connsiteY0" fmla="*/ 0 h 456076"/>
                <a:gd name="connsiteX1" fmla="*/ 464345 w 464679"/>
                <a:gd name="connsiteY1" fmla="*/ 157163 h 456076"/>
                <a:gd name="connsiteX2" fmla="*/ 423863 w 464679"/>
                <a:gd name="connsiteY2" fmla="*/ 314325 h 456076"/>
                <a:gd name="connsiteX3" fmla="*/ 321470 w 464679"/>
                <a:gd name="connsiteY3" fmla="*/ 411957 h 456076"/>
                <a:gd name="connsiteX4" fmla="*/ 200026 w 464679"/>
                <a:gd name="connsiteY4" fmla="*/ 452438 h 456076"/>
                <a:gd name="connsiteX5" fmla="*/ 83345 w 464679"/>
                <a:gd name="connsiteY5" fmla="*/ 447676 h 456076"/>
                <a:gd name="connsiteX6" fmla="*/ 0 w 464679"/>
                <a:gd name="connsiteY6" fmla="*/ 395288 h 456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4679" h="456076">
                  <a:moveTo>
                    <a:pt x="404814" y="0"/>
                  </a:moveTo>
                  <a:cubicBezTo>
                    <a:pt x="423467" y="38894"/>
                    <a:pt x="461170" y="104776"/>
                    <a:pt x="464345" y="157163"/>
                  </a:cubicBezTo>
                  <a:cubicBezTo>
                    <a:pt x="467520" y="209550"/>
                    <a:pt x="447675" y="271859"/>
                    <a:pt x="423863" y="314325"/>
                  </a:cubicBezTo>
                  <a:cubicBezTo>
                    <a:pt x="400051" y="356791"/>
                    <a:pt x="358776" y="388938"/>
                    <a:pt x="321470" y="411957"/>
                  </a:cubicBezTo>
                  <a:cubicBezTo>
                    <a:pt x="284164" y="434976"/>
                    <a:pt x="239713" y="446485"/>
                    <a:pt x="200026" y="452438"/>
                  </a:cubicBezTo>
                  <a:cubicBezTo>
                    <a:pt x="160339" y="458391"/>
                    <a:pt x="116683" y="457201"/>
                    <a:pt x="83345" y="447676"/>
                  </a:cubicBezTo>
                  <a:cubicBezTo>
                    <a:pt x="50007" y="438151"/>
                    <a:pt x="18852" y="406003"/>
                    <a:pt x="0" y="395288"/>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44" name="Freeform: Shape 143">
              <a:extLst>
                <a:ext uri="{FF2B5EF4-FFF2-40B4-BE49-F238E27FC236}">
                  <a16:creationId xmlns:a16="http://schemas.microsoft.com/office/drawing/2014/main" id="{0ACC6726-4669-4C94-AE88-A9A975EF53A9}"/>
                </a:ext>
              </a:extLst>
            </p:cNvPr>
            <p:cNvSpPr/>
            <p:nvPr/>
          </p:nvSpPr>
          <p:spPr>
            <a:xfrm>
              <a:off x="10066118" y="1918342"/>
              <a:ext cx="196960" cy="131171"/>
            </a:xfrm>
            <a:custGeom>
              <a:avLst/>
              <a:gdLst>
                <a:gd name="connsiteX0" fmla="*/ 0 w 166687"/>
                <a:gd name="connsiteY0" fmla="*/ 107156 h 107156"/>
                <a:gd name="connsiteX1" fmla="*/ 69056 w 166687"/>
                <a:gd name="connsiteY1" fmla="*/ 83344 h 107156"/>
                <a:gd name="connsiteX2" fmla="*/ 119062 w 166687"/>
                <a:gd name="connsiteY2" fmla="*/ 54769 h 107156"/>
                <a:gd name="connsiteX3" fmla="*/ 154781 w 166687"/>
                <a:gd name="connsiteY3" fmla="*/ 11906 h 107156"/>
                <a:gd name="connsiteX4" fmla="*/ 166687 w 166687"/>
                <a:gd name="connsiteY4" fmla="*/ 0 h 107156"/>
                <a:gd name="connsiteX0" fmla="*/ 0 w 166687"/>
                <a:gd name="connsiteY0" fmla="*/ 107156 h 107156"/>
                <a:gd name="connsiteX1" fmla="*/ 69056 w 166687"/>
                <a:gd name="connsiteY1" fmla="*/ 83344 h 107156"/>
                <a:gd name="connsiteX2" fmla="*/ 106139 w 166687"/>
                <a:gd name="connsiteY2" fmla="*/ 54769 h 107156"/>
                <a:gd name="connsiteX3" fmla="*/ 154781 w 166687"/>
                <a:gd name="connsiteY3" fmla="*/ 11906 h 107156"/>
                <a:gd name="connsiteX4" fmla="*/ 166687 w 166687"/>
                <a:gd name="connsiteY4" fmla="*/ 0 h 107156"/>
                <a:gd name="connsiteX0" fmla="*/ 0 w 166687"/>
                <a:gd name="connsiteY0" fmla="*/ 107156 h 107156"/>
                <a:gd name="connsiteX1" fmla="*/ 56133 w 166687"/>
                <a:gd name="connsiteY1" fmla="*/ 83344 h 107156"/>
                <a:gd name="connsiteX2" fmla="*/ 106139 w 166687"/>
                <a:gd name="connsiteY2" fmla="*/ 54769 h 107156"/>
                <a:gd name="connsiteX3" fmla="*/ 154781 w 166687"/>
                <a:gd name="connsiteY3" fmla="*/ 11906 h 107156"/>
                <a:gd name="connsiteX4" fmla="*/ 166687 w 166687"/>
                <a:gd name="connsiteY4" fmla="*/ 0 h 107156"/>
                <a:gd name="connsiteX0" fmla="*/ 0 w 181764"/>
                <a:gd name="connsiteY0" fmla="*/ 100487 h 100487"/>
                <a:gd name="connsiteX1" fmla="*/ 71210 w 181764"/>
                <a:gd name="connsiteY1" fmla="*/ 83344 h 100487"/>
                <a:gd name="connsiteX2" fmla="*/ 121216 w 181764"/>
                <a:gd name="connsiteY2" fmla="*/ 54769 h 100487"/>
                <a:gd name="connsiteX3" fmla="*/ 169858 w 181764"/>
                <a:gd name="connsiteY3" fmla="*/ 11906 h 100487"/>
                <a:gd name="connsiteX4" fmla="*/ 181764 w 181764"/>
                <a:gd name="connsiteY4" fmla="*/ 0 h 100487"/>
                <a:gd name="connsiteX0" fmla="*/ 0 w 181764"/>
                <a:gd name="connsiteY0" fmla="*/ 122716 h 122716"/>
                <a:gd name="connsiteX1" fmla="*/ 71210 w 181764"/>
                <a:gd name="connsiteY1" fmla="*/ 105573 h 122716"/>
                <a:gd name="connsiteX2" fmla="*/ 121216 w 181764"/>
                <a:gd name="connsiteY2" fmla="*/ 76998 h 122716"/>
                <a:gd name="connsiteX3" fmla="*/ 169858 w 181764"/>
                <a:gd name="connsiteY3" fmla="*/ 34135 h 122716"/>
                <a:gd name="connsiteX4" fmla="*/ 181764 w 181764"/>
                <a:gd name="connsiteY4" fmla="*/ 0 h 122716"/>
                <a:gd name="connsiteX0" fmla="*/ 0 w 181764"/>
                <a:gd name="connsiteY0" fmla="*/ 122716 h 122716"/>
                <a:gd name="connsiteX1" fmla="*/ 71210 w 181764"/>
                <a:gd name="connsiteY1" fmla="*/ 105573 h 122716"/>
                <a:gd name="connsiteX2" fmla="*/ 123369 w 181764"/>
                <a:gd name="connsiteY2" fmla="*/ 68106 h 122716"/>
                <a:gd name="connsiteX3" fmla="*/ 169858 w 181764"/>
                <a:gd name="connsiteY3" fmla="*/ 34135 h 122716"/>
                <a:gd name="connsiteX4" fmla="*/ 181764 w 181764"/>
                <a:gd name="connsiteY4" fmla="*/ 0 h 122716"/>
                <a:gd name="connsiteX0" fmla="*/ 0 w 181764"/>
                <a:gd name="connsiteY0" fmla="*/ 122716 h 122716"/>
                <a:gd name="connsiteX1" fmla="*/ 71210 w 181764"/>
                <a:gd name="connsiteY1" fmla="*/ 105573 h 122716"/>
                <a:gd name="connsiteX2" fmla="*/ 123369 w 181764"/>
                <a:gd name="connsiteY2" fmla="*/ 68106 h 122716"/>
                <a:gd name="connsiteX3" fmla="*/ 159089 w 181764"/>
                <a:gd name="connsiteY3" fmla="*/ 29689 h 122716"/>
                <a:gd name="connsiteX4" fmla="*/ 181764 w 181764"/>
                <a:gd name="connsiteY4" fmla="*/ 0 h 122716"/>
                <a:gd name="connsiteX0" fmla="*/ 0 w 173149"/>
                <a:gd name="connsiteY0" fmla="*/ 140500 h 140500"/>
                <a:gd name="connsiteX1" fmla="*/ 71210 w 173149"/>
                <a:gd name="connsiteY1" fmla="*/ 123357 h 140500"/>
                <a:gd name="connsiteX2" fmla="*/ 123369 w 173149"/>
                <a:gd name="connsiteY2" fmla="*/ 85890 h 140500"/>
                <a:gd name="connsiteX3" fmla="*/ 159089 w 173149"/>
                <a:gd name="connsiteY3" fmla="*/ 47473 h 140500"/>
                <a:gd name="connsiteX4" fmla="*/ 173149 w 173149"/>
                <a:gd name="connsiteY4" fmla="*/ 0 h 140500"/>
                <a:gd name="connsiteX0" fmla="*/ 0 w 175303"/>
                <a:gd name="connsiteY0" fmla="*/ 120494 h 120494"/>
                <a:gd name="connsiteX1" fmla="*/ 71210 w 175303"/>
                <a:gd name="connsiteY1" fmla="*/ 103351 h 120494"/>
                <a:gd name="connsiteX2" fmla="*/ 123369 w 175303"/>
                <a:gd name="connsiteY2" fmla="*/ 65884 h 120494"/>
                <a:gd name="connsiteX3" fmla="*/ 159089 w 175303"/>
                <a:gd name="connsiteY3" fmla="*/ 27467 h 120494"/>
                <a:gd name="connsiteX4" fmla="*/ 175303 w 175303"/>
                <a:gd name="connsiteY4" fmla="*/ 0 h 120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5303" h="120494">
                  <a:moveTo>
                    <a:pt x="0" y="120494"/>
                  </a:moveTo>
                  <a:cubicBezTo>
                    <a:pt x="24606" y="112953"/>
                    <a:pt x="50649" y="112453"/>
                    <a:pt x="71210" y="103351"/>
                  </a:cubicBezTo>
                  <a:cubicBezTo>
                    <a:pt x="91772" y="94249"/>
                    <a:pt x="108723" y="78531"/>
                    <a:pt x="123369" y="65884"/>
                  </a:cubicBezTo>
                  <a:cubicBezTo>
                    <a:pt x="138016" y="53237"/>
                    <a:pt x="150433" y="38448"/>
                    <a:pt x="159089" y="27467"/>
                  </a:cubicBezTo>
                  <a:cubicBezTo>
                    <a:pt x="167745" y="16486"/>
                    <a:pt x="173319" y="1389"/>
                    <a:pt x="175303" y="0"/>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45" name="Freeform: Shape 144">
              <a:extLst>
                <a:ext uri="{FF2B5EF4-FFF2-40B4-BE49-F238E27FC236}">
                  <a16:creationId xmlns:a16="http://schemas.microsoft.com/office/drawing/2014/main" id="{444FDE7E-C415-4F4D-BA5E-AC797386E063}"/>
                </a:ext>
              </a:extLst>
            </p:cNvPr>
            <p:cNvSpPr/>
            <p:nvPr/>
          </p:nvSpPr>
          <p:spPr>
            <a:xfrm>
              <a:off x="10120135" y="2058695"/>
              <a:ext cx="159717" cy="133097"/>
            </a:xfrm>
            <a:custGeom>
              <a:avLst/>
              <a:gdLst>
                <a:gd name="connsiteX0" fmla="*/ 40482 w 157163"/>
                <a:gd name="connsiteY0" fmla="*/ 42863 h 130969"/>
                <a:gd name="connsiteX1" fmla="*/ 40482 w 157163"/>
                <a:gd name="connsiteY1" fmla="*/ 100013 h 130969"/>
                <a:gd name="connsiteX2" fmla="*/ 0 w 157163"/>
                <a:gd name="connsiteY2" fmla="*/ 100013 h 130969"/>
                <a:gd name="connsiteX3" fmla="*/ 0 w 157163"/>
                <a:gd name="connsiteY3" fmla="*/ 130969 h 130969"/>
                <a:gd name="connsiteX4" fmla="*/ 157163 w 157163"/>
                <a:gd name="connsiteY4" fmla="*/ 130969 h 130969"/>
                <a:gd name="connsiteX5" fmla="*/ 157163 w 157163"/>
                <a:gd name="connsiteY5" fmla="*/ 95250 h 130969"/>
                <a:gd name="connsiteX6" fmla="*/ 123825 w 157163"/>
                <a:gd name="connsiteY6" fmla="*/ 95250 h 130969"/>
                <a:gd name="connsiteX7" fmla="*/ 123825 w 157163"/>
                <a:gd name="connsiteY7" fmla="*/ 0 h 130969"/>
                <a:gd name="connsiteX8" fmla="*/ 40482 w 157163"/>
                <a:gd name="connsiteY8" fmla="*/ 42863 h 130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7163" h="130969">
                  <a:moveTo>
                    <a:pt x="40482" y="42863"/>
                  </a:moveTo>
                  <a:lnTo>
                    <a:pt x="40482" y="100013"/>
                  </a:lnTo>
                  <a:lnTo>
                    <a:pt x="0" y="100013"/>
                  </a:lnTo>
                  <a:lnTo>
                    <a:pt x="0" y="130969"/>
                  </a:lnTo>
                  <a:lnTo>
                    <a:pt x="157163" y="130969"/>
                  </a:lnTo>
                  <a:lnTo>
                    <a:pt x="157163" y="95250"/>
                  </a:lnTo>
                  <a:lnTo>
                    <a:pt x="123825" y="95250"/>
                  </a:lnTo>
                  <a:lnTo>
                    <a:pt x="123825" y="0"/>
                  </a:lnTo>
                  <a:lnTo>
                    <a:pt x="40482" y="42863"/>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cxnSp>
        <p:nvCxnSpPr>
          <p:cNvPr id="146" name="Straight Connector 145">
            <a:extLst>
              <a:ext uri="{FF2B5EF4-FFF2-40B4-BE49-F238E27FC236}">
                <a16:creationId xmlns:a16="http://schemas.microsoft.com/office/drawing/2014/main" id="{551A3063-D862-4865-8134-DB5F949C6192}"/>
              </a:ext>
            </a:extLst>
          </p:cNvPr>
          <p:cNvCxnSpPr>
            <a:cxnSpLocks/>
            <a:stCxn id="149" idx="0"/>
            <a:endCxn id="145" idx="7"/>
          </p:cNvCxnSpPr>
          <p:nvPr/>
        </p:nvCxnSpPr>
        <p:spPr>
          <a:xfrm flipV="1">
            <a:off x="8468374" y="4442271"/>
            <a:ext cx="402402" cy="5565"/>
          </a:xfrm>
          <a:prstGeom prst="line">
            <a:avLst/>
          </a:prstGeom>
          <a:noFill/>
          <a:ln w="38100" cmpd="sng">
            <a:solidFill>
              <a:srgbClr val="FF33CC"/>
            </a:solidFill>
            <a:prstDash val="sysDot"/>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nvGrpSpPr>
          <p:cNvPr id="147" name="Group 146">
            <a:extLst>
              <a:ext uri="{FF2B5EF4-FFF2-40B4-BE49-F238E27FC236}">
                <a16:creationId xmlns:a16="http://schemas.microsoft.com/office/drawing/2014/main" id="{D476B324-54A6-4E3E-A904-D41C5FEB5DDA}"/>
              </a:ext>
            </a:extLst>
          </p:cNvPr>
          <p:cNvGrpSpPr/>
          <p:nvPr/>
        </p:nvGrpSpPr>
        <p:grpSpPr>
          <a:xfrm>
            <a:off x="7793416" y="4251232"/>
            <a:ext cx="694688" cy="405102"/>
            <a:chOff x="7925129" y="2376143"/>
            <a:chExt cx="1069299" cy="623554"/>
          </a:xfrm>
        </p:grpSpPr>
        <p:sp>
          <p:nvSpPr>
            <p:cNvPr id="148" name="Rectangle: Rounded Corners 147">
              <a:extLst>
                <a:ext uri="{FF2B5EF4-FFF2-40B4-BE49-F238E27FC236}">
                  <a16:creationId xmlns:a16="http://schemas.microsoft.com/office/drawing/2014/main" id="{E00B9F53-7870-4BD0-9428-3058AE53117F}"/>
                </a:ext>
              </a:extLst>
            </p:cNvPr>
            <p:cNvSpPr/>
            <p:nvPr/>
          </p:nvSpPr>
          <p:spPr>
            <a:xfrm>
              <a:off x="7925129" y="2376143"/>
              <a:ext cx="1069299" cy="623554"/>
            </a:xfrm>
            <a:prstGeom prst="roundRect">
              <a:avLst>
                <a:gd name="adj" fmla="val 5531"/>
              </a:avLst>
            </a:prstGeom>
            <a:solidFill>
              <a:schemeClr val="bg1"/>
            </a:solidFill>
            <a:ln w="44450">
              <a:solidFill>
                <a:srgbClr val="63676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45720" rIns="91440" bIns="45720" numCol="1" spcCol="0" rtlCol="0" fromWordArt="0" anchor="ctr" anchorCtr="0" forceAA="0" compatLnSpc="1">
              <a:prstTxWarp prst="textNoShape">
                <a:avLst/>
              </a:prstTxWarp>
              <a:noAutofit/>
            </a:bodyPr>
            <a:lstStyle/>
            <a:p>
              <a:r>
                <a:rPr lang="en-US" sz="3200" dirty="0">
                  <a:solidFill>
                    <a:srgbClr val="636768"/>
                  </a:solidFill>
                  <a:latin typeface="Arial" panose="020B0604020202020204" pitchFamily="34" charset="0"/>
                  <a:cs typeface="Arial" panose="020B0604020202020204" pitchFamily="34" charset="0"/>
                  <a:sym typeface="Wingdings 2" panose="05020102010507070707" pitchFamily="18" charset="2"/>
                </a:rPr>
                <a:t></a:t>
              </a:r>
              <a:endParaRPr lang="en-US" sz="3200" dirty="0">
                <a:solidFill>
                  <a:srgbClr val="636768"/>
                </a:solidFill>
                <a:latin typeface="Arial" panose="020B0604020202020204" pitchFamily="34" charset="0"/>
                <a:cs typeface="Arial" panose="020B0604020202020204" pitchFamily="34" charset="0"/>
              </a:endParaRPr>
            </a:p>
          </p:txBody>
        </p:sp>
        <p:sp>
          <p:nvSpPr>
            <p:cNvPr id="149" name="Isosceles Triangle 148">
              <a:extLst>
                <a:ext uri="{FF2B5EF4-FFF2-40B4-BE49-F238E27FC236}">
                  <a16:creationId xmlns:a16="http://schemas.microsoft.com/office/drawing/2014/main" id="{E38E6EB8-8FB0-4354-881B-00E6FAF3106D}"/>
                </a:ext>
              </a:extLst>
            </p:cNvPr>
            <p:cNvSpPr/>
            <p:nvPr/>
          </p:nvSpPr>
          <p:spPr>
            <a:xfrm rot="5400000">
              <a:off x="8528710" y="2480710"/>
              <a:ext cx="474586" cy="396110"/>
            </a:xfrm>
            <a:prstGeom prst="triangle">
              <a:avLst/>
            </a:prstGeom>
            <a:noFill/>
            <a:ln w="34925">
              <a:solidFill>
                <a:srgbClr val="636768"/>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200" dirty="0">
                <a:solidFill>
                  <a:schemeClr val="tx1"/>
                </a:solidFill>
              </a:endParaRPr>
            </a:p>
          </p:txBody>
        </p:sp>
      </p:grpSp>
      <p:sp>
        <p:nvSpPr>
          <p:cNvPr id="163" name="Rectangle 162">
            <a:extLst>
              <a:ext uri="{FF2B5EF4-FFF2-40B4-BE49-F238E27FC236}">
                <a16:creationId xmlns:a16="http://schemas.microsoft.com/office/drawing/2014/main" id="{4F220354-917E-4863-849D-4D125F3505B4}"/>
              </a:ext>
            </a:extLst>
          </p:cNvPr>
          <p:cNvSpPr/>
          <p:nvPr/>
        </p:nvSpPr>
        <p:spPr>
          <a:xfrm>
            <a:off x="7907364" y="6157693"/>
            <a:ext cx="1154114" cy="222445"/>
          </a:xfrm>
          <a:prstGeom prst="rect">
            <a:avLst/>
          </a:prstGeom>
          <a:noFill/>
        </p:spPr>
        <p:txBody>
          <a:bodyPr wrap="none" lIns="0" tIns="0" rIns="0" bIns="0" anchor="ctr" anchorCtr="1">
            <a:noAutofit/>
          </a:bodyPr>
          <a:lstStyle/>
          <a:p>
            <a:pPr algn="ctr"/>
            <a:r>
              <a:rPr lang="en-US" sz="1400" b="1" dirty="0">
                <a:latin typeface="Arial" panose="020B0604020202020204" pitchFamily="34" charset="0"/>
                <a:cs typeface="Arial" panose="020B0604020202020204" pitchFamily="34" charset="0"/>
              </a:rPr>
              <a:t>RF Transmission</a:t>
            </a:r>
          </a:p>
        </p:txBody>
      </p:sp>
      <p:cxnSp>
        <p:nvCxnSpPr>
          <p:cNvPr id="277" name="Straight Connector 276">
            <a:extLst>
              <a:ext uri="{FF2B5EF4-FFF2-40B4-BE49-F238E27FC236}">
                <a16:creationId xmlns:a16="http://schemas.microsoft.com/office/drawing/2014/main" id="{D6E426E8-33F7-4057-92C5-A3FDD684C957}"/>
              </a:ext>
            </a:extLst>
          </p:cNvPr>
          <p:cNvCxnSpPr>
            <a:cxnSpLocks/>
            <a:stCxn id="247" idx="32"/>
            <a:endCxn id="274" idx="3"/>
          </p:cNvCxnSpPr>
          <p:nvPr/>
        </p:nvCxnSpPr>
        <p:spPr>
          <a:xfrm>
            <a:off x="5520542" y="3161803"/>
            <a:ext cx="422694" cy="5299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8" name="Straight Connector 277">
            <a:extLst>
              <a:ext uri="{FF2B5EF4-FFF2-40B4-BE49-F238E27FC236}">
                <a16:creationId xmlns:a16="http://schemas.microsoft.com/office/drawing/2014/main" id="{62F4FFFC-E6AE-4AC4-BBAC-ACF6B86D25D8}"/>
              </a:ext>
            </a:extLst>
          </p:cNvPr>
          <p:cNvCxnSpPr>
            <a:cxnSpLocks/>
            <a:stCxn id="247" idx="32"/>
            <a:endCxn id="275" idx="3"/>
          </p:cNvCxnSpPr>
          <p:nvPr/>
        </p:nvCxnSpPr>
        <p:spPr>
          <a:xfrm flipV="1">
            <a:off x="5520542" y="3152625"/>
            <a:ext cx="484976" cy="917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9" name="Straight Connector 278">
            <a:extLst>
              <a:ext uri="{FF2B5EF4-FFF2-40B4-BE49-F238E27FC236}">
                <a16:creationId xmlns:a16="http://schemas.microsoft.com/office/drawing/2014/main" id="{E727685D-80EE-4ABB-861D-26B64CE16430}"/>
              </a:ext>
            </a:extLst>
          </p:cNvPr>
          <p:cNvCxnSpPr>
            <a:cxnSpLocks/>
            <a:stCxn id="247" idx="32"/>
            <a:endCxn id="276" idx="3"/>
          </p:cNvCxnSpPr>
          <p:nvPr/>
        </p:nvCxnSpPr>
        <p:spPr>
          <a:xfrm flipV="1">
            <a:off x="5520542" y="3071467"/>
            <a:ext cx="547259" cy="9033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84" name="Group 283">
            <a:extLst>
              <a:ext uri="{FF2B5EF4-FFF2-40B4-BE49-F238E27FC236}">
                <a16:creationId xmlns:a16="http://schemas.microsoft.com/office/drawing/2014/main" id="{24D7C36D-9969-4A49-8B34-BF3D0622D4BE}"/>
              </a:ext>
            </a:extLst>
          </p:cNvPr>
          <p:cNvGrpSpPr/>
          <p:nvPr/>
        </p:nvGrpSpPr>
        <p:grpSpPr>
          <a:xfrm>
            <a:off x="2569052" y="874396"/>
            <a:ext cx="5014521" cy="1271666"/>
            <a:chOff x="484901" y="4112617"/>
            <a:chExt cx="5008718" cy="2426206"/>
          </a:xfrm>
          <a:solidFill>
            <a:schemeClr val="bg1">
              <a:lumMod val="95000"/>
            </a:schemeClr>
          </a:solidFill>
        </p:grpSpPr>
        <p:sp>
          <p:nvSpPr>
            <p:cNvPr id="285" name="Rectangle: Rounded Corners 284">
              <a:extLst>
                <a:ext uri="{FF2B5EF4-FFF2-40B4-BE49-F238E27FC236}">
                  <a16:creationId xmlns:a16="http://schemas.microsoft.com/office/drawing/2014/main" id="{24D35670-2117-461F-BBE9-81D34A2D02D5}"/>
                </a:ext>
              </a:extLst>
            </p:cNvPr>
            <p:cNvSpPr/>
            <p:nvPr/>
          </p:nvSpPr>
          <p:spPr>
            <a:xfrm>
              <a:off x="538766" y="4112617"/>
              <a:ext cx="4954853" cy="2426206"/>
            </a:xfrm>
            <a:prstGeom prst="roundRect">
              <a:avLst>
                <a:gd name="adj" fmla="val 2541"/>
              </a:avLst>
            </a:prstGeom>
            <a:grpFill/>
            <a:ln w="28575">
              <a:solidFill>
                <a:srgbClr val="595959"/>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dirty="0">
                <a:latin typeface="Arial" panose="020B0604020202020204" pitchFamily="34" charset="0"/>
                <a:cs typeface="Arial" panose="020B0604020202020204" pitchFamily="34" charset="0"/>
              </a:endParaRPr>
            </a:p>
          </p:txBody>
        </p:sp>
        <p:sp>
          <p:nvSpPr>
            <p:cNvPr id="286" name="Rectangle 285">
              <a:extLst>
                <a:ext uri="{FF2B5EF4-FFF2-40B4-BE49-F238E27FC236}">
                  <a16:creationId xmlns:a16="http://schemas.microsoft.com/office/drawing/2014/main" id="{AFDAD217-0869-4C91-9C43-B5BE8D6D1DFE}"/>
                </a:ext>
              </a:extLst>
            </p:cNvPr>
            <p:cNvSpPr/>
            <p:nvPr/>
          </p:nvSpPr>
          <p:spPr>
            <a:xfrm rot="16200000">
              <a:off x="-104515" y="5290252"/>
              <a:ext cx="1286189" cy="107358"/>
            </a:xfrm>
            <a:prstGeom prst="rect">
              <a:avLst/>
            </a:prstGeom>
            <a:grpFill/>
            <a:ln w="12700">
              <a:noFill/>
            </a:ln>
          </p:spPr>
          <p:txBody>
            <a:bodyPr wrap="none" lIns="0" tIns="0" rIns="0" bIns="0" anchor="ctr">
              <a:noAutofit/>
            </a:bodyPr>
            <a:lstStyle/>
            <a:p>
              <a:pPr algn="ctr"/>
              <a:r>
                <a:rPr lang="en-US" sz="1100" b="1" dirty="0">
                  <a:latin typeface="Arial" panose="020B0604020202020204" pitchFamily="34" charset="0"/>
                  <a:cs typeface="Arial" panose="020B0604020202020204" pitchFamily="34" charset="0"/>
                </a:rPr>
                <a:t>OSS/BSS</a:t>
              </a:r>
            </a:p>
          </p:txBody>
        </p:sp>
      </p:grpSp>
      <p:grpSp>
        <p:nvGrpSpPr>
          <p:cNvPr id="922" name="Group 921">
            <a:extLst>
              <a:ext uri="{FF2B5EF4-FFF2-40B4-BE49-F238E27FC236}">
                <a16:creationId xmlns:a16="http://schemas.microsoft.com/office/drawing/2014/main" id="{E6137A0F-B5D0-4972-A328-4F2833EB95A9}"/>
              </a:ext>
            </a:extLst>
          </p:cNvPr>
          <p:cNvGrpSpPr/>
          <p:nvPr/>
        </p:nvGrpSpPr>
        <p:grpSpPr>
          <a:xfrm>
            <a:off x="7640720" y="819700"/>
            <a:ext cx="1550818" cy="3026785"/>
            <a:chOff x="8808647" y="169115"/>
            <a:chExt cx="1556922" cy="3606819"/>
          </a:xfrm>
        </p:grpSpPr>
        <p:grpSp>
          <p:nvGrpSpPr>
            <p:cNvPr id="287" name="Group 286">
              <a:extLst>
                <a:ext uri="{FF2B5EF4-FFF2-40B4-BE49-F238E27FC236}">
                  <a16:creationId xmlns:a16="http://schemas.microsoft.com/office/drawing/2014/main" id="{193E1CF5-392F-4F30-B4D2-4C4E5464EE29}"/>
                </a:ext>
              </a:extLst>
            </p:cNvPr>
            <p:cNvGrpSpPr/>
            <p:nvPr/>
          </p:nvGrpSpPr>
          <p:grpSpPr>
            <a:xfrm>
              <a:off x="8808647" y="226653"/>
              <a:ext cx="1556922" cy="3549281"/>
              <a:chOff x="8281573" y="383438"/>
              <a:chExt cx="1556922" cy="3549281"/>
            </a:xfrm>
          </p:grpSpPr>
          <p:sp>
            <p:nvSpPr>
              <p:cNvPr id="292" name="Rectangle: Rounded Corners 291">
                <a:extLst>
                  <a:ext uri="{FF2B5EF4-FFF2-40B4-BE49-F238E27FC236}">
                    <a16:creationId xmlns:a16="http://schemas.microsoft.com/office/drawing/2014/main" id="{E10B3304-D1D8-4837-AE7D-DA678FB8B271}"/>
                  </a:ext>
                </a:extLst>
              </p:cNvPr>
              <p:cNvSpPr/>
              <p:nvPr/>
            </p:nvSpPr>
            <p:spPr>
              <a:xfrm>
                <a:off x="8281573" y="383438"/>
                <a:ext cx="1556922" cy="3549281"/>
              </a:xfrm>
              <a:prstGeom prst="roundRect">
                <a:avLst>
                  <a:gd name="adj" fmla="val 2163"/>
                </a:avLst>
              </a:prstGeom>
              <a:solidFill>
                <a:schemeClr val="bg1">
                  <a:lumMod val="95000"/>
                </a:schemeClr>
              </a:solidFill>
              <a:ln w="28575">
                <a:solidFill>
                  <a:srgbClr val="595959"/>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dirty="0">
                  <a:latin typeface="Arial" panose="020B0604020202020204" pitchFamily="34" charset="0"/>
                  <a:cs typeface="Arial" panose="020B0604020202020204" pitchFamily="34" charset="0"/>
                </a:endParaRPr>
              </a:p>
            </p:txBody>
          </p:sp>
          <p:sp>
            <p:nvSpPr>
              <p:cNvPr id="289" name="Rectangle: Rounded Corners 288">
                <a:extLst>
                  <a:ext uri="{FF2B5EF4-FFF2-40B4-BE49-F238E27FC236}">
                    <a16:creationId xmlns:a16="http://schemas.microsoft.com/office/drawing/2014/main" id="{F6402A7A-C92F-4810-A45F-78E54D9A7B53}"/>
                  </a:ext>
                </a:extLst>
              </p:cNvPr>
              <p:cNvSpPr/>
              <p:nvPr/>
            </p:nvSpPr>
            <p:spPr>
              <a:xfrm>
                <a:off x="8584008" y="845059"/>
                <a:ext cx="958703" cy="525541"/>
              </a:xfrm>
              <a:prstGeom prst="roundRect">
                <a:avLst>
                  <a:gd name="adj" fmla="val 5531"/>
                </a:avLst>
              </a:prstGeom>
              <a:solidFill>
                <a:srgbClr val="18355E"/>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1"/>
              <a:lstStyle/>
              <a:p>
                <a:pPr algn="ctr"/>
                <a:r>
                  <a:rPr lang="en-US" sz="1100" b="1" dirty="0">
                    <a:latin typeface="Arial" panose="020B0604020202020204" pitchFamily="34" charset="0"/>
                    <a:cs typeface="Arial" panose="020B0604020202020204" pitchFamily="34" charset="0"/>
                  </a:rPr>
                  <a:t>Service</a:t>
                </a:r>
              </a:p>
              <a:p>
                <a:pPr algn="ctr"/>
                <a:r>
                  <a:rPr lang="en-US" sz="1100" b="1" dirty="0">
                    <a:latin typeface="Arial" panose="020B0604020202020204" pitchFamily="34" charset="0"/>
                    <a:cs typeface="Arial" panose="020B0604020202020204" pitchFamily="34" charset="0"/>
                  </a:rPr>
                  <a:t>Orchestrator</a:t>
                </a:r>
              </a:p>
            </p:txBody>
          </p:sp>
          <p:sp>
            <p:nvSpPr>
              <p:cNvPr id="290" name="Rectangle: Rounded Corners 289">
                <a:extLst>
                  <a:ext uri="{FF2B5EF4-FFF2-40B4-BE49-F238E27FC236}">
                    <a16:creationId xmlns:a16="http://schemas.microsoft.com/office/drawing/2014/main" id="{079DE24D-483B-448B-BFD2-F7CF456C6686}"/>
                  </a:ext>
                </a:extLst>
              </p:cNvPr>
              <p:cNvSpPr/>
              <p:nvPr/>
            </p:nvSpPr>
            <p:spPr>
              <a:xfrm>
                <a:off x="8599655" y="2004741"/>
                <a:ext cx="958703" cy="525541"/>
              </a:xfrm>
              <a:prstGeom prst="roundRect">
                <a:avLst>
                  <a:gd name="adj" fmla="val 5531"/>
                </a:avLst>
              </a:prstGeom>
              <a:solidFill>
                <a:srgbClr val="18355E"/>
              </a:solidFill>
              <a:ln w="19050">
                <a:solidFill>
                  <a:srgbClr val="18355E"/>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1"/>
              <a:lstStyle/>
              <a:p>
                <a:pPr algn="ctr"/>
                <a:r>
                  <a:rPr lang="en-US" sz="1100" b="1" dirty="0">
                    <a:latin typeface="Arial" panose="020B0604020202020204" pitchFamily="34" charset="0"/>
                    <a:cs typeface="Arial" panose="020B0604020202020204" pitchFamily="34" charset="0"/>
                  </a:rPr>
                  <a:t>VNF</a:t>
                </a:r>
              </a:p>
              <a:p>
                <a:pPr algn="ctr"/>
                <a:r>
                  <a:rPr lang="en-US" sz="1100" b="1" dirty="0">
                    <a:latin typeface="Arial" panose="020B0604020202020204" pitchFamily="34" charset="0"/>
                    <a:cs typeface="Arial" panose="020B0604020202020204" pitchFamily="34" charset="0"/>
                  </a:rPr>
                  <a:t>Manager</a:t>
                </a:r>
              </a:p>
            </p:txBody>
          </p:sp>
          <p:sp>
            <p:nvSpPr>
              <p:cNvPr id="291" name="Rectangle: Rounded Corners 290">
                <a:extLst>
                  <a:ext uri="{FF2B5EF4-FFF2-40B4-BE49-F238E27FC236}">
                    <a16:creationId xmlns:a16="http://schemas.microsoft.com/office/drawing/2014/main" id="{AA89E141-672A-432A-BFD8-E24317D783A2}"/>
                  </a:ext>
                </a:extLst>
              </p:cNvPr>
              <p:cNvSpPr/>
              <p:nvPr/>
            </p:nvSpPr>
            <p:spPr>
              <a:xfrm>
                <a:off x="8598876" y="3164422"/>
                <a:ext cx="958703" cy="525541"/>
              </a:xfrm>
              <a:prstGeom prst="roundRect">
                <a:avLst>
                  <a:gd name="adj" fmla="val 5531"/>
                </a:avLst>
              </a:prstGeom>
              <a:solidFill>
                <a:srgbClr val="18355E"/>
              </a:solidFill>
              <a:ln w="19050">
                <a:solidFill>
                  <a:srgbClr val="18355E"/>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1"/>
              <a:lstStyle/>
              <a:p>
                <a:pPr algn="ctr"/>
                <a:r>
                  <a:rPr lang="en-US" sz="1100" b="1" dirty="0">
                    <a:latin typeface="Arial" panose="020B0604020202020204" pitchFamily="34" charset="0"/>
                    <a:cs typeface="Arial" panose="020B0604020202020204" pitchFamily="34" charset="0"/>
                  </a:rPr>
                  <a:t>Infrastructure</a:t>
                </a:r>
              </a:p>
              <a:p>
                <a:pPr algn="ctr"/>
                <a:r>
                  <a:rPr lang="en-US" sz="1100" b="1" dirty="0">
                    <a:latin typeface="Arial" panose="020B0604020202020204" pitchFamily="34" charset="0"/>
                    <a:cs typeface="Arial" panose="020B0604020202020204" pitchFamily="34" charset="0"/>
                  </a:rPr>
                  <a:t>Manager</a:t>
                </a:r>
              </a:p>
            </p:txBody>
          </p:sp>
        </p:grpSp>
        <p:sp>
          <p:nvSpPr>
            <p:cNvPr id="294" name="Rectangle 293">
              <a:extLst>
                <a:ext uri="{FF2B5EF4-FFF2-40B4-BE49-F238E27FC236}">
                  <a16:creationId xmlns:a16="http://schemas.microsoft.com/office/drawing/2014/main" id="{B6886F07-726A-495A-8CDC-1594947EC3AF}"/>
                </a:ext>
              </a:extLst>
            </p:cNvPr>
            <p:cNvSpPr/>
            <p:nvPr/>
          </p:nvSpPr>
          <p:spPr>
            <a:xfrm>
              <a:off x="9320605" y="169115"/>
              <a:ext cx="533008" cy="119018"/>
            </a:xfrm>
            <a:prstGeom prst="rect">
              <a:avLst/>
            </a:prstGeom>
            <a:solidFill>
              <a:schemeClr val="bg1">
                <a:lumMod val="95000"/>
              </a:schemeClr>
            </a:solidFill>
            <a:ln w="12700">
              <a:noFill/>
            </a:ln>
          </p:spPr>
          <p:txBody>
            <a:bodyPr wrap="none" lIns="0" tIns="0" rIns="0" bIns="0" anchor="ctr">
              <a:noAutofit/>
            </a:bodyPr>
            <a:lstStyle/>
            <a:p>
              <a:pPr algn="ctr"/>
              <a:r>
                <a:rPr lang="en-US" sz="1100" b="1" dirty="0">
                  <a:latin typeface="Arial" panose="020B0604020202020204" pitchFamily="34" charset="0"/>
                  <a:cs typeface="Arial" panose="020B0604020202020204" pitchFamily="34" charset="0"/>
                </a:rPr>
                <a:t>MANO</a:t>
              </a:r>
            </a:p>
          </p:txBody>
        </p:sp>
      </p:grpSp>
      <p:cxnSp>
        <p:nvCxnSpPr>
          <p:cNvPr id="295" name="Connector: Elbow 325">
            <a:extLst>
              <a:ext uri="{FF2B5EF4-FFF2-40B4-BE49-F238E27FC236}">
                <a16:creationId xmlns:a16="http://schemas.microsoft.com/office/drawing/2014/main" id="{57FA82DD-30AB-44A9-B60B-648461851229}"/>
              </a:ext>
            </a:extLst>
          </p:cNvPr>
          <p:cNvCxnSpPr>
            <a:cxnSpLocks/>
          </p:cNvCxnSpPr>
          <p:nvPr/>
        </p:nvCxnSpPr>
        <p:spPr>
          <a:xfrm>
            <a:off x="7415559" y="1357654"/>
            <a:ext cx="407927" cy="0"/>
          </a:xfrm>
          <a:prstGeom prst="straightConnector1">
            <a:avLst/>
          </a:prstGeom>
          <a:ln w="38100" cmpd="dbl">
            <a:solidFill>
              <a:srgbClr val="18355E"/>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96" name="Connector: Elbow 325">
            <a:extLst>
              <a:ext uri="{FF2B5EF4-FFF2-40B4-BE49-F238E27FC236}">
                <a16:creationId xmlns:a16="http://schemas.microsoft.com/office/drawing/2014/main" id="{B5640767-0AC2-4AE5-B2CB-7CC58494876B}"/>
              </a:ext>
            </a:extLst>
          </p:cNvPr>
          <p:cNvCxnSpPr>
            <a:cxnSpLocks/>
          </p:cNvCxnSpPr>
          <p:nvPr/>
        </p:nvCxnSpPr>
        <p:spPr>
          <a:xfrm>
            <a:off x="7415559" y="2990917"/>
            <a:ext cx="407927" cy="0"/>
          </a:xfrm>
          <a:prstGeom prst="straightConnector1">
            <a:avLst/>
          </a:prstGeom>
          <a:ln w="38100" cmpd="dbl">
            <a:solidFill>
              <a:srgbClr val="18355E"/>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98" name="Rectangle: Rounded Corners 297">
            <a:extLst>
              <a:ext uri="{FF2B5EF4-FFF2-40B4-BE49-F238E27FC236}">
                <a16:creationId xmlns:a16="http://schemas.microsoft.com/office/drawing/2014/main" id="{EB032464-C8E4-47A8-B336-4F2258AC2122}"/>
              </a:ext>
            </a:extLst>
          </p:cNvPr>
          <p:cNvSpPr/>
          <p:nvPr/>
        </p:nvSpPr>
        <p:spPr>
          <a:xfrm>
            <a:off x="4478765" y="1238864"/>
            <a:ext cx="1160384" cy="635952"/>
          </a:xfrm>
          <a:prstGeom prst="roundRect">
            <a:avLst>
              <a:gd name="adj" fmla="val 19366"/>
            </a:avLst>
          </a:prstGeom>
          <a:solidFill>
            <a:schemeClr val="bg2">
              <a:lumMod val="5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1"/>
          <a:lstStyle/>
          <a:p>
            <a:pPr algn="ctr"/>
            <a:r>
              <a:rPr lang="en-US" sz="1200" b="1" dirty="0">
                <a:latin typeface="Arial" panose="020B0604020202020204" pitchFamily="34" charset="0"/>
                <a:cs typeface="Arial" panose="020B0604020202020204" pitchFamily="34" charset="0"/>
              </a:rPr>
              <a:t>Network </a:t>
            </a:r>
          </a:p>
          <a:p>
            <a:pPr algn="ctr"/>
            <a:r>
              <a:rPr lang="en-US" sz="1200" b="1" dirty="0">
                <a:latin typeface="Arial" panose="020B0604020202020204" pitchFamily="34" charset="0"/>
                <a:cs typeface="Arial" panose="020B0604020202020204" pitchFamily="34" charset="0"/>
              </a:rPr>
              <a:t>Configuration </a:t>
            </a:r>
          </a:p>
          <a:p>
            <a:pPr algn="ctr"/>
            <a:r>
              <a:rPr lang="en-US" sz="1200" b="1" dirty="0">
                <a:latin typeface="Arial" panose="020B0604020202020204" pitchFamily="34" charset="0"/>
                <a:cs typeface="Arial" panose="020B0604020202020204" pitchFamily="34" charset="0"/>
              </a:rPr>
              <a:t>Portal</a:t>
            </a:r>
          </a:p>
        </p:txBody>
      </p:sp>
      <p:sp>
        <p:nvSpPr>
          <p:cNvPr id="299" name="Rectangle: Rounded Corners 298">
            <a:extLst>
              <a:ext uri="{FF2B5EF4-FFF2-40B4-BE49-F238E27FC236}">
                <a16:creationId xmlns:a16="http://schemas.microsoft.com/office/drawing/2014/main" id="{52FD9048-3CCB-4200-8A47-7F9C8209DADF}"/>
              </a:ext>
            </a:extLst>
          </p:cNvPr>
          <p:cNvSpPr/>
          <p:nvPr/>
        </p:nvSpPr>
        <p:spPr>
          <a:xfrm>
            <a:off x="5910439" y="1204168"/>
            <a:ext cx="1160382" cy="705346"/>
          </a:xfrm>
          <a:prstGeom prst="roundRect">
            <a:avLst>
              <a:gd name="adj" fmla="val 19366"/>
            </a:avLst>
          </a:prstGeom>
          <a:solidFill>
            <a:schemeClr val="bg2">
              <a:lumMod val="5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1"/>
          <a:lstStyle/>
          <a:p>
            <a:pPr algn="ctr"/>
            <a:r>
              <a:rPr lang="en-US" sz="1200" b="1" dirty="0">
                <a:latin typeface="Arial" panose="020B0604020202020204" pitchFamily="34" charset="0"/>
                <a:cs typeface="Arial" panose="020B0604020202020204" pitchFamily="34" charset="0"/>
              </a:rPr>
              <a:t>Billing</a:t>
            </a:r>
          </a:p>
          <a:p>
            <a:pPr algn="ctr"/>
            <a:r>
              <a:rPr lang="en-US" sz="1200" b="1" dirty="0">
                <a:latin typeface="Arial" panose="020B0604020202020204" pitchFamily="34" charset="0"/>
                <a:cs typeface="Arial" panose="020B0604020202020204" pitchFamily="34" charset="0"/>
              </a:rPr>
              <a:t>Accounts</a:t>
            </a:r>
          </a:p>
        </p:txBody>
      </p:sp>
      <p:sp>
        <p:nvSpPr>
          <p:cNvPr id="300" name="Rectangle: Rounded Corners 299">
            <a:extLst>
              <a:ext uri="{FF2B5EF4-FFF2-40B4-BE49-F238E27FC236}">
                <a16:creationId xmlns:a16="http://schemas.microsoft.com/office/drawing/2014/main" id="{C37A90EB-D8BF-4086-80A8-B47764AE9535}"/>
              </a:ext>
            </a:extLst>
          </p:cNvPr>
          <p:cNvSpPr/>
          <p:nvPr/>
        </p:nvSpPr>
        <p:spPr>
          <a:xfrm>
            <a:off x="3195008" y="1238864"/>
            <a:ext cx="1012468" cy="635952"/>
          </a:xfrm>
          <a:prstGeom prst="roundRect">
            <a:avLst>
              <a:gd name="adj" fmla="val 19366"/>
            </a:avLst>
          </a:prstGeom>
          <a:solidFill>
            <a:schemeClr val="bg2">
              <a:lumMod val="5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1"/>
          <a:lstStyle/>
          <a:p>
            <a:pPr algn="ctr"/>
            <a:r>
              <a:rPr lang="en-US" sz="1200" b="1" dirty="0">
                <a:latin typeface="Arial" panose="020B0604020202020204" pitchFamily="34" charset="0"/>
                <a:cs typeface="Arial" panose="020B0604020202020204" pitchFamily="34" charset="0"/>
              </a:rPr>
              <a:t>Application </a:t>
            </a:r>
          </a:p>
          <a:p>
            <a:pPr algn="ctr"/>
            <a:r>
              <a:rPr lang="en-US" sz="1200" b="1" dirty="0">
                <a:latin typeface="Arial" panose="020B0604020202020204" pitchFamily="34" charset="0"/>
                <a:cs typeface="Arial" panose="020B0604020202020204" pitchFamily="34" charset="0"/>
              </a:rPr>
              <a:t>Portal</a:t>
            </a:r>
          </a:p>
        </p:txBody>
      </p:sp>
      <p:cxnSp>
        <p:nvCxnSpPr>
          <p:cNvPr id="302" name="Straight Connector 301">
            <a:extLst>
              <a:ext uri="{FF2B5EF4-FFF2-40B4-BE49-F238E27FC236}">
                <a16:creationId xmlns:a16="http://schemas.microsoft.com/office/drawing/2014/main" id="{8A3BA9A9-F821-4221-822D-683AFD3BDF92}"/>
              </a:ext>
            </a:extLst>
          </p:cNvPr>
          <p:cNvCxnSpPr>
            <a:cxnSpLocks/>
            <a:stCxn id="276" idx="0"/>
          </p:cNvCxnSpPr>
          <p:nvPr/>
        </p:nvCxnSpPr>
        <p:spPr>
          <a:xfrm flipV="1">
            <a:off x="6656809" y="2560671"/>
            <a:ext cx="0" cy="180392"/>
          </a:xfrm>
          <a:prstGeom prst="line">
            <a:avLst/>
          </a:prstGeom>
          <a:solidFill>
            <a:schemeClr val="bg1"/>
          </a:solidFill>
          <a:ln w="19050" cap="flat" cmpd="sng" algn="ctr">
            <a:solidFill>
              <a:schemeClr val="tx1"/>
            </a:solidFill>
            <a:prstDash val="sysDash"/>
            <a:round/>
            <a:headEnd type="none" w="med" len="med"/>
            <a:tailEnd type="none" w="med" len="med"/>
          </a:ln>
          <a:effectLst/>
        </p:spPr>
      </p:cxnSp>
      <p:cxnSp>
        <p:nvCxnSpPr>
          <p:cNvPr id="439" name="Straight Connector 438">
            <a:extLst>
              <a:ext uri="{FF2B5EF4-FFF2-40B4-BE49-F238E27FC236}">
                <a16:creationId xmlns:a16="http://schemas.microsoft.com/office/drawing/2014/main" id="{E3AD4EB5-B5F9-4AED-80BC-F4398790F1D2}"/>
              </a:ext>
            </a:extLst>
          </p:cNvPr>
          <p:cNvCxnSpPr>
            <a:cxnSpLocks/>
            <a:stCxn id="258" idx="0"/>
          </p:cNvCxnSpPr>
          <p:nvPr/>
        </p:nvCxnSpPr>
        <p:spPr>
          <a:xfrm flipV="1">
            <a:off x="3655102" y="2565521"/>
            <a:ext cx="0" cy="129915"/>
          </a:xfrm>
          <a:prstGeom prst="line">
            <a:avLst/>
          </a:prstGeom>
          <a:solidFill>
            <a:schemeClr val="bg1"/>
          </a:solidFill>
          <a:ln w="19050" cap="flat" cmpd="sng" algn="ctr">
            <a:solidFill>
              <a:schemeClr val="tx1"/>
            </a:solidFill>
            <a:prstDash val="sysDash"/>
            <a:round/>
            <a:headEnd type="none" w="med" len="med"/>
            <a:tailEnd type="none" w="med" len="med"/>
          </a:ln>
          <a:effectLst/>
        </p:spPr>
      </p:cxnSp>
      <p:cxnSp>
        <p:nvCxnSpPr>
          <p:cNvPr id="179" name="Connector: Elbow 325">
            <a:extLst>
              <a:ext uri="{FF2B5EF4-FFF2-40B4-BE49-F238E27FC236}">
                <a16:creationId xmlns:a16="http://schemas.microsoft.com/office/drawing/2014/main" id="{74DE546E-9BA5-48D8-90F5-5F30D03459FA}"/>
              </a:ext>
            </a:extLst>
          </p:cNvPr>
          <p:cNvCxnSpPr>
            <a:cxnSpLocks/>
          </p:cNvCxnSpPr>
          <p:nvPr/>
        </p:nvCxnSpPr>
        <p:spPr>
          <a:xfrm flipV="1">
            <a:off x="7422562" y="3686146"/>
            <a:ext cx="377733" cy="436330"/>
          </a:xfrm>
          <a:prstGeom prst="straightConnector1">
            <a:avLst/>
          </a:prstGeom>
          <a:ln w="38100" cmpd="dbl">
            <a:solidFill>
              <a:srgbClr val="18355E"/>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C8C5BF03-8B9A-49C7-B8D9-E0060CD3DC89}"/>
              </a:ext>
            </a:extLst>
          </p:cNvPr>
          <p:cNvCxnSpPr>
            <a:cxnSpLocks/>
            <a:stCxn id="8" idx="2"/>
            <a:endCxn id="258" idx="0"/>
          </p:cNvCxnSpPr>
          <p:nvPr/>
        </p:nvCxnSpPr>
        <p:spPr>
          <a:xfrm flipH="1" flipV="1">
            <a:off x="3655102" y="2695436"/>
            <a:ext cx="69522" cy="3428487"/>
          </a:xfrm>
          <a:prstGeom prst="line">
            <a:avLst/>
          </a:prstGeom>
          <a:solidFill>
            <a:schemeClr val="bg1">
              <a:lumMod val="95000"/>
            </a:schemeClr>
          </a:solidFill>
          <a:ln w="28575">
            <a:solidFill>
              <a:srgbClr val="AFABAB"/>
            </a:solidFill>
            <a:prstDash val="sysDot"/>
          </a:ln>
        </p:spPr>
        <p:style>
          <a:lnRef idx="1">
            <a:schemeClr val="accent1"/>
          </a:lnRef>
          <a:fillRef idx="0">
            <a:schemeClr val="accent1"/>
          </a:fillRef>
          <a:effectRef idx="0">
            <a:schemeClr val="accent1"/>
          </a:effectRef>
          <a:fontRef idx="minor">
            <a:schemeClr val="tx1"/>
          </a:fontRef>
        </p:style>
      </p:cxnSp>
      <p:grpSp>
        <p:nvGrpSpPr>
          <p:cNvPr id="26" name="Group 25">
            <a:extLst>
              <a:ext uri="{FF2B5EF4-FFF2-40B4-BE49-F238E27FC236}">
                <a16:creationId xmlns:a16="http://schemas.microsoft.com/office/drawing/2014/main" id="{8E89197B-27CD-4604-AB4B-03EBA5DFFA94}"/>
              </a:ext>
            </a:extLst>
          </p:cNvPr>
          <p:cNvGrpSpPr/>
          <p:nvPr/>
        </p:nvGrpSpPr>
        <p:grpSpPr>
          <a:xfrm>
            <a:off x="2997637" y="2695436"/>
            <a:ext cx="1453972" cy="876408"/>
            <a:chOff x="1546724" y="2287782"/>
            <a:chExt cx="4831038" cy="1431515"/>
          </a:xfrm>
        </p:grpSpPr>
        <p:sp>
          <p:nvSpPr>
            <p:cNvPr id="249" name="Rectangle: Rounded Corners 248">
              <a:extLst>
                <a:ext uri="{FF2B5EF4-FFF2-40B4-BE49-F238E27FC236}">
                  <a16:creationId xmlns:a16="http://schemas.microsoft.com/office/drawing/2014/main" id="{9F7C361F-1720-4033-918A-262C2947FD5B}"/>
                </a:ext>
              </a:extLst>
            </p:cNvPr>
            <p:cNvSpPr/>
            <p:nvPr/>
          </p:nvSpPr>
          <p:spPr>
            <a:xfrm>
              <a:off x="2008712" y="2583721"/>
              <a:ext cx="4369050" cy="1135576"/>
            </a:xfrm>
            <a:prstGeom prst="roundRect">
              <a:avLst>
                <a:gd name="adj" fmla="val 5385"/>
              </a:avLst>
            </a:prstGeom>
            <a:solidFill>
              <a:schemeClr val="bg1"/>
            </a:solidFill>
            <a:ln w="19050">
              <a:solidFill>
                <a:schemeClr val="bg2">
                  <a:lumMod val="50000"/>
                </a:schemeClr>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57" name="Rectangle: Rounded Corners 256">
              <a:extLst>
                <a:ext uri="{FF2B5EF4-FFF2-40B4-BE49-F238E27FC236}">
                  <a16:creationId xmlns:a16="http://schemas.microsoft.com/office/drawing/2014/main" id="{1FE486DD-419D-4F2C-BBFC-18B0E412997D}"/>
                </a:ext>
              </a:extLst>
            </p:cNvPr>
            <p:cNvSpPr/>
            <p:nvPr/>
          </p:nvSpPr>
          <p:spPr>
            <a:xfrm>
              <a:off x="1777718" y="2470365"/>
              <a:ext cx="4369050" cy="1135576"/>
            </a:xfrm>
            <a:prstGeom prst="roundRect">
              <a:avLst>
                <a:gd name="adj" fmla="val 5385"/>
              </a:avLst>
            </a:prstGeom>
            <a:solidFill>
              <a:schemeClr val="bg1"/>
            </a:solidFill>
            <a:ln w="19050">
              <a:solidFill>
                <a:schemeClr val="bg2">
                  <a:lumMod val="50000"/>
                </a:schemeClr>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58" name="Rectangle: Rounded Corners 257">
              <a:extLst>
                <a:ext uri="{FF2B5EF4-FFF2-40B4-BE49-F238E27FC236}">
                  <a16:creationId xmlns:a16="http://schemas.microsoft.com/office/drawing/2014/main" id="{50190461-5B55-4A80-9CAD-53950263CA7B}"/>
                </a:ext>
              </a:extLst>
            </p:cNvPr>
            <p:cNvSpPr/>
            <p:nvPr/>
          </p:nvSpPr>
          <p:spPr>
            <a:xfrm>
              <a:off x="1546724" y="2287782"/>
              <a:ext cx="4369050" cy="1204804"/>
            </a:xfrm>
            <a:prstGeom prst="roundRect">
              <a:avLst>
                <a:gd name="adj" fmla="val 5385"/>
              </a:avLst>
            </a:prstGeom>
            <a:solidFill>
              <a:schemeClr val="bg1"/>
            </a:solidFill>
            <a:ln w="19050">
              <a:solidFill>
                <a:schemeClr val="bg2">
                  <a:lumMod val="50000"/>
                </a:schemeClr>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100" dirty="0">
                  <a:solidFill>
                    <a:schemeClr val="tx1">
                      <a:lumMod val="65000"/>
                      <a:lumOff val="35000"/>
                    </a:schemeClr>
                  </a:solidFill>
                  <a:latin typeface="Arial" panose="020B0604020202020204" pitchFamily="34" charset="0"/>
                  <a:cs typeface="Arial" panose="020B0604020202020204" pitchFamily="34" charset="0"/>
                </a:rPr>
                <a:t>Virtual Network</a:t>
              </a:r>
            </a:p>
            <a:p>
              <a:pPr algn="ctr"/>
              <a:r>
                <a:rPr lang="en-US" sz="1100" dirty="0">
                  <a:solidFill>
                    <a:schemeClr val="tx1">
                      <a:lumMod val="65000"/>
                      <a:lumOff val="35000"/>
                    </a:schemeClr>
                  </a:solidFill>
                  <a:latin typeface="Arial" panose="020B0604020202020204" pitchFamily="34" charset="0"/>
                  <a:cs typeface="Arial" panose="020B0604020202020204" pitchFamily="34" charset="0"/>
                </a:rPr>
                <a:t> &amp; SATCOM</a:t>
              </a:r>
            </a:p>
            <a:p>
              <a:pPr algn="ctr"/>
              <a:r>
                <a:rPr lang="en-US" sz="1100" dirty="0">
                  <a:solidFill>
                    <a:schemeClr val="tx1">
                      <a:lumMod val="65000"/>
                      <a:lumOff val="35000"/>
                    </a:schemeClr>
                  </a:solidFill>
                  <a:latin typeface="Arial" panose="020B0604020202020204" pitchFamily="34" charset="0"/>
                  <a:cs typeface="Arial" panose="020B0604020202020204" pitchFamily="34" charset="0"/>
                </a:rPr>
                <a:t>Functions</a:t>
              </a:r>
              <a:endParaRPr lang="en-US" sz="1100" dirty="0"/>
            </a:p>
          </p:txBody>
        </p:sp>
      </p:grpSp>
      <p:pic>
        <p:nvPicPr>
          <p:cNvPr id="6" name="Picture 5">
            <a:extLst>
              <a:ext uri="{FF2B5EF4-FFF2-40B4-BE49-F238E27FC236}">
                <a16:creationId xmlns:a16="http://schemas.microsoft.com/office/drawing/2014/main" id="{5B5B753A-18CA-4059-827E-97F1EF2C5E99}"/>
              </a:ext>
            </a:extLst>
          </p:cNvPr>
          <p:cNvPicPr>
            <a:picLocks noChangeAspect="1"/>
          </p:cNvPicPr>
          <p:nvPr/>
        </p:nvPicPr>
        <p:blipFill>
          <a:blip r:embed="rId3"/>
          <a:stretch>
            <a:fillRect/>
          </a:stretch>
        </p:blipFill>
        <p:spPr>
          <a:xfrm>
            <a:off x="3195008" y="4208361"/>
            <a:ext cx="1059232" cy="490844"/>
          </a:xfrm>
          <a:prstGeom prst="rect">
            <a:avLst/>
          </a:prstGeom>
        </p:spPr>
      </p:pic>
      <p:pic>
        <p:nvPicPr>
          <p:cNvPr id="7" name="Picture 6">
            <a:extLst>
              <a:ext uri="{FF2B5EF4-FFF2-40B4-BE49-F238E27FC236}">
                <a16:creationId xmlns:a16="http://schemas.microsoft.com/office/drawing/2014/main" id="{26BB0C16-3F8A-4B07-951A-CA9656A5E2E5}"/>
              </a:ext>
            </a:extLst>
          </p:cNvPr>
          <p:cNvPicPr>
            <a:picLocks noChangeAspect="1"/>
          </p:cNvPicPr>
          <p:nvPr/>
        </p:nvPicPr>
        <p:blipFill>
          <a:blip r:embed="rId3"/>
          <a:stretch>
            <a:fillRect/>
          </a:stretch>
        </p:blipFill>
        <p:spPr>
          <a:xfrm>
            <a:off x="3195008" y="4901079"/>
            <a:ext cx="1059232" cy="490844"/>
          </a:xfrm>
          <a:prstGeom prst="rect">
            <a:avLst/>
          </a:prstGeom>
        </p:spPr>
      </p:pic>
      <p:pic>
        <p:nvPicPr>
          <p:cNvPr id="8" name="Picture 7">
            <a:extLst>
              <a:ext uri="{FF2B5EF4-FFF2-40B4-BE49-F238E27FC236}">
                <a16:creationId xmlns:a16="http://schemas.microsoft.com/office/drawing/2014/main" id="{B8AE1D74-2EB0-4624-BEB8-1278424CF264}"/>
              </a:ext>
            </a:extLst>
          </p:cNvPr>
          <p:cNvPicPr>
            <a:picLocks noChangeAspect="1"/>
          </p:cNvPicPr>
          <p:nvPr/>
        </p:nvPicPr>
        <p:blipFill>
          <a:blip r:embed="rId3"/>
          <a:stretch>
            <a:fillRect/>
          </a:stretch>
        </p:blipFill>
        <p:spPr>
          <a:xfrm>
            <a:off x="3195008" y="5633079"/>
            <a:ext cx="1059232" cy="490844"/>
          </a:xfrm>
          <a:prstGeom prst="rect">
            <a:avLst/>
          </a:prstGeom>
        </p:spPr>
      </p:pic>
      <p:cxnSp>
        <p:nvCxnSpPr>
          <p:cNvPr id="176" name="Straight Connector 175">
            <a:extLst>
              <a:ext uri="{FF2B5EF4-FFF2-40B4-BE49-F238E27FC236}">
                <a16:creationId xmlns:a16="http://schemas.microsoft.com/office/drawing/2014/main" id="{A200457D-FAD1-45F5-AEBD-4FA4E6928A5E}"/>
              </a:ext>
            </a:extLst>
          </p:cNvPr>
          <p:cNvCxnSpPr>
            <a:cxnSpLocks/>
            <a:stCxn id="50" idx="2"/>
            <a:endCxn id="276" idx="0"/>
          </p:cNvCxnSpPr>
          <p:nvPr/>
        </p:nvCxnSpPr>
        <p:spPr>
          <a:xfrm flipH="1" flipV="1">
            <a:off x="6656809" y="2741063"/>
            <a:ext cx="13926" cy="3363892"/>
          </a:xfrm>
          <a:prstGeom prst="line">
            <a:avLst/>
          </a:prstGeom>
          <a:solidFill>
            <a:schemeClr val="bg1">
              <a:lumMod val="95000"/>
            </a:schemeClr>
          </a:solidFill>
          <a:ln w="28575">
            <a:solidFill>
              <a:srgbClr val="AFABAB"/>
            </a:solidFill>
            <a:prstDash val="sysDot"/>
          </a:ln>
        </p:spPr>
        <p:style>
          <a:lnRef idx="1">
            <a:schemeClr val="accent1"/>
          </a:lnRef>
          <a:fillRef idx="0">
            <a:schemeClr val="accent1"/>
          </a:fillRef>
          <a:effectRef idx="0">
            <a:schemeClr val="accent1"/>
          </a:effectRef>
          <a:fontRef idx="minor">
            <a:schemeClr val="tx1"/>
          </a:fontRef>
        </p:style>
      </p:cxnSp>
      <p:pic>
        <p:nvPicPr>
          <p:cNvPr id="49" name="Picture 48">
            <a:extLst>
              <a:ext uri="{FF2B5EF4-FFF2-40B4-BE49-F238E27FC236}">
                <a16:creationId xmlns:a16="http://schemas.microsoft.com/office/drawing/2014/main" id="{9C0A484E-C2E7-4BA7-A174-590E30563601}"/>
              </a:ext>
            </a:extLst>
          </p:cNvPr>
          <p:cNvPicPr>
            <a:picLocks noChangeAspect="1"/>
          </p:cNvPicPr>
          <p:nvPr/>
        </p:nvPicPr>
        <p:blipFill>
          <a:blip r:embed="rId4"/>
          <a:stretch>
            <a:fillRect/>
          </a:stretch>
        </p:blipFill>
        <p:spPr>
          <a:xfrm>
            <a:off x="6028519" y="4920047"/>
            <a:ext cx="1284432" cy="452908"/>
          </a:xfrm>
          <a:prstGeom prst="rect">
            <a:avLst/>
          </a:prstGeom>
        </p:spPr>
      </p:pic>
      <p:pic>
        <p:nvPicPr>
          <p:cNvPr id="50" name="Picture 49">
            <a:extLst>
              <a:ext uri="{FF2B5EF4-FFF2-40B4-BE49-F238E27FC236}">
                <a16:creationId xmlns:a16="http://schemas.microsoft.com/office/drawing/2014/main" id="{FBC9CD43-2C31-4521-B3CD-CD31A6903A4D}"/>
              </a:ext>
            </a:extLst>
          </p:cNvPr>
          <p:cNvPicPr>
            <a:picLocks noChangeAspect="1"/>
          </p:cNvPicPr>
          <p:nvPr/>
        </p:nvPicPr>
        <p:blipFill>
          <a:blip r:embed="rId4"/>
          <a:stretch>
            <a:fillRect/>
          </a:stretch>
        </p:blipFill>
        <p:spPr>
          <a:xfrm>
            <a:off x="6028519" y="5652047"/>
            <a:ext cx="1284432" cy="452908"/>
          </a:xfrm>
          <a:prstGeom prst="rect">
            <a:avLst/>
          </a:prstGeom>
        </p:spPr>
      </p:pic>
      <p:pic>
        <p:nvPicPr>
          <p:cNvPr id="48" name="Picture 47">
            <a:extLst>
              <a:ext uri="{FF2B5EF4-FFF2-40B4-BE49-F238E27FC236}">
                <a16:creationId xmlns:a16="http://schemas.microsoft.com/office/drawing/2014/main" id="{A74E0E10-C2E8-4336-9ED1-0F6E24C27700}"/>
              </a:ext>
            </a:extLst>
          </p:cNvPr>
          <p:cNvPicPr>
            <a:picLocks noChangeAspect="1"/>
          </p:cNvPicPr>
          <p:nvPr/>
        </p:nvPicPr>
        <p:blipFill>
          <a:blip r:embed="rId4"/>
          <a:stretch>
            <a:fillRect/>
          </a:stretch>
        </p:blipFill>
        <p:spPr>
          <a:xfrm>
            <a:off x="6028519" y="4227329"/>
            <a:ext cx="1284432" cy="452908"/>
          </a:xfrm>
          <a:prstGeom prst="rect">
            <a:avLst/>
          </a:prstGeom>
        </p:spPr>
      </p:pic>
      <p:grpSp>
        <p:nvGrpSpPr>
          <p:cNvPr id="273" name="Group 272">
            <a:extLst>
              <a:ext uri="{FF2B5EF4-FFF2-40B4-BE49-F238E27FC236}">
                <a16:creationId xmlns:a16="http://schemas.microsoft.com/office/drawing/2014/main" id="{58AEAFB2-47F8-4DE4-9CBD-E28FB3885258}"/>
              </a:ext>
            </a:extLst>
          </p:cNvPr>
          <p:cNvGrpSpPr/>
          <p:nvPr/>
        </p:nvGrpSpPr>
        <p:grpSpPr>
          <a:xfrm flipH="1">
            <a:off x="5943236" y="2741063"/>
            <a:ext cx="1302582" cy="785154"/>
            <a:chOff x="1546724" y="2287782"/>
            <a:chExt cx="4831038" cy="1431515"/>
          </a:xfrm>
        </p:grpSpPr>
        <p:sp>
          <p:nvSpPr>
            <p:cNvPr id="274" name="Rectangle: Rounded Corners 273">
              <a:extLst>
                <a:ext uri="{FF2B5EF4-FFF2-40B4-BE49-F238E27FC236}">
                  <a16:creationId xmlns:a16="http://schemas.microsoft.com/office/drawing/2014/main" id="{A1F52600-CF80-436F-84B1-BD615966DCF7}"/>
                </a:ext>
              </a:extLst>
            </p:cNvPr>
            <p:cNvSpPr/>
            <p:nvPr/>
          </p:nvSpPr>
          <p:spPr>
            <a:xfrm>
              <a:off x="2008712" y="2583721"/>
              <a:ext cx="4369050" cy="1135576"/>
            </a:xfrm>
            <a:prstGeom prst="roundRect">
              <a:avLst>
                <a:gd name="adj" fmla="val 5385"/>
              </a:avLst>
            </a:prstGeom>
            <a:solidFill>
              <a:schemeClr val="bg1"/>
            </a:solidFill>
            <a:ln w="19050">
              <a:solidFill>
                <a:schemeClr val="bg2">
                  <a:lumMod val="50000"/>
                </a:schemeClr>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75" name="Rectangle: Rounded Corners 274">
              <a:extLst>
                <a:ext uri="{FF2B5EF4-FFF2-40B4-BE49-F238E27FC236}">
                  <a16:creationId xmlns:a16="http://schemas.microsoft.com/office/drawing/2014/main" id="{F8021B74-D35D-40DB-ABF1-340D3BE1D6ED}"/>
                </a:ext>
              </a:extLst>
            </p:cNvPr>
            <p:cNvSpPr/>
            <p:nvPr/>
          </p:nvSpPr>
          <p:spPr>
            <a:xfrm>
              <a:off x="1777718" y="2470365"/>
              <a:ext cx="4369050" cy="1135576"/>
            </a:xfrm>
            <a:prstGeom prst="roundRect">
              <a:avLst>
                <a:gd name="adj" fmla="val 5385"/>
              </a:avLst>
            </a:prstGeom>
            <a:solidFill>
              <a:schemeClr val="bg1"/>
            </a:solidFill>
            <a:ln w="19050">
              <a:solidFill>
                <a:schemeClr val="bg2">
                  <a:lumMod val="50000"/>
                </a:schemeClr>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76" name="Rectangle: Rounded Corners 275">
              <a:extLst>
                <a:ext uri="{FF2B5EF4-FFF2-40B4-BE49-F238E27FC236}">
                  <a16:creationId xmlns:a16="http://schemas.microsoft.com/office/drawing/2014/main" id="{E5A1901D-FDDF-4172-95DA-95954CF22DF0}"/>
                </a:ext>
              </a:extLst>
            </p:cNvPr>
            <p:cNvSpPr/>
            <p:nvPr/>
          </p:nvSpPr>
          <p:spPr>
            <a:xfrm>
              <a:off x="1546724" y="2287782"/>
              <a:ext cx="4369050" cy="1204804"/>
            </a:xfrm>
            <a:prstGeom prst="roundRect">
              <a:avLst>
                <a:gd name="adj" fmla="val 5385"/>
              </a:avLst>
            </a:prstGeom>
            <a:solidFill>
              <a:schemeClr val="bg1"/>
            </a:solidFill>
            <a:ln w="19050">
              <a:solidFill>
                <a:schemeClr val="bg2">
                  <a:lumMod val="50000"/>
                </a:schemeClr>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100" dirty="0">
                  <a:solidFill>
                    <a:schemeClr val="tx1">
                      <a:lumMod val="65000"/>
                      <a:lumOff val="35000"/>
                    </a:schemeClr>
                  </a:solidFill>
                  <a:latin typeface="Arial" panose="020B0604020202020204" pitchFamily="34" charset="0"/>
                  <a:cs typeface="Arial" panose="020B0604020202020204" pitchFamily="34" charset="0"/>
                </a:rPr>
                <a:t>Digital IF </a:t>
              </a:r>
            </a:p>
            <a:p>
              <a:pPr algn="ctr"/>
              <a:r>
                <a:rPr lang="en-US" sz="1100" dirty="0">
                  <a:solidFill>
                    <a:schemeClr val="tx1">
                      <a:lumMod val="65000"/>
                      <a:lumOff val="35000"/>
                    </a:schemeClr>
                  </a:solidFill>
                  <a:latin typeface="Arial" panose="020B0604020202020204" pitchFamily="34" charset="0"/>
                  <a:cs typeface="Arial" panose="020B0604020202020204" pitchFamily="34" charset="0"/>
                </a:rPr>
                <a:t>Transport Hosts</a:t>
              </a:r>
              <a:endParaRPr lang="en-US" sz="1100" dirty="0"/>
            </a:p>
          </p:txBody>
        </p:sp>
      </p:grpSp>
      <p:cxnSp>
        <p:nvCxnSpPr>
          <p:cNvPr id="180" name="Straight Connector 179">
            <a:extLst>
              <a:ext uri="{FF2B5EF4-FFF2-40B4-BE49-F238E27FC236}">
                <a16:creationId xmlns:a16="http://schemas.microsoft.com/office/drawing/2014/main" id="{916EB4FC-4800-4972-B3DF-7EA5B588DA27}"/>
              </a:ext>
            </a:extLst>
          </p:cNvPr>
          <p:cNvCxnSpPr>
            <a:cxnSpLocks/>
            <a:stCxn id="5" idx="0"/>
            <a:endCxn id="248" idx="2"/>
          </p:cNvCxnSpPr>
          <p:nvPr/>
        </p:nvCxnSpPr>
        <p:spPr>
          <a:xfrm flipH="1" flipV="1">
            <a:off x="5147288" y="3387068"/>
            <a:ext cx="16362" cy="2760332"/>
          </a:xfrm>
          <a:prstGeom prst="line">
            <a:avLst/>
          </a:prstGeom>
          <a:solidFill>
            <a:schemeClr val="bg1">
              <a:lumMod val="95000"/>
            </a:schemeClr>
          </a:solidFill>
          <a:ln w="28575">
            <a:solidFill>
              <a:srgbClr val="AFABAB"/>
            </a:solidFill>
            <a:prstDash val="sysDot"/>
          </a:ln>
        </p:spPr>
        <p:style>
          <a:lnRef idx="1">
            <a:schemeClr val="accent1"/>
          </a:lnRef>
          <a:fillRef idx="0">
            <a:schemeClr val="accent1"/>
          </a:fillRef>
          <a:effectRef idx="0">
            <a:schemeClr val="accent1"/>
          </a:effectRef>
          <a:fontRef idx="minor">
            <a:schemeClr val="tx1"/>
          </a:fontRef>
        </p:style>
      </p:cxnSp>
      <p:grpSp>
        <p:nvGrpSpPr>
          <p:cNvPr id="90" name="Group 89">
            <a:extLst>
              <a:ext uri="{FF2B5EF4-FFF2-40B4-BE49-F238E27FC236}">
                <a16:creationId xmlns:a16="http://schemas.microsoft.com/office/drawing/2014/main" id="{1D48DC92-F8DE-4625-AB22-B9F3E86C8879}"/>
              </a:ext>
            </a:extLst>
          </p:cNvPr>
          <p:cNvGrpSpPr/>
          <p:nvPr/>
        </p:nvGrpSpPr>
        <p:grpSpPr>
          <a:xfrm>
            <a:off x="4889409" y="4360140"/>
            <a:ext cx="548482" cy="1781778"/>
            <a:chOff x="4180518" y="1585813"/>
            <a:chExt cx="548482" cy="1781778"/>
          </a:xfrm>
        </p:grpSpPr>
        <p:grpSp>
          <p:nvGrpSpPr>
            <p:cNvPr id="14" name="Group 13">
              <a:extLst>
                <a:ext uri="{FF2B5EF4-FFF2-40B4-BE49-F238E27FC236}">
                  <a16:creationId xmlns:a16="http://schemas.microsoft.com/office/drawing/2014/main" id="{E3F7448C-68C1-49A6-85BF-9ED85BEA0300}"/>
                </a:ext>
              </a:extLst>
            </p:cNvPr>
            <p:cNvGrpSpPr/>
            <p:nvPr/>
          </p:nvGrpSpPr>
          <p:grpSpPr>
            <a:xfrm>
              <a:off x="4180518" y="1585813"/>
              <a:ext cx="548482" cy="1781778"/>
              <a:chOff x="1443953" y="463506"/>
              <a:chExt cx="2623414" cy="4057702"/>
            </a:xfrm>
          </p:grpSpPr>
          <p:grpSp>
            <p:nvGrpSpPr>
              <p:cNvPr id="35" name="Group 34">
                <a:extLst>
                  <a:ext uri="{FF2B5EF4-FFF2-40B4-BE49-F238E27FC236}">
                    <a16:creationId xmlns:a16="http://schemas.microsoft.com/office/drawing/2014/main" id="{3CAB78FB-4458-4324-8DE9-8EEECF92215A}"/>
                  </a:ext>
                </a:extLst>
              </p:cNvPr>
              <p:cNvGrpSpPr/>
              <p:nvPr/>
            </p:nvGrpSpPr>
            <p:grpSpPr>
              <a:xfrm>
                <a:off x="1443953" y="2397149"/>
                <a:ext cx="2620940" cy="2124059"/>
                <a:chOff x="5985172" y="2103995"/>
                <a:chExt cx="2378652" cy="2038994"/>
              </a:xfrm>
            </p:grpSpPr>
            <p:sp>
              <p:nvSpPr>
                <p:cNvPr id="42" name="Freeform: Shape 41">
                  <a:extLst>
                    <a:ext uri="{FF2B5EF4-FFF2-40B4-BE49-F238E27FC236}">
                      <a16:creationId xmlns:a16="http://schemas.microsoft.com/office/drawing/2014/main" id="{2C84BEB9-3A88-4D56-9953-CA601DA21A71}"/>
                    </a:ext>
                  </a:extLst>
                </p:cNvPr>
                <p:cNvSpPr/>
                <p:nvPr/>
              </p:nvSpPr>
              <p:spPr>
                <a:xfrm>
                  <a:off x="6001242" y="2103995"/>
                  <a:ext cx="2362582" cy="1255932"/>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AD5E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3200" b="1" dirty="0">
                    <a:gradFill>
                      <a:gsLst>
                        <a:gs pos="0">
                          <a:srgbClr val="FFFFFF"/>
                        </a:gs>
                        <a:gs pos="100000">
                          <a:srgbClr val="FFFFFF"/>
                        </a:gs>
                      </a:gsLst>
                      <a:lin ang="5400000" scaled="0"/>
                    </a:gradFill>
                    <a:latin typeface="Arial" panose="020B0604020202020204" pitchFamily="34" charset="0"/>
                    <a:cs typeface="Arial" panose="020B0604020202020204" pitchFamily="34" charset="0"/>
                  </a:endParaRPr>
                </a:p>
              </p:txBody>
            </p:sp>
            <p:sp>
              <p:nvSpPr>
                <p:cNvPr id="43" name="Freeform: Shape 42">
                  <a:extLst>
                    <a:ext uri="{FF2B5EF4-FFF2-40B4-BE49-F238E27FC236}">
                      <a16:creationId xmlns:a16="http://schemas.microsoft.com/office/drawing/2014/main" id="{0C034240-7654-44C2-8AF7-7A849985699E}"/>
                    </a:ext>
                  </a:extLst>
                </p:cNvPr>
                <p:cNvSpPr/>
                <p:nvPr/>
              </p:nvSpPr>
              <p:spPr>
                <a:xfrm rot="10800000">
                  <a:off x="5985172" y="2887058"/>
                  <a:ext cx="2362583" cy="1255931"/>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AD5E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3200" b="1" dirty="0">
                    <a:gradFill>
                      <a:gsLst>
                        <a:gs pos="0">
                          <a:srgbClr val="FFFFFF"/>
                        </a:gs>
                        <a:gs pos="100000">
                          <a:srgbClr val="FFFFFF"/>
                        </a:gs>
                      </a:gsLst>
                      <a:lin ang="5400000" scaled="0"/>
                    </a:gradFill>
                    <a:latin typeface="Arial" panose="020B0604020202020204" pitchFamily="34" charset="0"/>
                    <a:cs typeface="Arial" panose="020B0604020202020204" pitchFamily="34" charset="0"/>
                  </a:endParaRPr>
                </a:p>
              </p:txBody>
            </p:sp>
          </p:grpSp>
          <p:grpSp>
            <p:nvGrpSpPr>
              <p:cNvPr id="36" name="Group 35">
                <a:extLst>
                  <a:ext uri="{FF2B5EF4-FFF2-40B4-BE49-F238E27FC236}">
                    <a16:creationId xmlns:a16="http://schemas.microsoft.com/office/drawing/2014/main" id="{356ACBA7-6375-4A6E-8593-A677B487C9B7}"/>
                  </a:ext>
                </a:extLst>
              </p:cNvPr>
              <p:cNvGrpSpPr/>
              <p:nvPr/>
            </p:nvGrpSpPr>
            <p:grpSpPr>
              <a:xfrm>
                <a:off x="1452807" y="463506"/>
                <a:ext cx="2603233" cy="2079650"/>
                <a:chOff x="5985172" y="2146625"/>
                <a:chExt cx="2362582" cy="1996364"/>
              </a:xfrm>
            </p:grpSpPr>
            <p:sp>
              <p:nvSpPr>
                <p:cNvPr id="40" name="Freeform: Shape 39">
                  <a:extLst>
                    <a:ext uri="{FF2B5EF4-FFF2-40B4-BE49-F238E27FC236}">
                      <a16:creationId xmlns:a16="http://schemas.microsoft.com/office/drawing/2014/main" id="{D321139A-01AD-43C4-8B17-1CDB7A7DAE0A}"/>
                    </a:ext>
                  </a:extLst>
                </p:cNvPr>
                <p:cNvSpPr/>
                <p:nvPr/>
              </p:nvSpPr>
              <p:spPr>
                <a:xfrm rot="10800000">
                  <a:off x="5985172" y="2887057"/>
                  <a:ext cx="2362582" cy="1255932"/>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AD5E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3200" b="1" dirty="0">
                    <a:gradFill>
                      <a:gsLst>
                        <a:gs pos="0">
                          <a:srgbClr val="FFFFFF"/>
                        </a:gs>
                        <a:gs pos="100000">
                          <a:srgbClr val="FFFFFF"/>
                        </a:gs>
                      </a:gsLst>
                      <a:lin ang="5400000" scaled="0"/>
                    </a:gradFill>
                    <a:latin typeface="Arial" panose="020B0604020202020204" pitchFamily="34" charset="0"/>
                    <a:cs typeface="Arial" panose="020B0604020202020204" pitchFamily="34" charset="0"/>
                  </a:endParaRPr>
                </a:p>
              </p:txBody>
            </p:sp>
            <p:sp>
              <p:nvSpPr>
                <p:cNvPr id="41" name="Freeform: Shape 40">
                  <a:extLst>
                    <a:ext uri="{FF2B5EF4-FFF2-40B4-BE49-F238E27FC236}">
                      <a16:creationId xmlns:a16="http://schemas.microsoft.com/office/drawing/2014/main" id="{615BBDAF-FC6C-4331-B6CD-7A26B184B8D0}"/>
                    </a:ext>
                  </a:extLst>
                </p:cNvPr>
                <p:cNvSpPr/>
                <p:nvPr/>
              </p:nvSpPr>
              <p:spPr>
                <a:xfrm flipH="1">
                  <a:off x="6199620" y="2146625"/>
                  <a:ext cx="2013948" cy="1115772"/>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AD5E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3200" b="1" dirty="0">
                    <a:gradFill>
                      <a:gsLst>
                        <a:gs pos="0">
                          <a:srgbClr val="FFFFFF"/>
                        </a:gs>
                        <a:gs pos="100000">
                          <a:srgbClr val="FFFFFF"/>
                        </a:gs>
                      </a:gsLst>
                      <a:lin ang="5400000" scaled="0"/>
                    </a:gradFill>
                    <a:latin typeface="Arial" panose="020B0604020202020204" pitchFamily="34" charset="0"/>
                    <a:cs typeface="Arial" panose="020B0604020202020204" pitchFamily="34" charset="0"/>
                  </a:endParaRPr>
                </a:p>
              </p:txBody>
            </p:sp>
          </p:grpSp>
          <p:grpSp>
            <p:nvGrpSpPr>
              <p:cNvPr id="37" name="Group 36">
                <a:extLst>
                  <a:ext uri="{FF2B5EF4-FFF2-40B4-BE49-F238E27FC236}">
                    <a16:creationId xmlns:a16="http://schemas.microsoft.com/office/drawing/2014/main" id="{F1D47D61-73CB-452C-B269-0E9A050BDD80}"/>
                  </a:ext>
                </a:extLst>
              </p:cNvPr>
              <p:cNvGrpSpPr/>
              <p:nvPr/>
            </p:nvGrpSpPr>
            <p:grpSpPr>
              <a:xfrm>
                <a:off x="1446427" y="1380716"/>
                <a:ext cx="2620940" cy="2124059"/>
                <a:chOff x="5985172" y="2103995"/>
                <a:chExt cx="2378652" cy="2038994"/>
              </a:xfrm>
            </p:grpSpPr>
            <p:sp>
              <p:nvSpPr>
                <p:cNvPr id="38" name="Freeform: Shape 37">
                  <a:extLst>
                    <a:ext uri="{FF2B5EF4-FFF2-40B4-BE49-F238E27FC236}">
                      <a16:creationId xmlns:a16="http://schemas.microsoft.com/office/drawing/2014/main" id="{3A2EC18B-0258-47FE-895C-97942592D305}"/>
                    </a:ext>
                  </a:extLst>
                </p:cNvPr>
                <p:cNvSpPr/>
                <p:nvPr/>
              </p:nvSpPr>
              <p:spPr>
                <a:xfrm>
                  <a:off x="6001242" y="2103995"/>
                  <a:ext cx="2362582" cy="1255932"/>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AD5E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3200" b="1" dirty="0">
                    <a:gradFill>
                      <a:gsLst>
                        <a:gs pos="0">
                          <a:srgbClr val="FFFFFF"/>
                        </a:gs>
                        <a:gs pos="100000">
                          <a:srgbClr val="FFFFFF"/>
                        </a:gs>
                      </a:gsLst>
                      <a:lin ang="5400000" scaled="0"/>
                    </a:gradFill>
                    <a:latin typeface="Arial" panose="020B0604020202020204" pitchFamily="34" charset="0"/>
                    <a:cs typeface="Arial" panose="020B0604020202020204" pitchFamily="34" charset="0"/>
                  </a:endParaRPr>
                </a:p>
              </p:txBody>
            </p:sp>
            <p:sp>
              <p:nvSpPr>
                <p:cNvPr id="39" name="Freeform: Shape 38">
                  <a:extLst>
                    <a:ext uri="{FF2B5EF4-FFF2-40B4-BE49-F238E27FC236}">
                      <a16:creationId xmlns:a16="http://schemas.microsoft.com/office/drawing/2014/main" id="{75E108C3-5E04-466E-AAEE-475A669E1F1A}"/>
                    </a:ext>
                  </a:extLst>
                </p:cNvPr>
                <p:cNvSpPr/>
                <p:nvPr/>
              </p:nvSpPr>
              <p:spPr>
                <a:xfrm rot="10800000">
                  <a:off x="5985172" y="2887057"/>
                  <a:ext cx="2362582" cy="1255932"/>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AD5E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3200" b="1" dirty="0">
                    <a:gradFill>
                      <a:gsLst>
                        <a:gs pos="0">
                          <a:srgbClr val="FFFFFF"/>
                        </a:gs>
                        <a:gs pos="100000">
                          <a:srgbClr val="FFFFFF"/>
                        </a:gs>
                      </a:gsLst>
                      <a:lin ang="5400000" scaled="0"/>
                    </a:gradFill>
                    <a:latin typeface="Arial" panose="020B0604020202020204" pitchFamily="34" charset="0"/>
                    <a:cs typeface="Arial" panose="020B0604020202020204" pitchFamily="34" charset="0"/>
                  </a:endParaRPr>
                </a:p>
              </p:txBody>
            </p:sp>
          </p:grpSp>
        </p:grpSp>
        <p:grpSp>
          <p:nvGrpSpPr>
            <p:cNvPr id="18" name="Group 17">
              <a:extLst>
                <a:ext uri="{FF2B5EF4-FFF2-40B4-BE49-F238E27FC236}">
                  <a16:creationId xmlns:a16="http://schemas.microsoft.com/office/drawing/2014/main" id="{CE587E9C-6405-4098-87E1-8B41B5B4A46A}"/>
                </a:ext>
              </a:extLst>
            </p:cNvPr>
            <p:cNvGrpSpPr/>
            <p:nvPr/>
          </p:nvGrpSpPr>
          <p:grpSpPr>
            <a:xfrm>
              <a:off x="4249663" y="2735192"/>
              <a:ext cx="410192" cy="409642"/>
              <a:chOff x="6981825" y="1994758"/>
              <a:chExt cx="696210" cy="676041"/>
            </a:xfrm>
          </p:grpSpPr>
          <p:sp>
            <p:nvSpPr>
              <p:cNvPr id="20" name="Oval 19">
                <a:extLst>
                  <a:ext uri="{FF2B5EF4-FFF2-40B4-BE49-F238E27FC236}">
                    <a16:creationId xmlns:a16="http://schemas.microsoft.com/office/drawing/2014/main" id="{269864FF-1EBE-47A3-A659-A4E9D994C6F2}"/>
                  </a:ext>
                </a:extLst>
              </p:cNvPr>
              <p:cNvSpPr/>
              <p:nvPr/>
            </p:nvSpPr>
            <p:spPr>
              <a:xfrm>
                <a:off x="6981825" y="1994758"/>
                <a:ext cx="696210" cy="676041"/>
              </a:xfrm>
              <a:prstGeom prst="ellipse">
                <a:avLst/>
              </a:prstGeom>
              <a:solidFill>
                <a:schemeClr val="accent1"/>
              </a:solidFill>
              <a:ln>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21" name="Arrow: Right 20">
                <a:extLst>
                  <a:ext uri="{FF2B5EF4-FFF2-40B4-BE49-F238E27FC236}">
                    <a16:creationId xmlns:a16="http://schemas.microsoft.com/office/drawing/2014/main" id="{0EDE5318-1FEA-4ECD-B0F5-35EC547D7EB6}"/>
                  </a:ext>
                </a:extLst>
              </p:cNvPr>
              <p:cNvSpPr/>
              <p:nvPr/>
            </p:nvSpPr>
            <p:spPr>
              <a:xfrm>
                <a:off x="7343775" y="2215870"/>
                <a:ext cx="264014"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22" name="Arrow: Right 21">
                <a:extLst>
                  <a:ext uri="{FF2B5EF4-FFF2-40B4-BE49-F238E27FC236}">
                    <a16:creationId xmlns:a16="http://schemas.microsoft.com/office/drawing/2014/main" id="{77E934D5-36B0-46E1-8A96-D1BD41A2E522}"/>
                  </a:ext>
                </a:extLst>
              </p:cNvPr>
              <p:cNvSpPr/>
              <p:nvPr/>
            </p:nvSpPr>
            <p:spPr>
              <a:xfrm flipH="1" flipV="1">
                <a:off x="7030793" y="2215870"/>
                <a:ext cx="264014"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23" name="Arrow: Right 22">
                <a:extLst>
                  <a:ext uri="{FF2B5EF4-FFF2-40B4-BE49-F238E27FC236}">
                    <a16:creationId xmlns:a16="http://schemas.microsoft.com/office/drawing/2014/main" id="{A016E6B7-778B-42D7-8737-1752224A3DAF}"/>
                  </a:ext>
                </a:extLst>
              </p:cNvPr>
              <p:cNvSpPr/>
              <p:nvPr/>
            </p:nvSpPr>
            <p:spPr>
              <a:xfrm rot="5400000">
                <a:off x="7192716" y="2046790"/>
                <a:ext cx="264014"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24" name="Arrow: Right 23">
                <a:extLst>
                  <a:ext uri="{FF2B5EF4-FFF2-40B4-BE49-F238E27FC236}">
                    <a16:creationId xmlns:a16="http://schemas.microsoft.com/office/drawing/2014/main" id="{9FF65897-0098-42B0-8662-5508B2155DB3}"/>
                  </a:ext>
                </a:extLst>
              </p:cNvPr>
              <p:cNvSpPr/>
              <p:nvPr/>
            </p:nvSpPr>
            <p:spPr>
              <a:xfrm rot="5400000" flipH="1" flipV="1">
                <a:off x="7192716" y="2392785"/>
                <a:ext cx="264014"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grpSp>
        <p:cxnSp>
          <p:nvCxnSpPr>
            <p:cNvPr id="19" name="Straight Connector 18">
              <a:extLst>
                <a:ext uri="{FF2B5EF4-FFF2-40B4-BE49-F238E27FC236}">
                  <a16:creationId xmlns:a16="http://schemas.microsoft.com/office/drawing/2014/main" id="{8B595DCF-3250-472E-8139-06ED1A8D25D8}"/>
                </a:ext>
              </a:extLst>
            </p:cNvPr>
            <p:cNvCxnSpPr>
              <a:cxnSpLocks/>
              <a:endCxn id="20" idx="0"/>
            </p:cNvCxnSpPr>
            <p:nvPr/>
          </p:nvCxnSpPr>
          <p:spPr>
            <a:xfrm>
              <a:off x="4451692" y="2594059"/>
              <a:ext cx="3067" cy="141133"/>
            </a:xfrm>
            <a:prstGeom prst="line">
              <a:avLst/>
            </a:prstGeom>
            <a:ln w="38100">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37" name="Group 136">
              <a:extLst>
                <a:ext uri="{FF2B5EF4-FFF2-40B4-BE49-F238E27FC236}">
                  <a16:creationId xmlns:a16="http://schemas.microsoft.com/office/drawing/2014/main" id="{AAFCC526-B379-4446-9ADD-42B1F0D7F136}"/>
                </a:ext>
              </a:extLst>
            </p:cNvPr>
            <p:cNvGrpSpPr/>
            <p:nvPr/>
          </p:nvGrpSpPr>
          <p:grpSpPr>
            <a:xfrm>
              <a:off x="4275409" y="2205152"/>
              <a:ext cx="393894" cy="382484"/>
              <a:chOff x="6741370" y="3681179"/>
              <a:chExt cx="696210" cy="676042"/>
            </a:xfrm>
          </p:grpSpPr>
          <p:sp>
            <p:nvSpPr>
              <p:cNvPr id="185" name="Rectangle 184">
                <a:extLst>
                  <a:ext uri="{FF2B5EF4-FFF2-40B4-BE49-F238E27FC236}">
                    <a16:creationId xmlns:a16="http://schemas.microsoft.com/office/drawing/2014/main" id="{F52419E6-0CF5-4596-98D0-F617262E426E}"/>
                  </a:ext>
                </a:extLst>
              </p:cNvPr>
              <p:cNvSpPr/>
              <p:nvPr/>
            </p:nvSpPr>
            <p:spPr>
              <a:xfrm>
                <a:off x="6741370" y="3681179"/>
                <a:ext cx="696210" cy="67604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86" name="Group 185">
                <a:extLst>
                  <a:ext uri="{FF2B5EF4-FFF2-40B4-BE49-F238E27FC236}">
                    <a16:creationId xmlns:a16="http://schemas.microsoft.com/office/drawing/2014/main" id="{B6F58797-EDBD-49D4-8C67-00B1F04DFC83}"/>
                  </a:ext>
                </a:extLst>
              </p:cNvPr>
              <p:cNvGrpSpPr/>
              <p:nvPr/>
            </p:nvGrpSpPr>
            <p:grpSpPr>
              <a:xfrm>
                <a:off x="6766447" y="3705796"/>
                <a:ext cx="655258" cy="629200"/>
                <a:chOff x="5486716" y="3917976"/>
                <a:chExt cx="689358" cy="722883"/>
              </a:xfrm>
            </p:grpSpPr>
            <p:sp>
              <p:nvSpPr>
                <p:cNvPr id="187" name="Arrow: Right 186">
                  <a:extLst>
                    <a:ext uri="{FF2B5EF4-FFF2-40B4-BE49-F238E27FC236}">
                      <a16:creationId xmlns:a16="http://schemas.microsoft.com/office/drawing/2014/main" id="{0B2F11BD-59C9-404D-80BF-EC7FB8009CD9}"/>
                    </a:ext>
                  </a:extLst>
                </p:cNvPr>
                <p:cNvSpPr/>
                <p:nvPr/>
              </p:nvSpPr>
              <p:spPr>
                <a:xfrm>
                  <a:off x="5750383" y="3917976"/>
                  <a:ext cx="417470"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188" name="Arrow: Right 187">
                  <a:extLst>
                    <a:ext uri="{FF2B5EF4-FFF2-40B4-BE49-F238E27FC236}">
                      <a16:creationId xmlns:a16="http://schemas.microsoft.com/office/drawing/2014/main" id="{01803220-A7E0-4C22-A875-4DCF97BDDF58}"/>
                    </a:ext>
                  </a:extLst>
                </p:cNvPr>
                <p:cNvSpPr/>
                <p:nvPr/>
              </p:nvSpPr>
              <p:spPr>
                <a:xfrm flipH="1" flipV="1">
                  <a:off x="5486716" y="4080998"/>
                  <a:ext cx="417470"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191" name="Arrow: Right 190">
                  <a:extLst>
                    <a:ext uri="{FF2B5EF4-FFF2-40B4-BE49-F238E27FC236}">
                      <a16:creationId xmlns:a16="http://schemas.microsoft.com/office/drawing/2014/main" id="{CDC13EAB-62F5-4130-9FF7-3F20DB0C1B0A}"/>
                    </a:ext>
                  </a:extLst>
                </p:cNvPr>
                <p:cNvSpPr/>
                <p:nvPr/>
              </p:nvSpPr>
              <p:spPr>
                <a:xfrm>
                  <a:off x="5758604" y="4244020"/>
                  <a:ext cx="417470"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192" name="Arrow: Right 191">
                  <a:extLst>
                    <a:ext uri="{FF2B5EF4-FFF2-40B4-BE49-F238E27FC236}">
                      <a16:creationId xmlns:a16="http://schemas.microsoft.com/office/drawing/2014/main" id="{62C39F30-EA0D-4E64-A3FA-8DFF0C258019}"/>
                    </a:ext>
                  </a:extLst>
                </p:cNvPr>
                <p:cNvSpPr/>
                <p:nvPr/>
              </p:nvSpPr>
              <p:spPr>
                <a:xfrm flipH="1" flipV="1">
                  <a:off x="5494937" y="4407042"/>
                  <a:ext cx="417470"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grpSp>
        </p:grpSp>
        <p:grpSp>
          <p:nvGrpSpPr>
            <p:cNvPr id="228" name="Group 227">
              <a:extLst>
                <a:ext uri="{FF2B5EF4-FFF2-40B4-BE49-F238E27FC236}">
                  <a16:creationId xmlns:a16="http://schemas.microsoft.com/office/drawing/2014/main" id="{60F872B1-BC6D-433F-9071-E1A9E3A2A15E}"/>
                </a:ext>
              </a:extLst>
            </p:cNvPr>
            <p:cNvGrpSpPr/>
            <p:nvPr/>
          </p:nvGrpSpPr>
          <p:grpSpPr>
            <a:xfrm>
              <a:off x="4275409" y="1734998"/>
              <a:ext cx="393894" cy="382484"/>
              <a:chOff x="6741370" y="3681179"/>
              <a:chExt cx="696210" cy="676042"/>
            </a:xfrm>
          </p:grpSpPr>
          <p:sp>
            <p:nvSpPr>
              <p:cNvPr id="229" name="Rectangle 228">
                <a:extLst>
                  <a:ext uri="{FF2B5EF4-FFF2-40B4-BE49-F238E27FC236}">
                    <a16:creationId xmlns:a16="http://schemas.microsoft.com/office/drawing/2014/main" id="{980F531B-65EE-408A-91A4-24F190BEF216}"/>
                  </a:ext>
                </a:extLst>
              </p:cNvPr>
              <p:cNvSpPr/>
              <p:nvPr/>
            </p:nvSpPr>
            <p:spPr>
              <a:xfrm>
                <a:off x="6741370" y="3681179"/>
                <a:ext cx="696210" cy="67604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30" name="Group 229">
                <a:extLst>
                  <a:ext uri="{FF2B5EF4-FFF2-40B4-BE49-F238E27FC236}">
                    <a16:creationId xmlns:a16="http://schemas.microsoft.com/office/drawing/2014/main" id="{7EE1CD65-CFB0-4922-AFF2-1AF545DC77A8}"/>
                  </a:ext>
                </a:extLst>
              </p:cNvPr>
              <p:cNvGrpSpPr/>
              <p:nvPr/>
            </p:nvGrpSpPr>
            <p:grpSpPr>
              <a:xfrm>
                <a:off x="6766447" y="3705796"/>
                <a:ext cx="655258" cy="629200"/>
                <a:chOff x="5486716" y="3917976"/>
                <a:chExt cx="689358" cy="722883"/>
              </a:xfrm>
            </p:grpSpPr>
            <p:sp>
              <p:nvSpPr>
                <p:cNvPr id="231" name="Arrow: Right 230">
                  <a:extLst>
                    <a:ext uri="{FF2B5EF4-FFF2-40B4-BE49-F238E27FC236}">
                      <a16:creationId xmlns:a16="http://schemas.microsoft.com/office/drawing/2014/main" id="{6FA38345-E7A2-450E-A43E-E40FA61CF7C9}"/>
                    </a:ext>
                  </a:extLst>
                </p:cNvPr>
                <p:cNvSpPr/>
                <p:nvPr/>
              </p:nvSpPr>
              <p:spPr>
                <a:xfrm>
                  <a:off x="5750383" y="3917976"/>
                  <a:ext cx="417470"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232" name="Arrow: Right 231">
                  <a:extLst>
                    <a:ext uri="{FF2B5EF4-FFF2-40B4-BE49-F238E27FC236}">
                      <a16:creationId xmlns:a16="http://schemas.microsoft.com/office/drawing/2014/main" id="{F3460E38-487D-404C-BE52-2D6936945AC0}"/>
                    </a:ext>
                  </a:extLst>
                </p:cNvPr>
                <p:cNvSpPr/>
                <p:nvPr/>
              </p:nvSpPr>
              <p:spPr>
                <a:xfrm flipH="1" flipV="1">
                  <a:off x="5486716" y="4080998"/>
                  <a:ext cx="417470"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233" name="Arrow: Right 232">
                  <a:extLst>
                    <a:ext uri="{FF2B5EF4-FFF2-40B4-BE49-F238E27FC236}">
                      <a16:creationId xmlns:a16="http://schemas.microsoft.com/office/drawing/2014/main" id="{29C2FAF4-7627-4A14-8363-36C2CE8651BD}"/>
                    </a:ext>
                  </a:extLst>
                </p:cNvPr>
                <p:cNvSpPr/>
                <p:nvPr/>
              </p:nvSpPr>
              <p:spPr>
                <a:xfrm>
                  <a:off x="5758604" y="4244020"/>
                  <a:ext cx="417470"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sp>
              <p:nvSpPr>
                <p:cNvPr id="234" name="Arrow: Right 233">
                  <a:extLst>
                    <a:ext uri="{FF2B5EF4-FFF2-40B4-BE49-F238E27FC236}">
                      <a16:creationId xmlns:a16="http://schemas.microsoft.com/office/drawing/2014/main" id="{C062A7EF-2374-4FD2-B4A0-0BF19FA28969}"/>
                    </a:ext>
                  </a:extLst>
                </p:cNvPr>
                <p:cNvSpPr/>
                <p:nvPr/>
              </p:nvSpPr>
              <p:spPr>
                <a:xfrm flipH="1" flipV="1">
                  <a:off x="5494937" y="4407042"/>
                  <a:ext cx="417470"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latin typeface="Arial" panose="020B0604020202020204" pitchFamily="34" charset="0"/>
                    <a:cs typeface="Arial" panose="020B0604020202020204" pitchFamily="34" charset="0"/>
                  </a:endParaRPr>
                </a:p>
              </p:txBody>
            </p:sp>
          </p:grpSp>
        </p:grpSp>
      </p:grpSp>
      <p:sp>
        <p:nvSpPr>
          <p:cNvPr id="175" name="Rectangle: Rounded Corners 174">
            <a:extLst>
              <a:ext uri="{FF2B5EF4-FFF2-40B4-BE49-F238E27FC236}">
                <a16:creationId xmlns:a16="http://schemas.microsoft.com/office/drawing/2014/main" id="{589AE1FA-03F3-49C6-8D5D-04D991AF0A16}"/>
              </a:ext>
            </a:extLst>
          </p:cNvPr>
          <p:cNvSpPr/>
          <p:nvPr/>
        </p:nvSpPr>
        <p:spPr>
          <a:xfrm>
            <a:off x="2979156" y="3790969"/>
            <a:ext cx="4333796" cy="215758"/>
          </a:xfrm>
          <a:prstGeom prst="roundRect">
            <a:avLst>
              <a:gd name="adj" fmla="val 5531"/>
            </a:avLst>
          </a:prstGeom>
          <a:solidFill>
            <a:schemeClr val="accent1">
              <a:lumMod val="75000"/>
              <a:alpha val="87000"/>
            </a:schemeClr>
          </a:solidFill>
          <a:ln w="19050">
            <a:solidFill>
              <a:srgbClr val="18355E"/>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1"/>
          <a:lstStyle/>
          <a:p>
            <a:pPr algn="ctr"/>
            <a:r>
              <a:rPr lang="en-US" sz="1400" b="1" dirty="0">
                <a:latin typeface="Arial Nova" panose="020B0504020202020204" pitchFamily="34" charset="0"/>
              </a:rPr>
              <a:t>Hypervisor</a:t>
            </a:r>
          </a:p>
        </p:txBody>
      </p:sp>
    </p:spTree>
    <p:extLst>
      <p:ext uri="{BB962C8B-B14F-4D97-AF65-F5344CB8AC3E}">
        <p14:creationId xmlns:p14="http://schemas.microsoft.com/office/powerpoint/2010/main" val="162669936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B61AE36-60CC-44E7-AC2F-0F45F0C647D1}"/>
              </a:ext>
            </a:extLst>
          </p:cNvPr>
          <p:cNvSpPr>
            <a:spLocks noGrp="1"/>
          </p:cNvSpPr>
          <p:nvPr>
            <p:ph type="sldNum" sz="quarter" idx="12"/>
          </p:nvPr>
        </p:nvSpPr>
        <p:spPr/>
        <p:txBody>
          <a:bodyPr/>
          <a:lstStyle/>
          <a:p>
            <a:fld id="{CC24BB70-E245-405D-9C25-ED7FF3DFED3E}" type="slidenum">
              <a:rPr lang="en-US" smtClean="0"/>
              <a:t>25</a:t>
            </a:fld>
            <a:endParaRPr lang="en-US" dirty="0"/>
          </a:p>
        </p:txBody>
      </p:sp>
      <p:sp>
        <p:nvSpPr>
          <p:cNvPr id="3" name="Title 2">
            <a:extLst>
              <a:ext uri="{FF2B5EF4-FFF2-40B4-BE49-F238E27FC236}">
                <a16:creationId xmlns:a16="http://schemas.microsoft.com/office/drawing/2014/main" id="{620F9B28-C735-4E15-A5E6-D3DF300C6E5E}"/>
              </a:ext>
            </a:extLst>
          </p:cNvPr>
          <p:cNvSpPr>
            <a:spLocks noGrp="1"/>
          </p:cNvSpPr>
          <p:nvPr>
            <p:ph type="title"/>
          </p:nvPr>
        </p:nvSpPr>
        <p:spPr>
          <a:xfrm>
            <a:off x="381439" y="103164"/>
            <a:ext cx="10515600" cy="572424"/>
          </a:xfrm>
        </p:spPr>
        <p:txBody>
          <a:bodyPr/>
          <a:lstStyle/>
          <a:p>
            <a:r>
              <a:rPr lang="en-US" dirty="0"/>
              <a:t>OSS/BSS</a:t>
            </a:r>
          </a:p>
        </p:txBody>
      </p:sp>
      <p:grpSp>
        <p:nvGrpSpPr>
          <p:cNvPr id="71" name="Group 70">
            <a:extLst>
              <a:ext uri="{FF2B5EF4-FFF2-40B4-BE49-F238E27FC236}">
                <a16:creationId xmlns:a16="http://schemas.microsoft.com/office/drawing/2014/main" id="{0DC68CA4-D280-41F3-8A5C-14BBF7617318}"/>
              </a:ext>
            </a:extLst>
          </p:cNvPr>
          <p:cNvGrpSpPr/>
          <p:nvPr/>
        </p:nvGrpSpPr>
        <p:grpSpPr>
          <a:xfrm>
            <a:off x="1257068" y="5195716"/>
            <a:ext cx="6750792" cy="1208189"/>
            <a:chOff x="2479881" y="3983973"/>
            <a:chExt cx="6832501" cy="2496708"/>
          </a:xfrm>
        </p:grpSpPr>
        <p:sp>
          <p:nvSpPr>
            <p:cNvPr id="72" name="Rectangle: Rounded Corners 71">
              <a:extLst>
                <a:ext uri="{FF2B5EF4-FFF2-40B4-BE49-F238E27FC236}">
                  <a16:creationId xmlns:a16="http://schemas.microsoft.com/office/drawing/2014/main" id="{7C624FD2-D96F-42B8-AA0D-7BA594D0FC32}"/>
                </a:ext>
              </a:extLst>
            </p:cNvPr>
            <p:cNvSpPr/>
            <p:nvPr/>
          </p:nvSpPr>
          <p:spPr>
            <a:xfrm>
              <a:off x="2603832" y="3983973"/>
              <a:ext cx="6708550" cy="2496708"/>
            </a:xfrm>
            <a:prstGeom prst="roundRect">
              <a:avLst>
                <a:gd name="adj" fmla="val 2541"/>
              </a:avLst>
            </a:prstGeom>
            <a:solidFill>
              <a:schemeClr val="bg1">
                <a:lumMod val="95000"/>
              </a:schemeClr>
            </a:solidFill>
            <a:ln w="28575">
              <a:solidFill>
                <a:srgbClr val="595959"/>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3600" dirty="0">
                <a:latin typeface="Arial" panose="020B0604020202020204" pitchFamily="34" charset="0"/>
                <a:cs typeface="Arial" panose="020B0604020202020204" pitchFamily="34" charset="0"/>
              </a:endParaRPr>
            </a:p>
          </p:txBody>
        </p:sp>
        <p:sp>
          <p:nvSpPr>
            <p:cNvPr id="74" name="Rectangle 73">
              <a:extLst>
                <a:ext uri="{FF2B5EF4-FFF2-40B4-BE49-F238E27FC236}">
                  <a16:creationId xmlns:a16="http://schemas.microsoft.com/office/drawing/2014/main" id="{A81F84B2-EF13-4C0F-9D0D-BB319C6BDDB4}"/>
                </a:ext>
              </a:extLst>
            </p:cNvPr>
            <p:cNvSpPr/>
            <p:nvPr/>
          </p:nvSpPr>
          <p:spPr>
            <a:xfrm rot="16200000">
              <a:off x="1919773" y="4977684"/>
              <a:ext cx="1368118" cy="247901"/>
            </a:xfrm>
            <a:prstGeom prst="rect">
              <a:avLst/>
            </a:prstGeom>
            <a:solidFill>
              <a:schemeClr val="bg1">
                <a:lumMod val="95000"/>
              </a:schemeClr>
            </a:solidFill>
            <a:ln w="12700">
              <a:noFill/>
            </a:ln>
          </p:spPr>
          <p:txBody>
            <a:bodyPr wrap="none" lIns="0" tIns="0" rIns="0" bIns="0" anchor="ctr">
              <a:noAutofit/>
            </a:bodyPr>
            <a:lstStyle/>
            <a:p>
              <a:pPr algn="ctr"/>
              <a:r>
                <a:rPr lang="en-US" sz="1600" b="1" dirty="0">
                  <a:latin typeface="Arial" panose="020B0604020202020204" pitchFamily="34" charset="0"/>
                  <a:cs typeface="Arial" panose="020B0604020202020204" pitchFamily="34" charset="0"/>
                </a:rPr>
                <a:t>NFVI</a:t>
              </a:r>
            </a:p>
          </p:txBody>
        </p:sp>
      </p:grpSp>
      <p:cxnSp>
        <p:nvCxnSpPr>
          <p:cNvPr id="15" name="Straight Connector 14">
            <a:extLst>
              <a:ext uri="{FF2B5EF4-FFF2-40B4-BE49-F238E27FC236}">
                <a16:creationId xmlns:a16="http://schemas.microsoft.com/office/drawing/2014/main" id="{A7671FEB-AB7C-4841-B013-97348B47309C}"/>
              </a:ext>
            </a:extLst>
          </p:cNvPr>
          <p:cNvCxnSpPr>
            <a:cxnSpLocks/>
            <a:stCxn id="49" idx="3"/>
          </p:cNvCxnSpPr>
          <p:nvPr/>
        </p:nvCxnSpPr>
        <p:spPr>
          <a:xfrm flipV="1">
            <a:off x="7658580" y="5735927"/>
            <a:ext cx="624328" cy="3922"/>
          </a:xfrm>
          <a:prstGeom prst="line">
            <a:avLst/>
          </a:prstGeom>
          <a:noFill/>
          <a:ln w="38100" cmpd="sng">
            <a:solidFill>
              <a:srgbClr val="FF0000"/>
            </a:solidFill>
            <a:prstDash val="sysDot"/>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D75B40A3-42D2-4FFA-8177-28025A11CE91}"/>
              </a:ext>
            </a:extLst>
          </p:cNvPr>
          <p:cNvPicPr>
            <a:picLocks noChangeAspect="1"/>
          </p:cNvPicPr>
          <p:nvPr/>
        </p:nvPicPr>
        <p:blipFill>
          <a:blip r:embed="rId2"/>
          <a:stretch>
            <a:fillRect/>
          </a:stretch>
        </p:blipFill>
        <p:spPr>
          <a:xfrm>
            <a:off x="1925637" y="5368689"/>
            <a:ext cx="1670253" cy="773990"/>
          </a:xfrm>
          <a:prstGeom prst="rect">
            <a:avLst/>
          </a:prstGeom>
        </p:spPr>
      </p:pic>
      <p:cxnSp>
        <p:nvCxnSpPr>
          <p:cNvPr id="5" name="Straight Connector 4">
            <a:extLst>
              <a:ext uri="{FF2B5EF4-FFF2-40B4-BE49-F238E27FC236}">
                <a16:creationId xmlns:a16="http://schemas.microsoft.com/office/drawing/2014/main" id="{77BCF163-6E1A-4982-AA42-BD14B497D494}"/>
              </a:ext>
            </a:extLst>
          </p:cNvPr>
          <p:cNvCxnSpPr>
            <a:cxnSpLocks/>
            <a:stCxn id="4" idx="3"/>
            <a:endCxn id="62" idx="34"/>
          </p:cNvCxnSpPr>
          <p:nvPr/>
        </p:nvCxnSpPr>
        <p:spPr>
          <a:xfrm>
            <a:off x="3595889" y="5755684"/>
            <a:ext cx="453252" cy="0"/>
          </a:xfrm>
          <a:prstGeom prst="line">
            <a:avLst/>
          </a:prstGeom>
          <a:noFill/>
          <a:ln w="31750" cmpd="tri">
            <a:solidFill>
              <a:srgbClr val="0070C0"/>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pic>
        <p:nvPicPr>
          <p:cNvPr id="49" name="Picture 48">
            <a:extLst>
              <a:ext uri="{FF2B5EF4-FFF2-40B4-BE49-F238E27FC236}">
                <a16:creationId xmlns:a16="http://schemas.microsoft.com/office/drawing/2014/main" id="{4E231962-50B1-446C-9B91-96737B9775A1}"/>
              </a:ext>
            </a:extLst>
          </p:cNvPr>
          <p:cNvPicPr>
            <a:picLocks noChangeAspect="1"/>
          </p:cNvPicPr>
          <p:nvPr/>
        </p:nvPicPr>
        <p:blipFill>
          <a:blip r:embed="rId3"/>
          <a:stretch>
            <a:fillRect/>
          </a:stretch>
        </p:blipFill>
        <p:spPr>
          <a:xfrm>
            <a:off x="5489395" y="5357406"/>
            <a:ext cx="2169185" cy="764885"/>
          </a:xfrm>
          <a:prstGeom prst="rect">
            <a:avLst/>
          </a:prstGeom>
        </p:spPr>
      </p:pic>
      <p:grpSp>
        <p:nvGrpSpPr>
          <p:cNvPr id="110" name="Group 109">
            <a:extLst>
              <a:ext uri="{FF2B5EF4-FFF2-40B4-BE49-F238E27FC236}">
                <a16:creationId xmlns:a16="http://schemas.microsoft.com/office/drawing/2014/main" id="{ABB65218-AC2F-4547-8A07-71C87B72D318}"/>
              </a:ext>
            </a:extLst>
          </p:cNvPr>
          <p:cNvGrpSpPr/>
          <p:nvPr/>
        </p:nvGrpSpPr>
        <p:grpSpPr>
          <a:xfrm>
            <a:off x="4040563" y="5268611"/>
            <a:ext cx="1037538" cy="1034497"/>
            <a:chOff x="3948280" y="5119838"/>
            <a:chExt cx="912709" cy="910033"/>
          </a:xfrm>
        </p:grpSpPr>
        <p:grpSp>
          <p:nvGrpSpPr>
            <p:cNvPr id="70" name="Group 69">
              <a:extLst>
                <a:ext uri="{FF2B5EF4-FFF2-40B4-BE49-F238E27FC236}">
                  <a16:creationId xmlns:a16="http://schemas.microsoft.com/office/drawing/2014/main" id="{4EC85637-41FC-4D93-A877-94ED87327033}"/>
                </a:ext>
              </a:extLst>
            </p:cNvPr>
            <p:cNvGrpSpPr/>
            <p:nvPr/>
          </p:nvGrpSpPr>
          <p:grpSpPr>
            <a:xfrm>
              <a:off x="3948280" y="5119838"/>
              <a:ext cx="912709" cy="910033"/>
              <a:chOff x="5682257" y="5222351"/>
              <a:chExt cx="657748" cy="583326"/>
            </a:xfrm>
          </p:grpSpPr>
          <p:sp>
            <p:nvSpPr>
              <p:cNvPr id="57" name="Freeform: Shape 56">
                <a:extLst>
                  <a:ext uri="{FF2B5EF4-FFF2-40B4-BE49-F238E27FC236}">
                    <a16:creationId xmlns:a16="http://schemas.microsoft.com/office/drawing/2014/main" id="{766A1C44-D444-4B3F-A0F9-62C2C0D0C9F6}"/>
                  </a:ext>
                </a:extLst>
              </p:cNvPr>
              <p:cNvSpPr/>
              <p:nvPr/>
            </p:nvSpPr>
            <p:spPr>
              <a:xfrm flipH="1">
                <a:off x="5701930" y="5222351"/>
                <a:ext cx="638075" cy="474037"/>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AD5E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4400" b="1" dirty="0">
                  <a:gradFill>
                    <a:gsLst>
                      <a:gs pos="0">
                        <a:srgbClr val="FFFFFF"/>
                      </a:gs>
                      <a:gs pos="100000">
                        <a:srgbClr val="FFFFFF"/>
                      </a:gs>
                    </a:gsLst>
                    <a:lin ang="5400000" scaled="0"/>
                  </a:gradFill>
                  <a:latin typeface="Arial" panose="020B0604020202020204" pitchFamily="34" charset="0"/>
                  <a:cs typeface="Arial" panose="020B0604020202020204" pitchFamily="34" charset="0"/>
                </a:endParaRPr>
              </a:p>
            </p:txBody>
          </p:sp>
          <p:sp>
            <p:nvSpPr>
              <p:cNvPr id="62" name="Freeform: Shape 61">
                <a:extLst>
                  <a:ext uri="{FF2B5EF4-FFF2-40B4-BE49-F238E27FC236}">
                    <a16:creationId xmlns:a16="http://schemas.microsoft.com/office/drawing/2014/main" id="{023835CE-4157-4F79-A5C4-F0C4FD509790}"/>
                  </a:ext>
                </a:extLst>
              </p:cNvPr>
              <p:cNvSpPr/>
              <p:nvPr/>
            </p:nvSpPr>
            <p:spPr>
              <a:xfrm flipH="1" flipV="1">
                <a:off x="5682257" y="5407783"/>
                <a:ext cx="623911" cy="397894"/>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AD5E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4400" b="1" dirty="0">
                  <a:gradFill>
                    <a:gsLst>
                      <a:gs pos="0">
                        <a:srgbClr val="FFFFFF"/>
                      </a:gs>
                      <a:gs pos="100000">
                        <a:srgbClr val="FFFFFF"/>
                      </a:gs>
                    </a:gsLst>
                    <a:lin ang="5400000" scaled="0"/>
                  </a:gradFill>
                  <a:latin typeface="Arial" panose="020B0604020202020204" pitchFamily="34" charset="0"/>
                  <a:cs typeface="Arial" panose="020B0604020202020204" pitchFamily="34" charset="0"/>
                </a:endParaRPr>
              </a:p>
            </p:txBody>
          </p:sp>
        </p:grpSp>
        <p:grpSp>
          <p:nvGrpSpPr>
            <p:cNvPr id="22" name="Group 21">
              <a:extLst>
                <a:ext uri="{FF2B5EF4-FFF2-40B4-BE49-F238E27FC236}">
                  <a16:creationId xmlns:a16="http://schemas.microsoft.com/office/drawing/2014/main" id="{2AB1677E-9F30-4203-8CEF-D24F4367A658}"/>
                </a:ext>
              </a:extLst>
            </p:cNvPr>
            <p:cNvGrpSpPr/>
            <p:nvPr/>
          </p:nvGrpSpPr>
          <p:grpSpPr>
            <a:xfrm>
              <a:off x="4131442" y="5309575"/>
              <a:ext cx="546385" cy="530558"/>
              <a:chOff x="6741370" y="3681179"/>
              <a:chExt cx="696210" cy="676042"/>
            </a:xfrm>
          </p:grpSpPr>
          <p:sp>
            <p:nvSpPr>
              <p:cNvPr id="23" name="Rectangle 22">
                <a:extLst>
                  <a:ext uri="{FF2B5EF4-FFF2-40B4-BE49-F238E27FC236}">
                    <a16:creationId xmlns:a16="http://schemas.microsoft.com/office/drawing/2014/main" id="{903BBDC7-9A2B-4F64-90BF-5984BF20F4E6}"/>
                  </a:ext>
                </a:extLst>
              </p:cNvPr>
              <p:cNvSpPr/>
              <p:nvPr/>
            </p:nvSpPr>
            <p:spPr>
              <a:xfrm>
                <a:off x="6741370" y="3681179"/>
                <a:ext cx="696210" cy="67604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grpSp>
            <p:nvGrpSpPr>
              <p:cNvPr id="24" name="Group 23">
                <a:extLst>
                  <a:ext uri="{FF2B5EF4-FFF2-40B4-BE49-F238E27FC236}">
                    <a16:creationId xmlns:a16="http://schemas.microsoft.com/office/drawing/2014/main" id="{D574A900-5AA3-4109-A26D-5DD99DB8F718}"/>
                  </a:ext>
                </a:extLst>
              </p:cNvPr>
              <p:cNvGrpSpPr/>
              <p:nvPr/>
            </p:nvGrpSpPr>
            <p:grpSpPr>
              <a:xfrm>
                <a:off x="6766447" y="3705796"/>
                <a:ext cx="655258" cy="629200"/>
                <a:chOff x="5486716" y="3917976"/>
                <a:chExt cx="689358" cy="722883"/>
              </a:xfrm>
            </p:grpSpPr>
            <p:sp>
              <p:nvSpPr>
                <p:cNvPr id="25" name="Arrow: Right 24">
                  <a:extLst>
                    <a:ext uri="{FF2B5EF4-FFF2-40B4-BE49-F238E27FC236}">
                      <a16:creationId xmlns:a16="http://schemas.microsoft.com/office/drawing/2014/main" id="{D84A461D-BF64-4D79-9130-321140EB074C}"/>
                    </a:ext>
                  </a:extLst>
                </p:cNvPr>
                <p:cNvSpPr/>
                <p:nvPr/>
              </p:nvSpPr>
              <p:spPr>
                <a:xfrm>
                  <a:off x="5750383" y="3917976"/>
                  <a:ext cx="417470"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800" b="1" dirty="0">
                    <a:latin typeface="Arial" panose="020B0604020202020204" pitchFamily="34" charset="0"/>
                    <a:cs typeface="Arial" panose="020B0604020202020204" pitchFamily="34" charset="0"/>
                  </a:endParaRPr>
                </a:p>
              </p:txBody>
            </p:sp>
            <p:sp>
              <p:nvSpPr>
                <p:cNvPr id="26" name="Arrow: Right 25">
                  <a:extLst>
                    <a:ext uri="{FF2B5EF4-FFF2-40B4-BE49-F238E27FC236}">
                      <a16:creationId xmlns:a16="http://schemas.microsoft.com/office/drawing/2014/main" id="{0B8E3D70-60FC-430E-B1AA-6E7617BC37C0}"/>
                    </a:ext>
                  </a:extLst>
                </p:cNvPr>
                <p:cNvSpPr/>
                <p:nvPr/>
              </p:nvSpPr>
              <p:spPr>
                <a:xfrm flipH="1" flipV="1">
                  <a:off x="5486716" y="4080998"/>
                  <a:ext cx="417470"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800" b="1" dirty="0">
                    <a:latin typeface="Arial" panose="020B0604020202020204" pitchFamily="34" charset="0"/>
                    <a:cs typeface="Arial" panose="020B0604020202020204" pitchFamily="34" charset="0"/>
                  </a:endParaRPr>
                </a:p>
              </p:txBody>
            </p:sp>
            <p:sp>
              <p:nvSpPr>
                <p:cNvPr id="27" name="Arrow: Right 26">
                  <a:extLst>
                    <a:ext uri="{FF2B5EF4-FFF2-40B4-BE49-F238E27FC236}">
                      <a16:creationId xmlns:a16="http://schemas.microsoft.com/office/drawing/2014/main" id="{E51FC695-80D1-4F50-8892-833138411512}"/>
                    </a:ext>
                  </a:extLst>
                </p:cNvPr>
                <p:cNvSpPr/>
                <p:nvPr/>
              </p:nvSpPr>
              <p:spPr>
                <a:xfrm>
                  <a:off x="5758604" y="4244020"/>
                  <a:ext cx="417470"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800" b="1" dirty="0">
                    <a:latin typeface="Arial" panose="020B0604020202020204" pitchFamily="34" charset="0"/>
                    <a:cs typeface="Arial" panose="020B0604020202020204" pitchFamily="34" charset="0"/>
                  </a:endParaRPr>
                </a:p>
              </p:txBody>
            </p:sp>
            <p:sp>
              <p:nvSpPr>
                <p:cNvPr id="28" name="Arrow: Right 27">
                  <a:extLst>
                    <a:ext uri="{FF2B5EF4-FFF2-40B4-BE49-F238E27FC236}">
                      <a16:creationId xmlns:a16="http://schemas.microsoft.com/office/drawing/2014/main" id="{2C56115B-1BFA-46BB-84B2-77B67411636E}"/>
                    </a:ext>
                  </a:extLst>
                </p:cNvPr>
                <p:cNvSpPr/>
                <p:nvPr/>
              </p:nvSpPr>
              <p:spPr>
                <a:xfrm flipH="1" flipV="1">
                  <a:off x="5494937" y="4407042"/>
                  <a:ext cx="417470" cy="233817"/>
                </a:xfrm>
                <a:prstGeom prst="rightArrow">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800" b="1" dirty="0">
                    <a:latin typeface="Arial" panose="020B0604020202020204" pitchFamily="34" charset="0"/>
                    <a:cs typeface="Arial" panose="020B0604020202020204" pitchFamily="34" charset="0"/>
                  </a:endParaRPr>
                </a:p>
              </p:txBody>
            </p:sp>
          </p:grpSp>
        </p:grpSp>
      </p:grpSp>
      <p:cxnSp>
        <p:nvCxnSpPr>
          <p:cNvPr id="73" name="Straight Connector 72">
            <a:extLst>
              <a:ext uri="{FF2B5EF4-FFF2-40B4-BE49-F238E27FC236}">
                <a16:creationId xmlns:a16="http://schemas.microsoft.com/office/drawing/2014/main" id="{032EB753-7027-4847-AA6E-CBCCF9C4C9C0}"/>
              </a:ext>
            </a:extLst>
          </p:cNvPr>
          <p:cNvCxnSpPr>
            <a:cxnSpLocks/>
            <a:stCxn id="57" idx="9"/>
            <a:endCxn id="49" idx="1"/>
          </p:cNvCxnSpPr>
          <p:nvPr/>
        </p:nvCxnSpPr>
        <p:spPr>
          <a:xfrm>
            <a:off x="5077893" y="5739519"/>
            <a:ext cx="411502" cy="330"/>
          </a:xfrm>
          <a:prstGeom prst="line">
            <a:avLst/>
          </a:prstGeom>
          <a:noFill/>
          <a:ln w="31750" cmpd="tri">
            <a:solidFill>
              <a:srgbClr val="0070C0"/>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sp>
        <p:nvSpPr>
          <p:cNvPr id="108" name="Rectangle: Rounded Corners 107">
            <a:extLst>
              <a:ext uri="{FF2B5EF4-FFF2-40B4-BE49-F238E27FC236}">
                <a16:creationId xmlns:a16="http://schemas.microsoft.com/office/drawing/2014/main" id="{F552117A-7CBC-40F0-AEBA-73984DD1A119}"/>
              </a:ext>
            </a:extLst>
          </p:cNvPr>
          <p:cNvSpPr/>
          <p:nvPr/>
        </p:nvSpPr>
        <p:spPr>
          <a:xfrm>
            <a:off x="1305877" y="2735214"/>
            <a:ext cx="6797864" cy="434924"/>
          </a:xfrm>
          <a:prstGeom prst="roundRect">
            <a:avLst>
              <a:gd name="adj" fmla="val 5531"/>
            </a:avLst>
          </a:prstGeom>
          <a:solidFill>
            <a:srgbClr val="18355E"/>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1"/>
          <a:lstStyle/>
          <a:p>
            <a:pPr algn="ctr"/>
            <a:r>
              <a:rPr lang="en-US" sz="2000" b="1" dirty="0">
                <a:latin typeface="Arial" panose="020B0604020202020204" pitchFamily="34" charset="0"/>
                <a:cs typeface="Arial" panose="020B0604020202020204" pitchFamily="34" charset="0"/>
              </a:rPr>
              <a:t>MANO</a:t>
            </a:r>
          </a:p>
        </p:txBody>
      </p:sp>
      <p:sp>
        <p:nvSpPr>
          <p:cNvPr id="109" name="Rectangle: Rounded Corners 108">
            <a:extLst>
              <a:ext uri="{FF2B5EF4-FFF2-40B4-BE49-F238E27FC236}">
                <a16:creationId xmlns:a16="http://schemas.microsoft.com/office/drawing/2014/main" id="{B8DCD414-F752-4723-888A-1EBC5B62B6A1}"/>
              </a:ext>
            </a:extLst>
          </p:cNvPr>
          <p:cNvSpPr/>
          <p:nvPr/>
        </p:nvSpPr>
        <p:spPr>
          <a:xfrm>
            <a:off x="1305877" y="1753555"/>
            <a:ext cx="6797859" cy="434924"/>
          </a:xfrm>
          <a:prstGeom prst="roundRect">
            <a:avLst>
              <a:gd name="adj" fmla="val 5531"/>
            </a:avLst>
          </a:prstGeom>
          <a:solidFill>
            <a:schemeClr val="bg2">
              <a:lumMod val="5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1"/>
          <a:lstStyle/>
          <a:p>
            <a:pPr algn="ctr"/>
            <a:r>
              <a:rPr lang="en-US" sz="2000" b="1" dirty="0">
                <a:latin typeface="Arial" panose="020B0604020202020204" pitchFamily="34" charset="0"/>
                <a:cs typeface="Arial" panose="020B0604020202020204" pitchFamily="34" charset="0"/>
              </a:rPr>
              <a:t>OSS/BSS</a:t>
            </a:r>
          </a:p>
        </p:txBody>
      </p:sp>
      <p:sp>
        <p:nvSpPr>
          <p:cNvPr id="64" name="Rectangle: Rounded Corners 63">
            <a:extLst>
              <a:ext uri="{FF2B5EF4-FFF2-40B4-BE49-F238E27FC236}">
                <a16:creationId xmlns:a16="http://schemas.microsoft.com/office/drawing/2014/main" id="{540D7DD8-25E9-41BB-BE05-1A9E4F2794FE}"/>
              </a:ext>
            </a:extLst>
          </p:cNvPr>
          <p:cNvSpPr/>
          <p:nvPr/>
        </p:nvSpPr>
        <p:spPr>
          <a:xfrm>
            <a:off x="1433308" y="844953"/>
            <a:ext cx="3061422" cy="316909"/>
          </a:xfrm>
          <a:prstGeom prst="roundRect">
            <a:avLst>
              <a:gd name="adj" fmla="val 10307"/>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b="1" dirty="0">
                <a:solidFill>
                  <a:schemeClr val="tx1"/>
                </a:solidFill>
                <a:latin typeface="Arial" panose="020B0604020202020204" pitchFamily="34" charset="0"/>
                <a:cs typeface="Arial" panose="020B0604020202020204" pitchFamily="34" charset="0"/>
              </a:rPr>
              <a:t>User / Operator</a:t>
            </a:r>
          </a:p>
        </p:txBody>
      </p:sp>
      <p:grpSp>
        <p:nvGrpSpPr>
          <p:cNvPr id="7" name="Group 6">
            <a:extLst>
              <a:ext uri="{FF2B5EF4-FFF2-40B4-BE49-F238E27FC236}">
                <a16:creationId xmlns:a16="http://schemas.microsoft.com/office/drawing/2014/main" id="{1944697E-BC26-4E64-B833-FA8535E0519A}"/>
              </a:ext>
            </a:extLst>
          </p:cNvPr>
          <p:cNvGrpSpPr/>
          <p:nvPr/>
        </p:nvGrpSpPr>
        <p:grpSpPr>
          <a:xfrm>
            <a:off x="1267154" y="3739706"/>
            <a:ext cx="6391425" cy="1185032"/>
            <a:chOff x="1267154" y="3739706"/>
            <a:chExt cx="6391425" cy="1185032"/>
          </a:xfrm>
        </p:grpSpPr>
        <p:sp>
          <p:nvSpPr>
            <p:cNvPr id="92" name="Rectangle: Rounded Corners 91">
              <a:extLst>
                <a:ext uri="{FF2B5EF4-FFF2-40B4-BE49-F238E27FC236}">
                  <a16:creationId xmlns:a16="http://schemas.microsoft.com/office/drawing/2014/main" id="{F668D884-0182-472A-97A5-E1B9AB9CA976}"/>
                </a:ext>
              </a:extLst>
            </p:cNvPr>
            <p:cNvSpPr/>
            <p:nvPr/>
          </p:nvSpPr>
          <p:spPr>
            <a:xfrm>
              <a:off x="1379536" y="3739706"/>
              <a:ext cx="6279043" cy="1185032"/>
            </a:xfrm>
            <a:prstGeom prst="roundRect">
              <a:avLst>
                <a:gd name="adj" fmla="val 2541"/>
              </a:avLst>
            </a:prstGeom>
            <a:solidFill>
              <a:schemeClr val="bg1">
                <a:lumMod val="95000"/>
              </a:schemeClr>
            </a:solidFill>
            <a:ln w="28575">
              <a:solidFill>
                <a:srgbClr val="595959"/>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3600" dirty="0">
                <a:latin typeface="Arial" panose="020B0604020202020204" pitchFamily="34" charset="0"/>
                <a:cs typeface="Arial" panose="020B0604020202020204" pitchFamily="34" charset="0"/>
              </a:endParaRPr>
            </a:p>
          </p:txBody>
        </p:sp>
        <p:sp>
          <p:nvSpPr>
            <p:cNvPr id="93" name="Rectangle 92">
              <a:extLst>
                <a:ext uri="{FF2B5EF4-FFF2-40B4-BE49-F238E27FC236}">
                  <a16:creationId xmlns:a16="http://schemas.microsoft.com/office/drawing/2014/main" id="{08F78B0A-D9EA-49B4-AB25-64E97A977A9E}"/>
                </a:ext>
              </a:extLst>
            </p:cNvPr>
            <p:cNvSpPr/>
            <p:nvPr/>
          </p:nvSpPr>
          <p:spPr>
            <a:xfrm rot="16200000">
              <a:off x="1083796" y="4227070"/>
              <a:ext cx="577020" cy="210304"/>
            </a:xfrm>
            <a:prstGeom prst="rect">
              <a:avLst/>
            </a:prstGeom>
            <a:solidFill>
              <a:schemeClr val="bg1">
                <a:lumMod val="95000"/>
              </a:schemeClr>
            </a:solidFill>
            <a:ln w="12700">
              <a:noFill/>
            </a:ln>
          </p:spPr>
          <p:txBody>
            <a:bodyPr wrap="none" lIns="0" tIns="0" rIns="0" bIns="0" anchor="ctr">
              <a:noAutofit/>
            </a:bodyPr>
            <a:lstStyle/>
            <a:p>
              <a:pPr algn="ctr"/>
              <a:r>
                <a:rPr lang="en-US" sz="1600" b="1" dirty="0">
                  <a:latin typeface="Arial" panose="020B0604020202020204" pitchFamily="34" charset="0"/>
                  <a:cs typeface="Arial" panose="020B0604020202020204" pitchFamily="34" charset="0"/>
                </a:rPr>
                <a:t>VNF</a:t>
              </a:r>
            </a:p>
          </p:txBody>
        </p:sp>
      </p:grpSp>
      <p:sp>
        <p:nvSpPr>
          <p:cNvPr id="58" name="Rectangle: Rounded Corners 57">
            <a:extLst>
              <a:ext uri="{FF2B5EF4-FFF2-40B4-BE49-F238E27FC236}">
                <a16:creationId xmlns:a16="http://schemas.microsoft.com/office/drawing/2014/main" id="{8DCD2B64-0D32-46C1-9F9D-C6FB615CFB83}"/>
              </a:ext>
            </a:extLst>
          </p:cNvPr>
          <p:cNvSpPr/>
          <p:nvPr/>
        </p:nvSpPr>
        <p:spPr>
          <a:xfrm flipH="1">
            <a:off x="5797208" y="4145067"/>
            <a:ext cx="1553559" cy="578370"/>
          </a:xfrm>
          <a:prstGeom prst="roundRect">
            <a:avLst>
              <a:gd name="adj" fmla="val 5385"/>
            </a:avLst>
          </a:prstGeom>
          <a:solidFill>
            <a:schemeClr val="bg1"/>
          </a:solidFill>
          <a:ln w="19050">
            <a:solidFill>
              <a:schemeClr val="bg2">
                <a:lumMod val="50000"/>
              </a:schemeClr>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400" dirty="0">
                <a:solidFill>
                  <a:schemeClr val="tx1">
                    <a:lumMod val="65000"/>
                    <a:lumOff val="35000"/>
                  </a:schemeClr>
                </a:solidFill>
                <a:latin typeface="Arial" panose="020B0604020202020204" pitchFamily="34" charset="0"/>
                <a:cs typeface="Arial" panose="020B0604020202020204" pitchFamily="34" charset="0"/>
              </a:rPr>
              <a:t>Digital IF Host</a:t>
            </a:r>
          </a:p>
        </p:txBody>
      </p:sp>
      <p:cxnSp>
        <p:nvCxnSpPr>
          <p:cNvPr id="17" name="Straight Arrow Connector 16">
            <a:extLst>
              <a:ext uri="{FF2B5EF4-FFF2-40B4-BE49-F238E27FC236}">
                <a16:creationId xmlns:a16="http://schemas.microsoft.com/office/drawing/2014/main" id="{60396C86-B868-4F38-8FFD-7EA0DD7A7774}"/>
              </a:ext>
            </a:extLst>
          </p:cNvPr>
          <p:cNvCxnSpPr>
            <a:cxnSpLocks/>
            <a:stCxn id="48" idx="3"/>
            <a:endCxn id="58" idx="3"/>
          </p:cNvCxnSpPr>
          <p:nvPr/>
        </p:nvCxnSpPr>
        <p:spPr>
          <a:xfrm flipV="1">
            <a:off x="3891129" y="4434252"/>
            <a:ext cx="1906079" cy="6103"/>
          </a:xfrm>
          <a:prstGeom prst="straightConnector1">
            <a:avLst/>
          </a:prstGeom>
          <a:ln w="38100">
            <a:solidFill>
              <a:schemeClr val="bg1">
                <a:lumMod val="5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grpSp>
        <p:nvGrpSpPr>
          <p:cNvPr id="131" name="Group 130">
            <a:extLst>
              <a:ext uri="{FF2B5EF4-FFF2-40B4-BE49-F238E27FC236}">
                <a16:creationId xmlns:a16="http://schemas.microsoft.com/office/drawing/2014/main" id="{CAA3C421-49D8-40BA-8ECB-EBFA1E9C98C2}"/>
              </a:ext>
            </a:extLst>
          </p:cNvPr>
          <p:cNvGrpSpPr/>
          <p:nvPr/>
        </p:nvGrpSpPr>
        <p:grpSpPr>
          <a:xfrm>
            <a:off x="1630397" y="4043360"/>
            <a:ext cx="2260732" cy="793990"/>
            <a:chOff x="1630397" y="4043360"/>
            <a:chExt cx="2260732" cy="793990"/>
          </a:xfrm>
        </p:grpSpPr>
        <p:sp>
          <p:nvSpPr>
            <p:cNvPr id="48" name="Rectangle: Rounded Corners 47">
              <a:extLst>
                <a:ext uri="{FF2B5EF4-FFF2-40B4-BE49-F238E27FC236}">
                  <a16:creationId xmlns:a16="http://schemas.microsoft.com/office/drawing/2014/main" id="{BA989FB2-E488-4889-8B50-4C45A2C998D4}"/>
                </a:ext>
              </a:extLst>
            </p:cNvPr>
            <p:cNvSpPr/>
            <p:nvPr/>
          </p:nvSpPr>
          <p:spPr>
            <a:xfrm>
              <a:off x="1630397" y="4043360"/>
              <a:ext cx="2260732" cy="793990"/>
            </a:xfrm>
            <a:prstGeom prst="roundRect">
              <a:avLst>
                <a:gd name="adj" fmla="val 5385"/>
              </a:avLst>
            </a:prstGeom>
            <a:solidFill>
              <a:schemeClr val="bg1"/>
            </a:solidFill>
            <a:ln w="19050">
              <a:solidFill>
                <a:schemeClr val="bg2">
                  <a:lumMod val="50000"/>
                </a:schemeClr>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n-US" sz="1600" dirty="0"/>
            </a:p>
          </p:txBody>
        </p:sp>
        <p:sp>
          <p:nvSpPr>
            <p:cNvPr id="63" name="Rectangle: Rounded Corners 62">
              <a:extLst>
                <a:ext uri="{FF2B5EF4-FFF2-40B4-BE49-F238E27FC236}">
                  <a16:creationId xmlns:a16="http://schemas.microsoft.com/office/drawing/2014/main" id="{67EE98B5-9C0C-4FC8-808F-6E5238F7C3B7}"/>
                </a:ext>
              </a:extLst>
            </p:cNvPr>
            <p:cNvSpPr/>
            <p:nvPr/>
          </p:nvSpPr>
          <p:spPr>
            <a:xfrm>
              <a:off x="1684706" y="4178577"/>
              <a:ext cx="977322" cy="523554"/>
            </a:xfrm>
            <a:prstGeom prst="roundRect">
              <a:avLst>
                <a:gd name="adj" fmla="val 10307"/>
              </a:avLst>
            </a:prstGeom>
            <a:solidFill>
              <a:schemeClr val="bg1"/>
            </a:solid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400" dirty="0">
                  <a:solidFill>
                    <a:schemeClr val="tx1">
                      <a:lumMod val="65000"/>
                      <a:lumOff val="35000"/>
                    </a:schemeClr>
                  </a:solidFill>
                  <a:latin typeface="Arial" panose="020B0604020202020204" pitchFamily="34" charset="0"/>
                  <a:cs typeface="Arial" panose="020B0604020202020204" pitchFamily="34" charset="0"/>
                </a:rPr>
                <a:t>SD-WAN</a:t>
              </a:r>
            </a:p>
          </p:txBody>
        </p:sp>
        <p:sp>
          <p:nvSpPr>
            <p:cNvPr id="65" name="Rectangle: Rounded Corners 64">
              <a:extLst>
                <a:ext uri="{FF2B5EF4-FFF2-40B4-BE49-F238E27FC236}">
                  <a16:creationId xmlns:a16="http://schemas.microsoft.com/office/drawing/2014/main" id="{0324B727-FBEA-47E5-A635-729271CC6D4D}"/>
                </a:ext>
              </a:extLst>
            </p:cNvPr>
            <p:cNvSpPr/>
            <p:nvPr/>
          </p:nvSpPr>
          <p:spPr>
            <a:xfrm>
              <a:off x="2732157" y="4178577"/>
              <a:ext cx="1045881" cy="523554"/>
            </a:xfrm>
            <a:prstGeom prst="roundRect">
              <a:avLst>
                <a:gd name="adj" fmla="val 10307"/>
              </a:avLst>
            </a:prstGeom>
            <a:solidFill>
              <a:schemeClr val="bg1"/>
            </a:solid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400" dirty="0">
                  <a:solidFill>
                    <a:schemeClr val="tx1">
                      <a:lumMod val="65000"/>
                      <a:lumOff val="35000"/>
                    </a:schemeClr>
                  </a:solidFill>
                  <a:latin typeface="Arial" panose="020B0604020202020204" pitchFamily="34" charset="0"/>
                  <a:cs typeface="Arial" panose="020B0604020202020204" pitchFamily="34" charset="0"/>
                </a:rPr>
                <a:t>Virtual</a:t>
              </a:r>
            </a:p>
            <a:p>
              <a:pPr algn="ctr"/>
              <a:r>
                <a:rPr lang="en-US" sz="1400" dirty="0">
                  <a:solidFill>
                    <a:schemeClr val="tx1">
                      <a:lumMod val="65000"/>
                      <a:lumOff val="35000"/>
                    </a:schemeClr>
                  </a:solidFill>
                  <a:latin typeface="Arial" panose="020B0604020202020204" pitchFamily="34" charset="0"/>
                  <a:cs typeface="Arial" panose="020B0604020202020204" pitchFamily="34" charset="0"/>
                </a:rPr>
                <a:t>Waveform</a:t>
              </a:r>
            </a:p>
          </p:txBody>
        </p:sp>
      </p:grpSp>
      <p:sp>
        <p:nvSpPr>
          <p:cNvPr id="123" name="TextBox 122">
            <a:extLst>
              <a:ext uri="{FF2B5EF4-FFF2-40B4-BE49-F238E27FC236}">
                <a16:creationId xmlns:a16="http://schemas.microsoft.com/office/drawing/2014/main" id="{7BD73D43-3AEC-41F7-AC0D-8586E1433CA6}"/>
              </a:ext>
            </a:extLst>
          </p:cNvPr>
          <p:cNvSpPr txBox="1"/>
          <p:nvPr/>
        </p:nvSpPr>
        <p:spPr>
          <a:xfrm>
            <a:off x="3969355" y="4143068"/>
            <a:ext cx="1669884" cy="298171"/>
          </a:xfrm>
          <a:prstGeom prst="rect">
            <a:avLst/>
          </a:prstGeom>
          <a:noFill/>
        </p:spPr>
        <p:txBody>
          <a:bodyPr wrap="none" lIns="0" tIns="0" rIns="0" bIns="0" anchor="ctr">
            <a:noAutofit/>
          </a:bodyPr>
          <a:lstStyle/>
          <a:p>
            <a:pPr algn="ctr"/>
            <a:r>
              <a:rPr lang="en-US" sz="1400" dirty="0">
                <a:solidFill>
                  <a:schemeClr val="tx1">
                    <a:lumMod val="65000"/>
                    <a:lumOff val="35000"/>
                  </a:schemeClr>
                </a:solidFill>
                <a:latin typeface="Arial" panose="020B0604020202020204" pitchFamily="34" charset="0"/>
                <a:cs typeface="Arial" panose="020B0604020202020204" pitchFamily="34" charset="0"/>
              </a:rPr>
              <a:t>Digital IF VLAN</a:t>
            </a:r>
          </a:p>
        </p:txBody>
      </p:sp>
      <p:cxnSp>
        <p:nvCxnSpPr>
          <p:cNvPr id="83" name="Straight Arrow Connector 82">
            <a:extLst>
              <a:ext uri="{FF2B5EF4-FFF2-40B4-BE49-F238E27FC236}">
                <a16:creationId xmlns:a16="http://schemas.microsoft.com/office/drawing/2014/main" id="{7013D60B-0691-42A6-AF78-5EED417B1452}"/>
              </a:ext>
            </a:extLst>
          </p:cNvPr>
          <p:cNvCxnSpPr/>
          <p:nvPr/>
        </p:nvCxnSpPr>
        <p:spPr>
          <a:xfrm>
            <a:off x="1623287" y="3161469"/>
            <a:ext cx="0" cy="545463"/>
          </a:xfrm>
          <a:prstGeom prst="straightConnector1">
            <a:avLst/>
          </a:prstGeom>
          <a:ln w="25400">
            <a:solidFill>
              <a:srgbClr val="18355E"/>
            </a:solidFill>
            <a:tailEnd type="stealth" w="lg" len="med"/>
          </a:ln>
        </p:spPr>
        <p:style>
          <a:lnRef idx="1">
            <a:schemeClr val="accent1"/>
          </a:lnRef>
          <a:fillRef idx="0">
            <a:schemeClr val="accent1"/>
          </a:fillRef>
          <a:effectRef idx="0">
            <a:schemeClr val="accent1"/>
          </a:effectRef>
          <a:fontRef idx="minor">
            <a:schemeClr val="tx1"/>
          </a:fontRef>
        </p:style>
      </p:cxnSp>
      <p:cxnSp>
        <p:nvCxnSpPr>
          <p:cNvPr id="84" name="Straight Arrow Connector 83">
            <a:extLst>
              <a:ext uri="{FF2B5EF4-FFF2-40B4-BE49-F238E27FC236}">
                <a16:creationId xmlns:a16="http://schemas.microsoft.com/office/drawing/2014/main" id="{7F3755AB-0545-474E-B9DC-40EFC9703705}"/>
              </a:ext>
            </a:extLst>
          </p:cNvPr>
          <p:cNvCxnSpPr>
            <a:cxnSpLocks/>
          </p:cNvCxnSpPr>
          <p:nvPr/>
        </p:nvCxnSpPr>
        <p:spPr>
          <a:xfrm>
            <a:off x="7816545" y="3170138"/>
            <a:ext cx="0" cy="2042375"/>
          </a:xfrm>
          <a:prstGeom prst="straightConnector1">
            <a:avLst/>
          </a:prstGeom>
          <a:ln w="25400">
            <a:solidFill>
              <a:srgbClr val="18355E"/>
            </a:solidFill>
            <a:tailEnd type="stealth" w="lg" len="med"/>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3520AC15-E07C-4122-8C54-822D821F9408}"/>
              </a:ext>
            </a:extLst>
          </p:cNvPr>
          <p:cNvCxnSpPr>
            <a:cxnSpLocks/>
          </p:cNvCxnSpPr>
          <p:nvPr/>
        </p:nvCxnSpPr>
        <p:spPr>
          <a:xfrm>
            <a:off x="1623287" y="1172377"/>
            <a:ext cx="0" cy="545463"/>
          </a:xfrm>
          <a:prstGeom prst="straightConnector1">
            <a:avLst/>
          </a:prstGeom>
          <a:ln w="25400">
            <a:solidFill>
              <a:schemeClr val="tx1"/>
            </a:solidFill>
            <a:tailEnd type="stealth" w="lg" len="med"/>
          </a:ln>
        </p:spPr>
        <p:style>
          <a:lnRef idx="1">
            <a:schemeClr val="accent1"/>
          </a:lnRef>
          <a:fillRef idx="0">
            <a:schemeClr val="accent1"/>
          </a:fillRef>
          <a:effectRef idx="0">
            <a:schemeClr val="accent1"/>
          </a:effectRef>
          <a:fontRef idx="minor">
            <a:schemeClr val="tx1"/>
          </a:fontRef>
        </p:style>
      </p:cxnSp>
      <p:cxnSp>
        <p:nvCxnSpPr>
          <p:cNvPr id="82" name="Straight Arrow Connector 81">
            <a:extLst>
              <a:ext uri="{FF2B5EF4-FFF2-40B4-BE49-F238E27FC236}">
                <a16:creationId xmlns:a16="http://schemas.microsoft.com/office/drawing/2014/main" id="{4D4C8AD9-AEBE-4B34-84E4-25579C78EE9F}"/>
              </a:ext>
            </a:extLst>
          </p:cNvPr>
          <p:cNvCxnSpPr>
            <a:cxnSpLocks/>
          </p:cNvCxnSpPr>
          <p:nvPr/>
        </p:nvCxnSpPr>
        <p:spPr>
          <a:xfrm>
            <a:off x="1623287" y="2188479"/>
            <a:ext cx="0" cy="545463"/>
          </a:xfrm>
          <a:prstGeom prst="straightConnector1">
            <a:avLst/>
          </a:prstGeom>
          <a:ln w="25400">
            <a:solidFill>
              <a:srgbClr val="767171"/>
            </a:solidFill>
            <a:tailEnd type="stealth" w="lg" len="med"/>
          </a:ln>
        </p:spPr>
        <p:style>
          <a:lnRef idx="1">
            <a:schemeClr val="accent1"/>
          </a:lnRef>
          <a:fillRef idx="0">
            <a:schemeClr val="accent1"/>
          </a:fillRef>
          <a:effectRef idx="0">
            <a:schemeClr val="accent1"/>
          </a:effectRef>
          <a:fontRef idx="minor">
            <a:schemeClr val="tx1"/>
          </a:fontRef>
        </p:style>
      </p:cxnSp>
      <p:cxnSp>
        <p:nvCxnSpPr>
          <p:cNvPr id="94" name="Straight Arrow Connector 93">
            <a:extLst>
              <a:ext uri="{FF2B5EF4-FFF2-40B4-BE49-F238E27FC236}">
                <a16:creationId xmlns:a16="http://schemas.microsoft.com/office/drawing/2014/main" id="{530D2063-EA88-4120-8F16-856EF944D4F0}"/>
              </a:ext>
            </a:extLst>
          </p:cNvPr>
          <p:cNvCxnSpPr>
            <a:cxnSpLocks/>
          </p:cNvCxnSpPr>
          <p:nvPr/>
        </p:nvCxnSpPr>
        <p:spPr>
          <a:xfrm flipV="1">
            <a:off x="4248775" y="2188479"/>
            <a:ext cx="0" cy="545463"/>
          </a:xfrm>
          <a:prstGeom prst="straightConnector1">
            <a:avLst/>
          </a:prstGeom>
          <a:ln w="25400">
            <a:solidFill>
              <a:srgbClr val="18355E"/>
            </a:solidFill>
            <a:tailEnd type="stealth" w="lg" len="med"/>
          </a:ln>
        </p:spPr>
        <p:style>
          <a:lnRef idx="1">
            <a:schemeClr val="accent1"/>
          </a:lnRef>
          <a:fillRef idx="0">
            <a:schemeClr val="accent1"/>
          </a:fillRef>
          <a:effectRef idx="0">
            <a:schemeClr val="accent1"/>
          </a:effectRef>
          <a:fontRef idx="minor">
            <a:schemeClr val="tx1"/>
          </a:fontRef>
        </p:style>
      </p:cxnSp>
      <p:cxnSp>
        <p:nvCxnSpPr>
          <p:cNvPr id="96" name="Straight Arrow Connector 95">
            <a:extLst>
              <a:ext uri="{FF2B5EF4-FFF2-40B4-BE49-F238E27FC236}">
                <a16:creationId xmlns:a16="http://schemas.microsoft.com/office/drawing/2014/main" id="{58B7F204-2642-4421-88BE-E7FD6D90F2AB}"/>
              </a:ext>
            </a:extLst>
          </p:cNvPr>
          <p:cNvCxnSpPr>
            <a:cxnSpLocks/>
          </p:cNvCxnSpPr>
          <p:nvPr/>
        </p:nvCxnSpPr>
        <p:spPr>
          <a:xfrm flipV="1">
            <a:off x="4248775" y="1172377"/>
            <a:ext cx="0" cy="545463"/>
          </a:xfrm>
          <a:prstGeom prst="straightConnector1">
            <a:avLst/>
          </a:prstGeom>
          <a:ln w="25400">
            <a:solidFill>
              <a:srgbClr val="767171"/>
            </a:solidFill>
            <a:tailEnd type="stealth" w="lg" len="med"/>
          </a:ln>
        </p:spPr>
        <p:style>
          <a:lnRef idx="1">
            <a:schemeClr val="accent1"/>
          </a:lnRef>
          <a:fillRef idx="0">
            <a:schemeClr val="accent1"/>
          </a:fillRef>
          <a:effectRef idx="0">
            <a:schemeClr val="accent1"/>
          </a:effectRef>
          <a:fontRef idx="minor">
            <a:schemeClr val="tx1"/>
          </a:fontRef>
        </p:style>
      </p:cxnSp>
      <p:pic>
        <p:nvPicPr>
          <p:cNvPr id="41" name="Picture 40">
            <a:extLst>
              <a:ext uri="{FF2B5EF4-FFF2-40B4-BE49-F238E27FC236}">
                <a16:creationId xmlns:a16="http://schemas.microsoft.com/office/drawing/2014/main" id="{B7F4325D-5B68-488D-ACB0-CFB72FCAAA7B}"/>
              </a:ext>
            </a:extLst>
          </p:cNvPr>
          <p:cNvPicPr>
            <a:picLocks noChangeAspect="1"/>
          </p:cNvPicPr>
          <p:nvPr/>
        </p:nvPicPr>
        <p:blipFill>
          <a:blip r:embed="rId4"/>
          <a:stretch>
            <a:fillRect/>
          </a:stretch>
        </p:blipFill>
        <p:spPr>
          <a:xfrm>
            <a:off x="8007861" y="5314772"/>
            <a:ext cx="1733577" cy="1002398"/>
          </a:xfrm>
          <a:prstGeom prst="rect">
            <a:avLst/>
          </a:prstGeom>
        </p:spPr>
      </p:pic>
      <p:cxnSp>
        <p:nvCxnSpPr>
          <p:cNvPr id="97" name="Straight Connector 96">
            <a:extLst>
              <a:ext uri="{FF2B5EF4-FFF2-40B4-BE49-F238E27FC236}">
                <a16:creationId xmlns:a16="http://schemas.microsoft.com/office/drawing/2014/main" id="{68867279-CC20-4729-8B0C-7CAD5EF8DE96}"/>
              </a:ext>
            </a:extLst>
          </p:cNvPr>
          <p:cNvCxnSpPr>
            <a:cxnSpLocks/>
            <a:stCxn id="4" idx="0"/>
            <a:endCxn id="48" idx="2"/>
          </p:cNvCxnSpPr>
          <p:nvPr/>
        </p:nvCxnSpPr>
        <p:spPr>
          <a:xfrm flipH="1" flipV="1">
            <a:off x="2760763" y="4837350"/>
            <a:ext cx="1" cy="531339"/>
          </a:xfrm>
          <a:prstGeom prst="line">
            <a:avLst/>
          </a:prstGeom>
          <a:solidFill>
            <a:schemeClr val="bg1">
              <a:lumMod val="95000"/>
            </a:schemeClr>
          </a:solidFill>
          <a:ln w="28575">
            <a:solidFill>
              <a:srgbClr val="AFABAB"/>
            </a:solidFill>
            <a:prstDash val="sysDot"/>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9017D21C-83AB-485A-839D-9F7632C7F13F}"/>
              </a:ext>
            </a:extLst>
          </p:cNvPr>
          <p:cNvCxnSpPr>
            <a:cxnSpLocks/>
            <a:stCxn id="49" idx="0"/>
            <a:endCxn id="58" idx="2"/>
          </p:cNvCxnSpPr>
          <p:nvPr/>
        </p:nvCxnSpPr>
        <p:spPr>
          <a:xfrm flipH="1" flipV="1">
            <a:off x="6573987" y="4723437"/>
            <a:ext cx="1" cy="633969"/>
          </a:xfrm>
          <a:prstGeom prst="line">
            <a:avLst/>
          </a:prstGeom>
          <a:solidFill>
            <a:schemeClr val="bg1">
              <a:lumMod val="95000"/>
            </a:schemeClr>
          </a:solidFill>
          <a:ln w="28575">
            <a:solidFill>
              <a:srgbClr val="AFABAB"/>
            </a:solidFill>
            <a:prstDash val="sysDot"/>
          </a:ln>
        </p:spPr>
        <p:style>
          <a:lnRef idx="1">
            <a:schemeClr val="accent1"/>
          </a:lnRef>
          <a:fillRef idx="0">
            <a:schemeClr val="accent1"/>
          </a:fillRef>
          <a:effectRef idx="0">
            <a:schemeClr val="accent1"/>
          </a:effectRef>
          <a:fontRef idx="minor">
            <a:schemeClr val="tx1"/>
          </a:fontRef>
        </p:style>
      </p:cxnSp>
      <p:sp>
        <p:nvSpPr>
          <p:cNvPr id="117" name="Rectangle 116">
            <a:extLst>
              <a:ext uri="{FF2B5EF4-FFF2-40B4-BE49-F238E27FC236}">
                <a16:creationId xmlns:a16="http://schemas.microsoft.com/office/drawing/2014/main" id="{8925F478-6180-4DC6-949A-FA10F18C59E3}"/>
              </a:ext>
            </a:extLst>
          </p:cNvPr>
          <p:cNvSpPr/>
          <p:nvPr/>
        </p:nvSpPr>
        <p:spPr>
          <a:xfrm>
            <a:off x="1672696" y="1317141"/>
            <a:ext cx="2365663" cy="267283"/>
          </a:xfrm>
          <a:prstGeom prst="rect">
            <a:avLst/>
          </a:prstGeom>
          <a:noFill/>
          <a:ln w="12700">
            <a:noFill/>
          </a:ln>
        </p:spPr>
        <p:txBody>
          <a:bodyPr wrap="none" lIns="0" tIns="0" rIns="0" bIns="0" anchor="ctr">
            <a:noAutofit/>
          </a:bodyPr>
          <a:lstStyle/>
          <a:p>
            <a:r>
              <a:rPr lang="en-US" sz="1600" b="1" dirty="0">
                <a:latin typeface="Arial" panose="020B0604020202020204" pitchFamily="34" charset="0"/>
                <a:cs typeface="Arial" panose="020B0604020202020204" pitchFamily="34" charset="0"/>
              </a:rPr>
              <a:t>1. Service Order</a:t>
            </a:r>
          </a:p>
        </p:txBody>
      </p:sp>
      <p:sp>
        <p:nvSpPr>
          <p:cNvPr id="118" name="Rectangle 117">
            <a:extLst>
              <a:ext uri="{FF2B5EF4-FFF2-40B4-BE49-F238E27FC236}">
                <a16:creationId xmlns:a16="http://schemas.microsoft.com/office/drawing/2014/main" id="{7E36F1F4-1C8D-437B-A447-6B9A428EBDC9}"/>
              </a:ext>
            </a:extLst>
          </p:cNvPr>
          <p:cNvSpPr/>
          <p:nvPr/>
        </p:nvSpPr>
        <p:spPr>
          <a:xfrm>
            <a:off x="1672696" y="2332187"/>
            <a:ext cx="2433849" cy="267283"/>
          </a:xfrm>
          <a:prstGeom prst="rect">
            <a:avLst/>
          </a:prstGeom>
          <a:noFill/>
          <a:ln w="12700">
            <a:noFill/>
          </a:ln>
        </p:spPr>
        <p:txBody>
          <a:bodyPr wrap="none" lIns="0" tIns="0" rIns="0" bIns="0" anchor="ctr">
            <a:noAutofit/>
          </a:bodyPr>
          <a:lstStyle/>
          <a:p>
            <a:r>
              <a:rPr lang="en-US" sz="1600" b="1" dirty="0">
                <a:solidFill>
                  <a:srgbClr val="767171"/>
                </a:solidFill>
                <a:latin typeface="Arial" panose="020B0604020202020204" pitchFamily="34" charset="0"/>
                <a:cs typeface="Arial" panose="020B0604020202020204" pitchFamily="34" charset="0"/>
              </a:rPr>
              <a:t>2. Service Chain Request</a:t>
            </a:r>
          </a:p>
        </p:txBody>
      </p:sp>
      <p:sp>
        <p:nvSpPr>
          <p:cNvPr id="119" name="Rectangle 118">
            <a:extLst>
              <a:ext uri="{FF2B5EF4-FFF2-40B4-BE49-F238E27FC236}">
                <a16:creationId xmlns:a16="http://schemas.microsoft.com/office/drawing/2014/main" id="{88497F38-02F9-4FA4-8EE6-E1D6E48A4C6F}"/>
              </a:ext>
            </a:extLst>
          </p:cNvPr>
          <p:cNvSpPr/>
          <p:nvPr/>
        </p:nvSpPr>
        <p:spPr>
          <a:xfrm>
            <a:off x="1672696" y="3306217"/>
            <a:ext cx="2365662" cy="267283"/>
          </a:xfrm>
          <a:prstGeom prst="rect">
            <a:avLst/>
          </a:prstGeom>
          <a:noFill/>
          <a:ln w="12700">
            <a:noFill/>
          </a:ln>
        </p:spPr>
        <p:txBody>
          <a:bodyPr wrap="none" lIns="0" tIns="0" rIns="0" bIns="0" anchor="ctr">
            <a:noAutofit/>
          </a:bodyPr>
          <a:lstStyle/>
          <a:p>
            <a:r>
              <a:rPr lang="en-US" sz="1600" b="1" dirty="0">
                <a:solidFill>
                  <a:srgbClr val="18355E"/>
                </a:solidFill>
                <a:latin typeface="Arial" panose="020B0604020202020204" pitchFamily="34" charset="0"/>
                <a:cs typeface="Arial" panose="020B0604020202020204" pitchFamily="34" charset="0"/>
              </a:rPr>
              <a:t>4. Create and Configure </a:t>
            </a:r>
          </a:p>
          <a:p>
            <a:r>
              <a:rPr lang="en-US" sz="1600" b="1" dirty="0">
                <a:solidFill>
                  <a:srgbClr val="18355E"/>
                </a:solidFill>
                <a:latin typeface="Arial" panose="020B0604020202020204" pitchFamily="34" charset="0"/>
                <a:cs typeface="Arial" panose="020B0604020202020204" pitchFamily="34" charset="0"/>
              </a:rPr>
              <a:t>    Service Chain</a:t>
            </a:r>
          </a:p>
        </p:txBody>
      </p:sp>
      <p:sp>
        <p:nvSpPr>
          <p:cNvPr id="120" name="Rectangle 119">
            <a:extLst>
              <a:ext uri="{FF2B5EF4-FFF2-40B4-BE49-F238E27FC236}">
                <a16:creationId xmlns:a16="http://schemas.microsoft.com/office/drawing/2014/main" id="{9FD4E588-C4F7-41C4-A575-84E589228026}"/>
              </a:ext>
            </a:extLst>
          </p:cNvPr>
          <p:cNvSpPr/>
          <p:nvPr/>
        </p:nvSpPr>
        <p:spPr>
          <a:xfrm>
            <a:off x="7894043" y="3306217"/>
            <a:ext cx="1396606" cy="518703"/>
          </a:xfrm>
          <a:prstGeom prst="rect">
            <a:avLst/>
          </a:prstGeom>
          <a:noFill/>
          <a:ln w="12700">
            <a:noFill/>
          </a:ln>
        </p:spPr>
        <p:txBody>
          <a:bodyPr wrap="none" lIns="0" tIns="0" rIns="0" bIns="0" anchor="ctr">
            <a:noAutofit/>
          </a:bodyPr>
          <a:lstStyle/>
          <a:p>
            <a:r>
              <a:rPr lang="en-US" sz="1600" b="1" dirty="0">
                <a:solidFill>
                  <a:srgbClr val="18355E"/>
                </a:solidFill>
                <a:latin typeface="Arial" panose="020B0604020202020204" pitchFamily="34" charset="0"/>
                <a:cs typeface="Arial" panose="020B0604020202020204" pitchFamily="34" charset="0"/>
              </a:rPr>
              <a:t>3. Allocate and</a:t>
            </a:r>
          </a:p>
          <a:p>
            <a:pPr indent="233363"/>
            <a:r>
              <a:rPr lang="en-US" sz="1600" b="1" dirty="0">
                <a:solidFill>
                  <a:srgbClr val="18355E"/>
                </a:solidFill>
                <a:latin typeface="Arial" panose="020B0604020202020204" pitchFamily="34" charset="0"/>
                <a:cs typeface="Arial" panose="020B0604020202020204" pitchFamily="34" charset="0"/>
              </a:rPr>
              <a:t>Configure </a:t>
            </a:r>
          </a:p>
          <a:p>
            <a:pPr marL="233363" indent="-233363"/>
            <a:r>
              <a:rPr lang="en-US" sz="1600" b="1" dirty="0">
                <a:solidFill>
                  <a:srgbClr val="18355E"/>
                </a:solidFill>
                <a:latin typeface="Arial" panose="020B0604020202020204" pitchFamily="34" charset="0"/>
                <a:cs typeface="Arial" panose="020B0604020202020204" pitchFamily="34" charset="0"/>
              </a:rPr>
              <a:t>    Resources</a:t>
            </a:r>
          </a:p>
        </p:txBody>
      </p:sp>
      <p:sp>
        <p:nvSpPr>
          <p:cNvPr id="121" name="Rectangle 120">
            <a:extLst>
              <a:ext uri="{FF2B5EF4-FFF2-40B4-BE49-F238E27FC236}">
                <a16:creationId xmlns:a16="http://schemas.microsoft.com/office/drawing/2014/main" id="{36EDC9EE-1E75-4A71-BC32-AC96B68684E8}"/>
              </a:ext>
            </a:extLst>
          </p:cNvPr>
          <p:cNvSpPr/>
          <p:nvPr/>
        </p:nvSpPr>
        <p:spPr>
          <a:xfrm>
            <a:off x="4332186" y="2332187"/>
            <a:ext cx="2365662" cy="267283"/>
          </a:xfrm>
          <a:prstGeom prst="rect">
            <a:avLst/>
          </a:prstGeom>
          <a:noFill/>
          <a:ln w="12700">
            <a:noFill/>
          </a:ln>
        </p:spPr>
        <p:txBody>
          <a:bodyPr wrap="none" lIns="0" tIns="0" rIns="0" bIns="0" anchor="ctr">
            <a:noAutofit/>
          </a:bodyPr>
          <a:lstStyle/>
          <a:p>
            <a:r>
              <a:rPr lang="en-US" sz="1600" b="1" dirty="0">
                <a:solidFill>
                  <a:srgbClr val="18355E"/>
                </a:solidFill>
                <a:latin typeface="Arial" panose="020B0604020202020204" pitchFamily="34" charset="0"/>
                <a:cs typeface="Arial" panose="020B0604020202020204" pitchFamily="34" charset="0"/>
              </a:rPr>
              <a:t>5. Service Confirmation</a:t>
            </a:r>
          </a:p>
        </p:txBody>
      </p:sp>
      <p:sp>
        <p:nvSpPr>
          <p:cNvPr id="122" name="Rectangle 121">
            <a:extLst>
              <a:ext uri="{FF2B5EF4-FFF2-40B4-BE49-F238E27FC236}">
                <a16:creationId xmlns:a16="http://schemas.microsoft.com/office/drawing/2014/main" id="{39B2CEB2-F44E-40F3-9A05-B2F374675814}"/>
              </a:ext>
            </a:extLst>
          </p:cNvPr>
          <p:cNvSpPr/>
          <p:nvPr/>
        </p:nvSpPr>
        <p:spPr>
          <a:xfrm>
            <a:off x="4332186" y="1317141"/>
            <a:ext cx="2365662" cy="267283"/>
          </a:xfrm>
          <a:prstGeom prst="rect">
            <a:avLst/>
          </a:prstGeom>
          <a:noFill/>
          <a:ln w="12700">
            <a:noFill/>
          </a:ln>
        </p:spPr>
        <p:txBody>
          <a:bodyPr wrap="none" lIns="0" tIns="0" rIns="0" bIns="0" anchor="ctr">
            <a:noAutofit/>
          </a:bodyPr>
          <a:lstStyle/>
          <a:p>
            <a:r>
              <a:rPr lang="en-US" sz="1600" b="1" dirty="0">
                <a:solidFill>
                  <a:srgbClr val="767171"/>
                </a:solidFill>
                <a:latin typeface="Arial" panose="020B0604020202020204" pitchFamily="34" charset="0"/>
                <a:cs typeface="Arial" panose="020B0604020202020204" pitchFamily="34" charset="0"/>
              </a:rPr>
              <a:t>6. Monitoring and Control</a:t>
            </a:r>
          </a:p>
        </p:txBody>
      </p:sp>
    </p:spTree>
    <p:extLst>
      <p:ext uri="{BB962C8B-B14F-4D97-AF65-F5344CB8AC3E}">
        <p14:creationId xmlns:p14="http://schemas.microsoft.com/office/powerpoint/2010/main" val="9942774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AB3F75C4-7C05-48A8-9077-06369A5EB25D}"/>
              </a:ext>
            </a:extLst>
          </p:cNvPr>
          <p:cNvSpPr>
            <a:spLocks noGrp="1"/>
          </p:cNvSpPr>
          <p:nvPr>
            <p:ph type="sldNum" sz="quarter" idx="4"/>
          </p:nvPr>
        </p:nvSpPr>
        <p:spPr/>
        <p:txBody>
          <a:bodyPr/>
          <a:lstStyle/>
          <a:p>
            <a:fld id="{CC24BB70-E245-405D-9C25-ED7FF3DFED3E}" type="slidenum">
              <a:rPr lang="en-US" smtClean="0"/>
              <a:t>26</a:t>
            </a:fld>
            <a:endParaRPr lang="en-US" dirty="0"/>
          </a:p>
        </p:txBody>
      </p:sp>
      <p:sp>
        <p:nvSpPr>
          <p:cNvPr id="5" name="Text Placeholder 4">
            <a:extLst>
              <a:ext uri="{FF2B5EF4-FFF2-40B4-BE49-F238E27FC236}">
                <a16:creationId xmlns:a16="http://schemas.microsoft.com/office/drawing/2014/main" id="{B68DFF59-734C-49DA-A57D-11DD052E3C32}"/>
              </a:ext>
            </a:extLst>
          </p:cNvPr>
          <p:cNvSpPr>
            <a:spLocks noGrp="1"/>
          </p:cNvSpPr>
          <p:nvPr>
            <p:ph type="body" sz="quarter" idx="13"/>
          </p:nvPr>
        </p:nvSpPr>
        <p:spPr>
          <a:xfrm>
            <a:off x="649704" y="4805692"/>
            <a:ext cx="10795237" cy="1421928"/>
          </a:xfrm>
        </p:spPr>
        <p:txBody>
          <a:bodyPr/>
          <a:lstStyle/>
          <a:p>
            <a:r>
              <a:rPr lang="en-US" dirty="0"/>
              <a:t>“User terminals will be capable of multi-band and multi-waveform operations, whenever possible, to support agile, ‘path-agnostic’ connectivity, reducing vulnerability to interference and jamming.” </a:t>
            </a:r>
          </a:p>
          <a:p>
            <a:r>
              <a:rPr lang="en-US" b="1" dirty="0"/>
              <a:t>William J. Liquori Jr., Major General, USAF</a:t>
            </a:r>
          </a:p>
        </p:txBody>
      </p:sp>
      <p:sp>
        <p:nvSpPr>
          <p:cNvPr id="6" name="Text Placeholder 5">
            <a:extLst>
              <a:ext uri="{FF2B5EF4-FFF2-40B4-BE49-F238E27FC236}">
                <a16:creationId xmlns:a16="http://schemas.microsoft.com/office/drawing/2014/main" id="{51602A96-BBDF-46B9-B317-2016AB87A72B}"/>
              </a:ext>
            </a:extLst>
          </p:cNvPr>
          <p:cNvSpPr>
            <a:spLocks noGrp="1"/>
          </p:cNvSpPr>
          <p:nvPr>
            <p:ph type="body" sz="quarter" idx="14"/>
          </p:nvPr>
        </p:nvSpPr>
        <p:spPr/>
        <p:txBody>
          <a:bodyPr/>
          <a:lstStyle/>
          <a:p>
            <a:r>
              <a:rPr lang="en-US" dirty="0"/>
              <a:t>Use Cases</a:t>
            </a:r>
          </a:p>
        </p:txBody>
      </p:sp>
    </p:spTree>
    <p:extLst>
      <p:ext uri="{BB962C8B-B14F-4D97-AF65-F5344CB8AC3E}">
        <p14:creationId xmlns:p14="http://schemas.microsoft.com/office/powerpoint/2010/main" val="148344359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8D3D053-24E3-4D2B-AA7F-C4798CBAD050}"/>
              </a:ext>
            </a:extLst>
          </p:cNvPr>
          <p:cNvSpPr>
            <a:spLocks noGrp="1"/>
          </p:cNvSpPr>
          <p:nvPr>
            <p:ph type="sldNum" sz="quarter" idx="12"/>
          </p:nvPr>
        </p:nvSpPr>
        <p:spPr/>
        <p:txBody>
          <a:bodyPr/>
          <a:lstStyle/>
          <a:p>
            <a:fld id="{CC24BB70-E245-405D-9C25-ED7FF3DFED3E}" type="slidenum">
              <a:rPr lang="en-US" smtClean="0"/>
              <a:t>27</a:t>
            </a:fld>
            <a:endParaRPr lang="en-US" dirty="0"/>
          </a:p>
        </p:txBody>
      </p:sp>
      <p:sp>
        <p:nvSpPr>
          <p:cNvPr id="28" name="Title 27">
            <a:extLst>
              <a:ext uri="{FF2B5EF4-FFF2-40B4-BE49-F238E27FC236}">
                <a16:creationId xmlns:a16="http://schemas.microsoft.com/office/drawing/2014/main" id="{10EB733C-6DBA-4FE4-86D2-ACAAF1D1BEB6}"/>
              </a:ext>
            </a:extLst>
          </p:cNvPr>
          <p:cNvSpPr>
            <a:spLocks noGrp="1"/>
          </p:cNvSpPr>
          <p:nvPr>
            <p:ph type="title"/>
          </p:nvPr>
        </p:nvSpPr>
        <p:spPr>
          <a:xfrm>
            <a:off x="809748" y="283362"/>
            <a:ext cx="10515600" cy="572424"/>
          </a:xfrm>
        </p:spPr>
        <p:txBody>
          <a:bodyPr/>
          <a:lstStyle/>
          <a:p>
            <a:r>
              <a:rPr lang="en-US" dirty="0"/>
              <a:t>Modem/Terminal Agility</a:t>
            </a:r>
          </a:p>
        </p:txBody>
      </p:sp>
      <p:grpSp>
        <p:nvGrpSpPr>
          <p:cNvPr id="97" name="Group 96">
            <a:extLst>
              <a:ext uri="{FF2B5EF4-FFF2-40B4-BE49-F238E27FC236}">
                <a16:creationId xmlns:a16="http://schemas.microsoft.com/office/drawing/2014/main" id="{B602B6CB-D9C2-4A15-994D-90FFAB4906BD}"/>
              </a:ext>
            </a:extLst>
          </p:cNvPr>
          <p:cNvGrpSpPr/>
          <p:nvPr/>
        </p:nvGrpSpPr>
        <p:grpSpPr>
          <a:xfrm>
            <a:off x="5439581" y="3181270"/>
            <a:ext cx="663337" cy="1403696"/>
            <a:chOff x="5442490" y="3181270"/>
            <a:chExt cx="663337" cy="1403696"/>
          </a:xfrm>
        </p:grpSpPr>
        <p:grpSp>
          <p:nvGrpSpPr>
            <p:cNvPr id="76" name="Group 75">
              <a:extLst>
                <a:ext uri="{FF2B5EF4-FFF2-40B4-BE49-F238E27FC236}">
                  <a16:creationId xmlns:a16="http://schemas.microsoft.com/office/drawing/2014/main" id="{EFDFF163-F2BC-4BDA-85AD-894593EFCDBE}"/>
                </a:ext>
              </a:extLst>
            </p:cNvPr>
            <p:cNvGrpSpPr/>
            <p:nvPr/>
          </p:nvGrpSpPr>
          <p:grpSpPr>
            <a:xfrm>
              <a:off x="5448363" y="3181270"/>
              <a:ext cx="651590" cy="549303"/>
              <a:chOff x="6370682" y="707198"/>
              <a:chExt cx="651590" cy="549303"/>
            </a:xfrm>
          </p:grpSpPr>
          <p:sp>
            <p:nvSpPr>
              <p:cNvPr id="73" name="Rectangle 72">
                <a:extLst>
                  <a:ext uri="{FF2B5EF4-FFF2-40B4-BE49-F238E27FC236}">
                    <a16:creationId xmlns:a16="http://schemas.microsoft.com/office/drawing/2014/main" id="{1F242621-5186-4BE8-A052-EC0EA6AA8343}"/>
                  </a:ext>
                </a:extLst>
              </p:cNvPr>
              <p:cNvSpPr/>
              <p:nvPr/>
            </p:nvSpPr>
            <p:spPr>
              <a:xfrm>
                <a:off x="6520183" y="707198"/>
                <a:ext cx="352588" cy="146194"/>
              </a:xfrm>
              <a:prstGeom prst="rect">
                <a:avLst/>
              </a:prstGeom>
              <a:noFill/>
            </p:spPr>
            <p:txBody>
              <a:bodyPr wrap="none" lIns="0" tIns="0" rIns="0" bIns="0" anchor="ctr" anchorCtr="1">
                <a:noAutofit/>
              </a:bodyPr>
              <a:lstStyle/>
              <a:p>
                <a:pPr algn="ctr"/>
                <a:r>
                  <a:rPr lang="en-US" sz="1400" dirty="0">
                    <a:solidFill>
                      <a:srgbClr val="1A365E"/>
                    </a:solidFill>
                    <a:latin typeface="Arial" panose="020B0604020202020204" pitchFamily="34" charset="0"/>
                    <a:cs typeface="Arial" panose="020B0604020202020204" pitchFamily="34" charset="0"/>
                  </a:rPr>
                  <a:t>SAT-1</a:t>
                </a:r>
              </a:p>
            </p:txBody>
          </p:sp>
          <p:pic>
            <p:nvPicPr>
              <p:cNvPr id="75" name="Picture 74">
                <a:extLst>
                  <a:ext uri="{FF2B5EF4-FFF2-40B4-BE49-F238E27FC236}">
                    <a16:creationId xmlns:a16="http://schemas.microsoft.com/office/drawing/2014/main" id="{1584E725-B234-4BEC-80CC-CDDAAA609C10}"/>
                  </a:ext>
                </a:extLst>
              </p:cNvPr>
              <p:cNvPicPr>
                <a:picLocks noChangeAspect="1"/>
              </p:cNvPicPr>
              <p:nvPr/>
            </p:nvPicPr>
            <p:blipFill>
              <a:blip r:embed="rId2"/>
              <a:stretch>
                <a:fillRect/>
              </a:stretch>
            </p:blipFill>
            <p:spPr>
              <a:xfrm>
                <a:off x="6370682" y="876032"/>
                <a:ext cx="651590" cy="380469"/>
              </a:xfrm>
              <a:prstGeom prst="rect">
                <a:avLst/>
              </a:prstGeom>
            </p:spPr>
          </p:pic>
        </p:grpSp>
        <p:grpSp>
          <p:nvGrpSpPr>
            <p:cNvPr id="80" name="Group 79">
              <a:extLst>
                <a:ext uri="{FF2B5EF4-FFF2-40B4-BE49-F238E27FC236}">
                  <a16:creationId xmlns:a16="http://schemas.microsoft.com/office/drawing/2014/main" id="{4A44FC61-E791-462E-8D68-D04106DE14C5}"/>
                </a:ext>
              </a:extLst>
            </p:cNvPr>
            <p:cNvGrpSpPr/>
            <p:nvPr/>
          </p:nvGrpSpPr>
          <p:grpSpPr>
            <a:xfrm>
              <a:off x="5442490" y="4001083"/>
              <a:ext cx="663337" cy="583883"/>
              <a:chOff x="7392726" y="1529640"/>
              <a:chExt cx="663337" cy="583883"/>
            </a:xfrm>
          </p:grpSpPr>
          <p:sp>
            <p:nvSpPr>
              <p:cNvPr id="81" name="Rectangle 80">
                <a:extLst>
                  <a:ext uri="{FF2B5EF4-FFF2-40B4-BE49-F238E27FC236}">
                    <a16:creationId xmlns:a16="http://schemas.microsoft.com/office/drawing/2014/main" id="{8BF319B6-15DF-4AF4-9FCA-50CC9E6323FD}"/>
                  </a:ext>
                </a:extLst>
              </p:cNvPr>
              <p:cNvSpPr/>
              <p:nvPr/>
            </p:nvSpPr>
            <p:spPr>
              <a:xfrm>
                <a:off x="7548100" y="1529640"/>
                <a:ext cx="352588" cy="182900"/>
              </a:xfrm>
              <a:prstGeom prst="rect">
                <a:avLst/>
              </a:prstGeom>
              <a:noFill/>
            </p:spPr>
            <p:txBody>
              <a:bodyPr wrap="none" lIns="0" tIns="0" rIns="0" bIns="0" anchor="ctr" anchorCtr="1">
                <a:noAutofit/>
              </a:bodyPr>
              <a:lstStyle/>
              <a:p>
                <a:pPr algn="ctr"/>
                <a:r>
                  <a:rPr lang="en-US" sz="1400" dirty="0">
                    <a:solidFill>
                      <a:srgbClr val="6F7987"/>
                    </a:solidFill>
                    <a:latin typeface="Arial" panose="020B0604020202020204" pitchFamily="34" charset="0"/>
                    <a:cs typeface="Arial" panose="020B0604020202020204" pitchFamily="34" charset="0"/>
                  </a:rPr>
                  <a:t>SAT-2</a:t>
                </a:r>
              </a:p>
            </p:txBody>
          </p:sp>
          <p:pic>
            <p:nvPicPr>
              <p:cNvPr id="82" name="Picture 81">
                <a:extLst>
                  <a:ext uri="{FF2B5EF4-FFF2-40B4-BE49-F238E27FC236}">
                    <a16:creationId xmlns:a16="http://schemas.microsoft.com/office/drawing/2014/main" id="{61014E5A-82F0-40B7-AF92-8CBE855385CD}"/>
                  </a:ext>
                </a:extLst>
              </p:cNvPr>
              <p:cNvPicPr>
                <a:picLocks noChangeAspect="1"/>
              </p:cNvPicPr>
              <p:nvPr/>
            </p:nvPicPr>
            <p:blipFill>
              <a:blip r:embed="rId3"/>
              <a:stretch>
                <a:fillRect/>
              </a:stretch>
            </p:blipFill>
            <p:spPr>
              <a:xfrm>
                <a:off x="7392726" y="1726729"/>
                <a:ext cx="663337" cy="386794"/>
              </a:xfrm>
              <a:prstGeom prst="rect">
                <a:avLst/>
              </a:prstGeom>
            </p:spPr>
          </p:pic>
        </p:grpSp>
      </p:grpSp>
      <p:cxnSp>
        <p:nvCxnSpPr>
          <p:cNvPr id="201" name="Straight Connector 200">
            <a:extLst>
              <a:ext uri="{FF2B5EF4-FFF2-40B4-BE49-F238E27FC236}">
                <a16:creationId xmlns:a16="http://schemas.microsoft.com/office/drawing/2014/main" id="{18194B61-9202-41A0-A84C-D6FD0556D5DA}"/>
              </a:ext>
            </a:extLst>
          </p:cNvPr>
          <p:cNvCxnSpPr>
            <a:cxnSpLocks/>
            <a:stCxn id="75" idx="3"/>
            <a:endCxn id="128" idx="3"/>
          </p:cNvCxnSpPr>
          <p:nvPr/>
        </p:nvCxnSpPr>
        <p:spPr>
          <a:xfrm>
            <a:off x="6097044" y="3540339"/>
            <a:ext cx="618322" cy="72977"/>
          </a:xfrm>
          <a:prstGeom prst="line">
            <a:avLst/>
          </a:prstGeom>
          <a:no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cxnSp>
      <p:cxnSp>
        <p:nvCxnSpPr>
          <p:cNvPr id="318" name="Straight Connector 317">
            <a:extLst>
              <a:ext uri="{FF2B5EF4-FFF2-40B4-BE49-F238E27FC236}">
                <a16:creationId xmlns:a16="http://schemas.microsoft.com/office/drawing/2014/main" id="{C4283C95-6426-406F-84DB-02A9AB2CE1EC}"/>
              </a:ext>
            </a:extLst>
          </p:cNvPr>
          <p:cNvCxnSpPr>
            <a:cxnSpLocks/>
            <a:stCxn id="121" idx="3"/>
            <a:endCxn id="82" idx="1"/>
          </p:cNvCxnSpPr>
          <p:nvPr/>
        </p:nvCxnSpPr>
        <p:spPr>
          <a:xfrm>
            <a:off x="4827133" y="4325219"/>
            <a:ext cx="612448" cy="66350"/>
          </a:xfrm>
          <a:prstGeom prst="line">
            <a:avLst/>
          </a:prstGeom>
          <a:noFill/>
          <a:ln w="22225">
            <a:solidFill>
              <a:srgbClr val="00B0F0"/>
            </a:solidFill>
          </a:ln>
        </p:spPr>
        <p:style>
          <a:lnRef idx="2">
            <a:schemeClr val="accent1">
              <a:shade val="50000"/>
            </a:schemeClr>
          </a:lnRef>
          <a:fillRef idx="1">
            <a:schemeClr val="accent1"/>
          </a:fillRef>
          <a:effectRef idx="0">
            <a:schemeClr val="accent1"/>
          </a:effectRef>
          <a:fontRef idx="minor">
            <a:schemeClr val="lt1"/>
          </a:fontRef>
        </p:style>
      </p:cxnSp>
      <p:cxnSp>
        <p:nvCxnSpPr>
          <p:cNvPr id="341" name="Straight Connector 340">
            <a:extLst>
              <a:ext uri="{FF2B5EF4-FFF2-40B4-BE49-F238E27FC236}">
                <a16:creationId xmlns:a16="http://schemas.microsoft.com/office/drawing/2014/main" id="{98D932AE-A345-45DE-867D-EB2C4393CF50}"/>
              </a:ext>
            </a:extLst>
          </p:cNvPr>
          <p:cNvCxnSpPr>
            <a:cxnSpLocks/>
            <a:stCxn id="82" idx="3"/>
            <a:endCxn id="328" idx="3"/>
          </p:cNvCxnSpPr>
          <p:nvPr/>
        </p:nvCxnSpPr>
        <p:spPr>
          <a:xfrm>
            <a:off x="6102918" y="4391569"/>
            <a:ext cx="621973" cy="409721"/>
          </a:xfrm>
          <a:prstGeom prst="line">
            <a:avLst/>
          </a:prstGeom>
          <a:noFill/>
          <a:ln w="22225">
            <a:solidFill>
              <a:srgbClr val="00B0F0"/>
            </a:solidFill>
          </a:ln>
        </p:spPr>
        <p:style>
          <a:lnRef idx="2">
            <a:schemeClr val="accent1">
              <a:shade val="50000"/>
            </a:schemeClr>
          </a:lnRef>
          <a:fillRef idx="1">
            <a:schemeClr val="accent1"/>
          </a:fillRef>
          <a:effectRef idx="0">
            <a:schemeClr val="accent1"/>
          </a:effectRef>
          <a:fontRef idx="minor">
            <a:schemeClr val="lt1"/>
          </a:fontRef>
        </p:style>
      </p:cxnSp>
      <p:cxnSp>
        <p:nvCxnSpPr>
          <p:cNvPr id="256" name="Straight Connector 255">
            <a:extLst>
              <a:ext uri="{FF2B5EF4-FFF2-40B4-BE49-F238E27FC236}">
                <a16:creationId xmlns:a16="http://schemas.microsoft.com/office/drawing/2014/main" id="{92A16F53-6C33-4A60-B678-35E37B603EA3}"/>
              </a:ext>
            </a:extLst>
          </p:cNvPr>
          <p:cNvCxnSpPr>
            <a:cxnSpLocks/>
            <a:stCxn id="188" idx="3"/>
            <a:endCxn id="75" idx="1"/>
          </p:cNvCxnSpPr>
          <p:nvPr/>
        </p:nvCxnSpPr>
        <p:spPr>
          <a:xfrm flipV="1">
            <a:off x="4827133" y="3540339"/>
            <a:ext cx="618321" cy="139400"/>
          </a:xfrm>
          <a:prstGeom prst="line">
            <a:avLst/>
          </a:prstGeom>
          <a:no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cxnSp>
      <p:grpSp>
        <p:nvGrpSpPr>
          <p:cNvPr id="150" name="Group 149">
            <a:extLst>
              <a:ext uri="{FF2B5EF4-FFF2-40B4-BE49-F238E27FC236}">
                <a16:creationId xmlns:a16="http://schemas.microsoft.com/office/drawing/2014/main" id="{A015371A-0924-4489-9620-16C9B49D6A9C}"/>
              </a:ext>
            </a:extLst>
          </p:cNvPr>
          <p:cNvGrpSpPr/>
          <p:nvPr/>
        </p:nvGrpSpPr>
        <p:grpSpPr>
          <a:xfrm>
            <a:off x="988222" y="3211637"/>
            <a:ext cx="2878580" cy="1560196"/>
            <a:chOff x="2480752" y="3983973"/>
            <a:chExt cx="5703340" cy="2496708"/>
          </a:xfrm>
        </p:grpSpPr>
        <p:sp>
          <p:nvSpPr>
            <p:cNvPr id="151" name="Rectangle: Rounded Corners 150">
              <a:extLst>
                <a:ext uri="{FF2B5EF4-FFF2-40B4-BE49-F238E27FC236}">
                  <a16:creationId xmlns:a16="http://schemas.microsoft.com/office/drawing/2014/main" id="{A863CA65-C4E7-4F9B-B3B6-CB77B2AF689B}"/>
                </a:ext>
              </a:extLst>
            </p:cNvPr>
            <p:cNvSpPr/>
            <p:nvPr/>
          </p:nvSpPr>
          <p:spPr>
            <a:xfrm>
              <a:off x="2603833" y="3983973"/>
              <a:ext cx="5580259" cy="2496708"/>
            </a:xfrm>
            <a:prstGeom prst="roundRect">
              <a:avLst>
                <a:gd name="adj" fmla="val 2541"/>
              </a:avLst>
            </a:prstGeom>
            <a:solidFill>
              <a:schemeClr val="bg1">
                <a:lumMod val="95000"/>
              </a:schemeClr>
            </a:solidFill>
            <a:ln w="28575">
              <a:solidFill>
                <a:srgbClr val="ABABAB"/>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dirty="0">
                <a:latin typeface="Arial" panose="020B0604020202020204" pitchFamily="34" charset="0"/>
                <a:cs typeface="Arial" panose="020B0604020202020204" pitchFamily="34" charset="0"/>
              </a:endParaRPr>
            </a:p>
          </p:txBody>
        </p:sp>
        <p:sp>
          <p:nvSpPr>
            <p:cNvPr id="152" name="Rectangle 151">
              <a:extLst>
                <a:ext uri="{FF2B5EF4-FFF2-40B4-BE49-F238E27FC236}">
                  <a16:creationId xmlns:a16="http://schemas.microsoft.com/office/drawing/2014/main" id="{92506D4E-7CB6-403B-901D-0755E25F55A3}"/>
                </a:ext>
              </a:extLst>
            </p:cNvPr>
            <p:cNvSpPr/>
            <p:nvPr/>
          </p:nvSpPr>
          <p:spPr>
            <a:xfrm rot="16200000">
              <a:off x="2267482" y="5172678"/>
              <a:ext cx="667137" cy="240598"/>
            </a:xfrm>
            <a:prstGeom prst="rect">
              <a:avLst/>
            </a:prstGeom>
            <a:solidFill>
              <a:schemeClr val="bg1">
                <a:lumMod val="95000"/>
              </a:schemeClr>
            </a:solidFill>
            <a:ln w="12700">
              <a:noFill/>
            </a:ln>
          </p:spPr>
          <p:txBody>
            <a:bodyPr wrap="none" lIns="0" tIns="0" rIns="0" bIns="0" anchor="ctr">
              <a:noAutofit/>
            </a:bodyPr>
            <a:lstStyle/>
            <a:p>
              <a:pPr algn="ctr"/>
              <a:r>
                <a:rPr lang="en-US" sz="1100" b="1" dirty="0">
                  <a:latin typeface="Arial" panose="020B0604020202020204" pitchFamily="34" charset="0"/>
                  <a:cs typeface="Arial" panose="020B0604020202020204" pitchFamily="34" charset="0"/>
                </a:rPr>
                <a:t>NFVI</a:t>
              </a:r>
            </a:p>
          </p:txBody>
        </p:sp>
      </p:grpSp>
      <p:grpSp>
        <p:nvGrpSpPr>
          <p:cNvPr id="8" name="Group 7">
            <a:extLst>
              <a:ext uri="{FF2B5EF4-FFF2-40B4-BE49-F238E27FC236}">
                <a16:creationId xmlns:a16="http://schemas.microsoft.com/office/drawing/2014/main" id="{358B854D-9048-4DA3-9E4F-E2F9539B59AA}"/>
              </a:ext>
            </a:extLst>
          </p:cNvPr>
          <p:cNvGrpSpPr/>
          <p:nvPr/>
        </p:nvGrpSpPr>
        <p:grpSpPr>
          <a:xfrm>
            <a:off x="2931496" y="3481800"/>
            <a:ext cx="1895637" cy="395878"/>
            <a:chOff x="3035448" y="2451541"/>
            <a:chExt cx="1895637" cy="395878"/>
          </a:xfrm>
        </p:grpSpPr>
        <p:sp>
          <p:nvSpPr>
            <p:cNvPr id="188" name="Rectangle: Rounded Corners 35">
              <a:extLst>
                <a:ext uri="{FF2B5EF4-FFF2-40B4-BE49-F238E27FC236}">
                  <a16:creationId xmlns:a16="http://schemas.microsoft.com/office/drawing/2014/main" id="{BB25A694-D000-4D3C-BC7C-9046E20AFCEE}"/>
                </a:ext>
              </a:extLst>
            </p:cNvPr>
            <p:cNvSpPr/>
            <p:nvPr/>
          </p:nvSpPr>
          <p:spPr bwMode="auto">
            <a:xfrm>
              <a:off x="3035448" y="2451541"/>
              <a:ext cx="1895637" cy="395878"/>
            </a:xfrm>
            <a:prstGeom prst="roundRect">
              <a:avLst/>
            </a:prstGeom>
            <a:noFill/>
            <a:ln w="19050">
              <a:solidFill>
                <a:srgbClr val="FF0000"/>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08" tIns="143367" rIns="179208" bIns="143367" numCol="1" spcCol="0" rtlCol="0" fromWordArt="0" anchor="t" anchorCtr="0" forceAA="0" compatLnSpc="1">
              <a:prstTxWarp prst="textNoShape">
                <a:avLst/>
              </a:prstTxWarp>
              <a:noAutofit/>
            </a:bodyPr>
            <a:lstStyle/>
            <a:p>
              <a:pPr algn="ctr" defTabSz="913761" fontAlgn="base">
                <a:lnSpc>
                  <a:spcPct val="90000"/>
                </a:lnSpc>
                <a:spcBef>
                  <a:spcPct val="0"/>
                </a:spcBef>
                <a:spcAft>
                  <a:spcPct val="0"/>
                </a:spcAft>
                <a:defRPr/>
              </a:pPr>
              <a:endParaRPr lang="en-US" sz="2000" dirty="0">
                <a:gradFill>
                  <a:gsLst>
                    <a:gs pos="0">
                      <a:srgbClr val="FFFFFF"/>
                    </a:gs>
                    <a:gs pos="100000">
                      <a:srgbClr val="FFFFFF"/>
                    </a:gs>
                  </a:gsLst>
                  <a:lin ang="5400000" scaled="0"/>
                </a:gradFill>
                <a:latin typeface="Segoe UI"/>
                <a:ea typeface="Segoe UI" pitchFamily="34" charset="0"/>
                <a:cs typeface="Segoe UI" pitchFamily="34" charset="0"/>
              </a:endParaRPr>
            </a:p>
          </p:txBody>
        </p:sp>
        <p:pic>
          <p:nvPicPr>
            <p:cNvPr id="190" name="Picture 189">
              <a:extLst>
                <a:ext uri="{FF2B5EF4-FFF2-40B4-BE49-F238E27FC236}">
                  <a16:creationId xmlns:a16="http://schemas.microsoft.com/office/drawing/2014/main" id="{87225225-A878-4A20-8095-0A5DBAB42516}"/>
                </a:ext>
              </a:extLst>
            </p:cNvPr>
            <p:cNvPicPr>
              <a:picLocks noChangeAspect="1"/>
            </p:cNvPicPr>
            <p:nvPr/>
          </p:nvPicPr>
          <p:blipFill rotWithShape="1">
            <a:blip r:embed="rId4"/>
            <a:srcRect l="22385" t="19312" b="32035"/>
            <a:stretch/>
          </p:blipFill>
          <p:spPr>
            <a:xfrm>
              <a:off x="4077217" y="2536411"/>
              <a:ext cx="382710" cy="226138"/>
            </a:xfrm>
            <a:prstGeom prst="rect">
              <a:avLst/>
            </a:prstGeom>
          </p:spPr>
        </p:pic>
        <p:pic>
          <p:nvPicPr>
            <p:cNvPr id="191" name="Picture 190">
              <a:extLst>
                <a:ext uri="{FF2B5EF4-FFF2-40B4-BE49-F238E27FC236}">
                  <a16:creationId xmlns:a16="http://schemas.microsoft.com/office/drawing/2014/main" id="{DD38AE77-BD06-4D1F-ACEE-3B979A45B5AD}"/>
                </a:ext>
              </a:extLst>
            </p:cNvPr>
            <p:cNvPicPr>
              <a:picLocks noChangeAspect="1"/>
            </p:cNvPicPr>
            <p:nvPr/>
          </p:nvPicPr>
          <p:blipFill>
            <a:blip r:embed="rId5"/>
            <a:stretch>
              <a:fillRect/>
            </a:stretch>
          </p:blipFill>
          <p:spPr>
            <a:xfrm>
              <a:off x="3088396" y="2491082"/>
              <a:ext cx="779577" cy="316796"/>
            </a:xfrm>
            <a:prstGeom prst="rect">
              <a:avLst/>
            </a:prstGeom>
          </p:spPr>
        </p:pic>
        <p:pic>
          <p:nvPicPr>
            <p:cNvPr id="192" name="Picture 191">
              <a:extLst>
                <a:ext uri="{FF2B5EF4-FFF2-40B4-BE49-F238E27FC236}">
                  <a16:creationId xmlns:a16="http://schemas.microsoft.com/office/drawing/2014/main" id="{62C38A3A-0AE5-44AC-A93F-B87082308E06}"/>
                </a:ext>
              </a:extLst>
            </p:cNvPr>
            <p:cNvPicPr>
              <a:picLocks noChangeAspect="1"/>
            </p:cNvPicPr>
            <p:nvPr/>
          </p:nvPicPr>
          <p:blipFill>
            <a:blip r:embed="rId6"/>
            <a:stretch>
              <a:fillRect/>
            </a:stretch>
          </p:blipFill>
          <p:spPr>
            <a:xfrm>
              <a:off x="4573032" y="2475548"/>
              <a:ext cx="307336" cy="347864"/>
            </a:xfrm>
            <a:prstGeom prst="rect">
              <a:avLst/>
            </a:prstGeom>
          </p:spPr>
        </p:pic>
        <p:cxnSp>
          <p:nvCxnSpPr>
            <p:cNvPr id="193" name="Straight Connector 192">
              <a:extLst>
                <a:ext uri="{FF2B5EF4-FFF2-40B4-BE49-F238E27FC236}">
                  <a16:creationId xmlns:a16="http://schemas.microsoft.com/office/drawing/2014/main" id="{86BE2629-480E-4A55-B3A3-6EB0711A80FF}"/>
                </a:ext>
              </a:extLst>
            </p:cNvPr>
            <p:cNvCxnSpPr>
              <a:cxnSpLocks/>
              <a:stCxn id="191" idx="3"/>
              <a:endCxn id="190" idx="1"/>
            </p:cNvCxnSpPr>
            <p:nvPr/>
          </p:nvCxnSpPr>
          <p:spPr>
            <a:xfrm>
              <a:off x="3867973" y="2649480"/>
              <a:ext cx="209244" cy="0"/>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4" name="Straight Connector 193">
              <a:extLst>
                <a:ext uri="{FF2B5EF4-FFF2-40B4-BE49-F238E27FC236}">
                  <a16:creationId xmlns:a16="http://schemas.microsoft.com/office/drawing/2014/main" id="{5B874C59-2BE2-4FE2-9883-5C6D0E35C895}"/>
                </a:ext>
              </a:extLst>
            </p:cNvPr>
            <p:cNvCxnSpPr>
              <a:cxnSpLocks/>
              <a:stCxn id="190" idx="3"/>
            </p:cNvCxnSpPr>
            <p:nvPr/>
          </p:nvCxnSpPr>
          <p:spPr>
            <a:xfrm>
              <a:off x="4459927" y="2649480"/>
              <a:ext cx="113105" cy="0"/>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20" name="Group 119">
            <a:extLst>
              <a:ext uri="{FF2B5EF4-FFF2-40B4-BE49-F238E27FC236}">
                <a16:creationId xmlns:a16="http://schemas.microsoft.com/office/drawing/2014/main" id="{10EB685C-EC4A-4BB5-9552-54835A4998F6}"/>
              </a:ext>
            </a:extLst>
          </p:cNvPr>
          <p:cNvGrpSpPr/>
          <p:nvPr/>
        </p:nvGrpSpPr>
        <p:grpSpPr>
          <a:xfrm>
            <a:off x="2931496" y="4127280"/>
            <a:ext cx="1895637" cy="395878"/>
            <a:chOff x="3035448" y="2451541"/>
            <a:chExt cx="1895637" cy="395878"/>
          </a:xfrm>
        </p:grpSpPr>
        <p:sp>
          <p:nvSpPr>
            <p:cNvPr id="121" name="Rectangle: Rounded Corners 35">
              <a:extLst>
                <a:ext uri="{FF2B5EF4-FFF2-40B4-BE49-F238E27FC236}">
                  <a16:creationId xmlns:a16="http://schemas.microsoft.com/office/drawing/2014/main" id="{FEF3C38D-F8AB-4B76-BD4A-BAE385A052FF}"/>
                </a:ext>
              </a:extLst>
            </p:cNvPr>
            <p:cNvSpPr/>
            <p:nvPr/>
          </p:nvSpPr>
          <p:spPr bwMode="auto">
            <a:xfrm>
              <a:off x="3035448" y="2451541"/>
              <a:ext cx="1895637" cy="395878"/>
            </a:xfrm>
            <a:prstGeom prst="roundRect">
              <a:avLst/>
            </a:prstGeom>
            <a:noFill/>
            <a:ln w="19050">
              <a:solidFill>
                <a:srgbClr val="00B0F0"/>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08" tIns="143367" rIns="179208" bIns="143367" numCol="1" spcCol="0" rtlCol="0" fromWordArt="0" anchor="t" anchorCtr="0" forceAA="0" compatLnSpc="1">
              <a:prstTxWarp prst="textNoShape">
                <a:avLst/>
              </a:prstTxWarp>
              <a:noAutofit/>
            </a:bodyPr>
            <a:lstStyle/>
            <a:p>
              <a:pPr algn="ctr" defTabSz="913761" fontAlgn="base">
                <a:lnSpc>
                  <a:spcPct val="90000"/>
                </a:lnSpc>
                <a:spcBef>
                  <a:spcPct val="0"/>
                </a:spcBef>
                <a:spcAft>
                  <a:spcPct val="0"/>
                </a:spcAft>
                <a:defRPr/>
              </a:pPr>
              <a:endParaRPr lang="en-US" sz="2000" dirty="0">
                <a:gradFill>
                  <a:gsLst>
                    <a:gs pos="0">
                      <a:srgbClr val="FFFFFF"/>
                    </a:gs>
                    <a:gs pos="100000">
                      <a:srgbClr val="FFFFFF"/>
                    </a:gs>
                  </a:gsLst>
                  <a:lin ang="5400000" scaled="0"/>
                </a:gradFill>
                <a:latin typeface="Segoe UI"/>
                <a:ea typeface="Segoe UI" pitchFamily="34" charset="0"/>
                <a:cs typeface="Segoe UI" pitchFamily="34" charset="0"/>
              </a:endParaRPr>
            </a:p>
          </p:txBody>
        </p:sp>
        <p:pic>
          <p:nvPicPr>
            <p:cNvPr id="122" name="Picture 121">
              <a:extLst>
                <a:ext uri="{FF2B5EF4-FFF2-40B4-BE49-F238E27FC236}">
                  <a16:creationId xmlns:a16="http://schemas.microsoft.com/office/drawing/2014/main" id="{95C883FE-1A75-47E6-BFA7-18909C8E5E4F}"/>
                </a:ext>
              </a:extLst>
            </p:cNvPr>
            <p:cNvPicPr>
              <a:picLocks noChangeAspect="1"/>
            </p:cNvPicPr>
            <p:nvPr/>
          </p:nvPicPr>
          <p:blipFill rotWithShape="1">
            <a:blip r:embed="rId4"/>
            <a:srcRect l="22385" t="19312" b="32035"/>
            <a:stretch/>
          </p:blipFill>
          <p:spPr>
            <a:xfrm>
              <a:off x="4077217" y="2536411"/>
              <a:ext cx="382710" cy="226138"/>
            </a:xfrm>
            <a:prstGeom prst="rect">
              <a:avLst/>
            </a:prstGeom>
          </p:spPr>
        </p:pic>
        <p:pic>
          <p:nvPicPr>
            <p:cNvPr id="123" name="Picture 122">
              <a:extLst>
                <a:ext uri="{FF2B5EF4-FFF2-40B4-BE49-F238E27FC236}">
                  <a16:creationId xmlns:a16="http://schemas.microsoft.com/office/drawing/2014/main" id="{44BF139A-03C0-4FDF-AB4D-628B07841F3B}"/>
                </a:ext>
              </a:extLst>
            </p:cNvPr>
            <p:cNvPicPr>
              <a:picLocks noChangeAspect="1"/>
            </p:cNvPicPr>
            <p:nvPr/>
          </p:nvPicPr>
          <p:blipFill>
            <a:blip r:embed="rId5"/>
            <a:stretch>
              <a:fillRect/>
            </a:stretch>
          </p:blipFill>
          <p:spPr>
            <a:xfrm>
              <a:off x="3088396" y="2491082"/>
              <a:ext cx="779577" cy="316796"/>
            </a:xfrm>
            <a:prstGeom prst="rect">
              <a:avLst/>
            </a:prstGeom>
          </p:spPr>
        </p:pic>
        <p:pic>
          <p:nvPicPr>
            <p:cNvPr id="124" name="Picture 123">
              <a:extLst>
                <a:ext uri="{FF2B5EF4-FFF2-40B4-BE49-F238E27FC236}">
                  <a16:creationId xmlns:a16="http://schemas.microsoft.com/office/drawing/2014/main" id="{366C5EFF-B264-4F94-B0CE-C59F05FF3CFE}"/>
                </a:ext>
              </a:extLst>
            </p:cNvPr>
            <p:cNvPicPr>
              <a:picLocks noChangeAspect="1"/>
            </p:cNvPicPr>
            <p:nvPr/>
          </p:nvPicPr>
          <p:blipFill>
            <a:blip r:embed="rId6"/>
            <a:stretch>
              <a:fillRect/>
            </a:stretch>
          </p:blipFill>
          <p:spPr>
            <a:xfrm>
              <a:off x="4573032" y="2475548"/>
              <a:ext cx="307336" cy="347864"/>
            </a:xfrm>
            <a:prstGeom prst="rect">
              <a:avLst/>
            </a:prstGeom>
          </p:spPr>
        </p:pic>
        <p:cxnSp>
          <p:nvCxnSpPr>
            <p:cNvPr id="125" name="Straight Connector 124">
              <a:extLst>
                <a:ext uri="{FF2B5EF4-FFF2-40B4-BE49-F238E27FC236}">
                  <a16:creationId xmlns:a16="http://schemas.microsoft.com/office/drawing/2014/main" id="{E14A8262-3971-460C-B201-A8F3C6D09163}"/>
                </a:ext>
              </a:extLst>
            </p:cNvPr>
            <p:cNvCxnSpPr>
              <a:cxnSpLocks/>
              <a:stCxn id="123" idx="3"/>
              <a:endCxn id="122" idx="1"/>
            </p:cNvCxnSpPr>
            <p:nvPr/>
          </p:nvCxnSpPr>
          <p:spPr>
            <a:xfrm>
              <a:off x="3867973" y="2649480"/>
              <a:ext cx="209244" cy="0"/>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8C957555-4266-42F6-9219-0876EE8B4014}"/>
                </a:ext>
              </a:extLst>
            </p:cNvPr>
            <p:cNvCxnSpPr>
              <a:cxnSpLocks/>
              <a:stCxn id="122" idx="3"/>
            </p:cNvCxnSpPr>
            <p:nvPr/>
          </p:nvCxnSpPr>
          <p:spPr>
            <a:xfrm>
              <a:off x="4459927" y="2649480"/>
              <a:ext cx="113105" cy="0"/>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5" name="Group 164">
            <a:extLst>
              <a:ext uri="{FF2B5EF4-FFF2-40B4-BE49-F238E27FC236}">
                <a16:creationId xmlns:a16="http://schemas.microsoft.com/office/drawing/2014/main" id="{023E7A72-362D-4FB9-B26E-687D5370ADFE}"/>
              </a:ext>
            </a:extLst>
          </p:cNvPr>
          <p:cNvGrpSpPr/>
          <p:nvPr/>
        </p:nvGrpSpPr>
        <p:grpSpPr>
          <a:xfrm>
            <a:off x="2380761" y="3458613"/>
            <a:ext cx="367960" cy="1047316"/>
            <a:chOff x="2779294" y="1213392"/>
            <a:chExt cx="367960" cy="1047316"/>
          </a:xfrm>
        </p:grpSpPr>
        <p:grpSp>
          <p:nvGrpSpPr>
            <p:cNvPr id="166" name="Group 165">
              <a:extLst>
                <a:ext uri="{FF2B5EF4-FFF2-40B4-BE49-F238E27FC236}">
                  <a16:creationId xmlns:a16="http://schemas.microsoft.com/office/drawing/2014/main" id="{7FF42915-28C6-4E12-B51C-7745B1ED6BE0}"/>
                </a:ext>
              </a:extLst>
            </p:cNvPr>
            <p:cNvGrpSpPr/>
            <p:nvPr/>
          </p:nvGrpSpPr>
          <p:grpSpPr>
            <a:xfrm>
              <a:off x="2779294" y="1213392"/>
              <a:ext cx="367960" cy="1047316"/>
              <a:chOff x="1443953" y="1262396"/>
              <a:chExt cx="2670778" cy="2644231"/>
            </a:xfrm>
          </p:grpSpPr>
          <p:grpSp>
            <p:nvGrpSpPr>
              <p:cNvPr id="170" name="Group 169">
                <a:extLst>
                  <a:ext uri="{FF2B5EF4-FFF2-40B4-BE49-F238E27FC236}">
                    <a16:creationId xmlns:a16="http://schemas.microsoft.com/office/drawing/2014/main" id="{4D023A7E-C696-4FB3-A80D-DC6AAF9A7340}"/>
                  </a:ext>
                </a:extLst>
              </p:cNvPr>
              <p:cNvGrpSpPr/>
              <p:nvPr/>
            </p:nvGrpSpPr>
            <p:grpSpPr>
              <a:xfrm>
                <a:off x="1443953" y="2047867"/>
                <a:ext cx="2620940" cy="1858760"/>
                <a:chOff x="5985172" y="1768691"/>
                <a:chExt cx="2378652" cy="1784315"/>
              </a:xfrm>
            </p:grpSpPr>
            <p:sp>
              <p:nvSpPr>
                <p:cNvPr id="173" name="Freeform: Shape 172">
                  <a:extLst>
                    <a:ext uri="{FF2B5EF4-FFF2-40B4-BE49-F238E27FC236}">
                      <a16:creationId xmlns:a16="http://schemas.microsoft.com/office/drawing/2014/main" id="{2B62E985-889D-4BE4-8791-70C0951F0DD1}"/>
                    </a:ext>
                  </a:extLst>
                </p:cNvPr>
                <p:cNvSpPr/>
                <p:nvPr/>
              </p:nvSpPr>
              <p:spPr>
                <a:xfrm>
                  <a:off x="6001241" y="1768691"/>
                  <a:ext cx="2362583" cy="1255933"/>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AD5E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3200" b="1" dirty="0">
                    <a:gradFill>
                      <a:gsLst>
                        <a:gs pos="0">
                          <a:srgbClr val="FFFFFF"/>
                        </a:gs>
                        <a:gs pos="100000">
                          <a:srgbClr val="FFFFFF"/>
                        </a:gs>
                      </a:gsLst>
                      <a:lin ang="5400000" scaled="0"/>
                    </a:gradFill>
                    <a:latin typeface="Arial" panose="020B0604020202020204" pitchFamily="34" charset="0"/>
                    <a:cs typeface="Arial" panose="020B0604020202020204" pitchFamily="34" charset="0"/>
                  </a:endParaRPr>
                </a:p>
              </p:txBody>
            </p:sp>
            <p:sp>
              <p:nvSpPr>
                <p:cNvPr id="174" name="Freeform: Shape 173">
                  <a:extLst>
                    <a:ext uri="{FF2B5EF4-FFF2-40B4-BE49-F238E27FC236}">
                      <a16:creationId xmlns:a16="http://schemas.microsoft.com/office/drawing/2014/main" id="{D7E82D20-3F55-42B3-A57D-BDA51D91FD18}"/>
                    </a:ext>
                  </a:extLst>
                </p:cNvPr>
                <p:cNvSpPr/>
                <p:nvPr/>
              </p:nvSpPr>
              <p:spPr>
                <a:xfrm rot="10800000" flipV="1">
                  <a:off x="5985172" y="2297076"/>
                  <a:ext cx="2362582" cy="1255930"/>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AD5E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3200" b="1" dirty="0">
                    <a:gradFill>
                      <a:gsLst>
                        <a:gs pos="0">
                          <a:srgbClr val="FFFFFF"/>
                        </a:gs>
                        <a:gs pos="100000">
                          <a:srgbClr val="FFFFFF"/>
                        </a:gs>
                      </a:gsLst>
                      <a:lin ang="5400000" scaled="0"/>
                    </a:gradFill>
                    <a:latin typeface="Arial" panose="020B0604020202020204" pitchFamily="34" charset="0"/>
                    <a:cs typeface="Arial" panose="020B0604020202020204" pitchFamily="34" charset="0"/>
                  </a:endParaRPr>
                </a:p>
              </p:txBody>
            </p:sp>
          </p:grpSp>
          <p:sp>
            <p:nvSpPr>
              <p:cNvPr id="171" name="Freeform: Shape 170">
                <a:extLst>
                  <a:ext uri="{FF2B5EF4-FFF2-40B4-BE49-F238E27FC236}">
                    <a16:creationId xmlns:a16="http://schemas.microsoft.com/office/drawing/2014/main" id="{142E8B7C-3107-4482-9B1E-D313ADA3AC1B}"/>
                  </a:ext>
                </a:extLst>
              </p:cNvPr>
              <p:cNvSpPr/>
              <p:nvPr/>
            </p:nvSpPr>
            <p:spPr>
              <a:xfrm rot="10800000">
                <a:off x="1511497" y="1262396"/>
                <a:ext cx="2603234" cy="1308329"/>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AD5E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3200" b="1" dirty="0">
                  <a:gradFill>
                    <a:gsLst>
                      <a:gs pos="0">
                        <a:srgbClr val="FFFFFF"/>
                      </a:gs>
                      <a:gs pos="100000">
                        <a:srgbClr val="FFFFFF"/>
                      </a:gs>
                    </a:gsLst>
                    <a:lin ang="5400000" scaled="0"/>
                  </a:gradFill>
                  <a:latin typeface="Arial" panose="020B0604020202020204" pitchFamily="34" charset="0"/>
                  <a:cs typeface="Arial" panose="020B0604020202020204" pitchFamily="34" charset="0"/>
                </a:endParaRPr>
              </a:p>
            </p:txBody>
          </p:sp>
          <p:sp>
            <p:nvSpPr>
              <p:cNvPr id="172" name="Freeform: Shape 171">
                <a:extLst>
                  <a:ext uri="{FF2B5EF4-FFF2-40B4-BE49-F238E27FC236}">
                    <a16:creationId xmlns:a16="http://schemas.microsoft.com/office/drawing/2014/main" id="{DBCDA38B-50A1-4998-B187-4E9D9ADEC10B}"/>
                  </a:ext>
                </a:extLst>
              </p:cNvPr>
              <p:cNvSpPr/>
              <p:nvPr/>
            </p:nvSpPr>
            <p:spPr>
              <a:xfrm>
                <a:off x="1464136" y="1415323"/>
                <a:ext cx="2603234" cy="1308329"/>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AD5E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3200" b="1" dirty="0">
                  <a:gradFill>
                    <a:gsLst>
                      <a:gs pos="0">
                        <a:srgbClr val="FFFFFF"/>
                      </a:gs>
                      <a:gs pos="100000">
                        <a:srgbClr val="FFFFFF"/>
                      </a:gs>
                    </a:gsLst>
                    <a:lin ang="5400000" scaled="0"/>
                  </a:gradFill>
                  <a:latin typeface="Arial" panose="020B0604020202020204" pitchFamily="34" charset="0"/>
                  <a:cs typeface="Arial" panose="020B0604020202020204" pitchFamily="34" charset="0"/>
                </a:endParaRPr>
              </a:p>
            </p:txBody>
          </p:sp>
        </p:grpSp>
        <p:pic>
          <p:nvPicPr>
            <p:cNvPr id="167" name="Picture 166">
              <a:extLst>
                <a:ext uri="{FF2B5EF4-FFF2-40B4-BE49-F238E27FC236}">
                  <a16:creationId xmlns:a16="http://schemas.microsoft.com/office/drawing/2014/main" id="{F21589E9-736B-484B-AD93-89401422B609}"/>
                </a:ext>
              </a:extLst>
            </p:cNvPr>
            <p:cNvPicPr>
              <a:picLocks noChangeAspect="1"/>
            </p:cNvPicPr>
            <p:nvPr/>
          </p:nvPicPr>
          <p:blipFill>
            <a:blip r:embed="rId7"/>
            <a:stretch>
              <a:fillRect/>
            </a:stretch>
          </p:blipFill>
          <p:spPr>
            <a:xfrm>
              <a:off x="2797367" y="1896699"/>
              <a:ext cx="320898" cy="320399"/>
            </a:xfrm>
            <a:prstGeom prst="rect">
              <a:avLst/>
            </a:prstGeom>
          </p:spPr>
        </p:pic>
        <p:pic>
          <p:nvPicPr>
            <p:cNvPr id="168" name="Picture 167">
              <a:extLst>
                <a:ext uri="{FF2B5EF4-FFF2-40B4-BE49-F238E27FC236}">
                  <a16:creationId xmlns:a16="http://schemas.microsoft.com/office/drawing/2014/main" id="{20EF51B2-33D4-4856-9914-08DF92B4182F}"/>
                </a:ext>
              </a:extLst>
            </p:cNvPr>
            <p:cNvPicPr>
              <a:picLocks noChangeAspect="1"/>
            </p:cNvPicPr>
            <p:nvPr/>
          </p:nvPicPr>
          <p:blipFill>
            <a:blip r:embed="rId8"/>
            <a:stretch>
              <a:fillRect/>
            </a:stretch>
          </p:blipFill>
          <p:spPr>
            <a:xfrm>
              <a:off x="2820168" y="1588232"/>
              <a:ext cx="275296" cy="295920"/>
            </a:xfrm>
            <a:prstGeom prst="rect">
              <a:avLst/>
            </a:prstGeom>
          </p:spPr>
        </p:pic>
        <p:pic>
          <p:nvPicPr>
            <p:cNvPr id="169" name="Picture 168">
              <a:extLst>
                <a:ext uri="{FF2B5EF4-FFF2-40B4-BE49-F238E27FC236}">
                  <a16:creationId xmlns:a16="http://schemas.microsoft.com/office/drawing/2014/main" id="{7F6DF45C-B062-43A5-9714-0D3854821185}"/>
                </a:ext>
              </a:extLst>
            </p:cNvPr>
            <p:cNvPicPr>
              <a:picLocks noChangeAspect="1"/>
            </p:cNvPicPr>
            <p:nvPr/>
          </p:nvPicPr>
          <p:blipFill>
            <a:blip r:embed="rId8"/>
            <a:stretch>
              <a:fillRect/>
            </a:stretch>
          </p:blipFill>
          <p:spPr>
            <a:xfrm>
              <a:off x="2820168" y="1279766"/>
              <a:ext cx="275296" cy="295920"/>
            </a:xfrm>
            <a:prstGeom prst="rect">
              <a:avLst/>
            </a:prstGeom>
          </p:spPr>
        </p:pic>
      </p:grpSp>
      <p:cxnSp>
        <p:nvCxnSpPr>
          <p:cNvPr id="249" name="Straight Connector 248">
            <a:extLst>
              <a:ext uri="{FF2B5EF4-FFF2-40B4-BE49-F238E27FC236}">
                <a16:creationId xmlns:a16="http://schemas.microsoft.com/office/drawing/2014/main" id="{2BF66782-5C86-4B3B-AED8-BD224252CA54}"/>
              </a:ext>
            </a:extLst>
          </p:cNvPr>
          <p:cNvCxnSpPr>
            <a:cxnSpLocks/>
            <a:stCxn id="171" idx="9"/>
            <a:endCxn id="188" idx="1"/>
          </p:cNvCxnSpPr>
          <p:nvPr/>
        </p:nvCxnSpPr>
        <p:spPr>
          <a:xfrm flipV="1">
            <a:off x="2748647" y="3679739"/>
            <a:ext cx="182849" cy="6803"/>
          </a:xfrm>
          <a:prstGeom prst="line">
            <a:avLst/>
          </a:prstGeom>
          <a:no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cxnSp>
      <p:cxnSp>
        <p:nvCxnSpPr>
          <p:cNvPr id="25" name="Straight Connector 24">
            <a:extLst>
              <a:ext uri="{FF2B5EF4-FFF2-40B4-BE49-F238E27FC236}">
                <a16:creationId xmlns:a16="http://schemas.microsoft.com/office/drawing/2014/main" id="{3F69DE68-787B-4DA0-87E6-824D0ED05C16}"/>
              </a:ext>
            </a:extLst>
          </p:cNvPr>
          <p:cNvCxnSpPr>
            <a:cxnSpLocks/>
            <a:stCxn id="11" idx="3"/>
            <a:endCxn id="171" idx="33"/>
          </p:cNvCxnSpPr>
          <p:nvPr/>
        </p:nvCxnSpPr>
        <p:spPr>
          <a:xfrm>
            <a:off x="1999762" y="3543652"/>
            <a:ext cx="390515" cy="89002"/>
          </a:xfrm>
          <a:prstGeom prst="line">
            <a:avLst/>
          </a:prstGeom>
          <a:no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cxnSp>
      <p:grpSp>
        <p:nvGrpSpPr>
          <p:cNvPr id="4" name="Group 3">
            <a:extLst>
              <a:ext uri="{FF2B5EF4-FFF2-40B4-BE49-F238E27FC236}">
                <a16:creationId xmlns:a16="http://schemas.microsoft.com/office/drawing/2014/main" id="{61624D3F-DC0B-44CA-A9DE-66C4223D8FC7}"/>
              </a:ext>
            </a:extLst>
          </p:cNvPr>
          <p:cNvGrpSpPr/>
          <p:nvPr/>
        </p:nvGrpSpPr>
        <p:grpSpPr>
          <a:xfrm>
            <a:off x="988222" y="2280415"/>
            <a:ext cx="2878580" cy="885304"/>
            <a:chOff x="988222" y="2280415"/>
            <a:chExt cx="2878580" cy="885304"/>
          </a:xfrm>
        </p:grpSpPr>
        <p:sp>
          <p:nvSpPr>
            <p:cNvPr id="238" name="Rectangle: Rounded Corners 237">
              <a:extLst>
                <a:ext uri="{FF2B5EF4-FFF2-40B4-BE49-F238E27FC236}">
                  <a16:creationId xmlns:a16="http://schemas.microsoft.com/office/drawing/2014/main" id="{969103F3-235C-4F06-BA72-6D256BAB44E1}"/>
                </a:ext>
              </a:extLst>
            </p:cNvPr>
            <p:cNvSpPr/>
            <p:nvPr/>
          </p:nvSpPr>
          <p:spPr>
            <a:xfrm>
              <a:off x="1024266" y="2280415"/>
              <a:ext cx="2842536" cy="885304"/>
            </a:xfrm>
            <a:prstGeom prst="roundRect">
              <a:avLst>
                <a:gd name="adj" fmla="val 2541"/>
              </a:avLst>
            </a:prstGeom>
            <a:solidFill>
              <a:schemeClr val="bg1">
                <a:lumMod val="95000"/>
              </a:schemeClr>
            </a:solidFill>
            <a:ln w="28575">
              <a:solidFill>
                <a:srgbClr val="595959"/>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dirty="0">
                <a:latin typeface="Arial" panose="020B0604020202020204" pitchFamily="34" charset="0"/>
                <a:cs typeface="Arial" panose="020B0604020202020204" pitchFamily="34" charset="0"/>
              </a:endParaRPr>
            </a:p>
          </p:txBody>
        </p:sp>
        <p:sp>
          <p:nvSpPr>
            <p:cNvPr id="239" name="Rectangle 238">
              <a:extLst>
                <a:ext uri="{FF2B5EF4-FFF2-40B4-BE49-F238E27FC236}">
                  <a16:creationId xmlns:a16="http://schemas.microsoft.com/office/drawing/2014/main" id="{2E14B49F-9EB0-414C-A5AC-3BDD297D66F2}"/>
                </a:ext>
              </a:extLst>
            </p:cNvPr>
            <p:cNvSpPr/>
            <p:nvPr/>
          </p:nvSpPr>
          <p:spPr>
            <a:xfrm rot="16200000">
              <a:off x="815012" y="2659590"/>
              <a:ext cx="486666" cy="140245"/>
            </a:xfrm>
            <a:prstGeom prst="rect">
              <a:avLst/>
            </a:prstGeom>
            <a:solidFill>
              <a:schemeClr val="bg1">
                <a:lumMod val="95000"/>
              </a:schemeClr>
            </a:solidFill>
            <a:ln w="12700">
              <a:noFill/>
            </a:ln>
          </p:spPr>
          <p:txBody>
            <a:bodyPr wrap="none" lIns="0" tIns="0" rIns="0" bIns="0" anchor="ctr">
              <a:noAutofit/>
            </a:bodyPr>
            <a:lstStyle/>
            <a:p>
              <a:pPr algn="ctr"/>
              <a:r>
                <a:rPr lang="en-US" sz="1100" b="1" dirty="0">
                  <a:latin typeface="Arial" panose="020B0604020202020204" pitchFamily="34" charset="0"/>
                  <a:cs typeface="Arial" panose="020B0604020202020204" pitchFamily="34" charset="0"/>
                </a:rPr>
                <a:t>VNF</a:t>
              </a:r>
            </a:p>
          </p:txBody>
        </p:sp>
      </p:grpSp>
      <p:grpSp>
        <p:nvGrpSpPr>
          <p:cNvPr id="87" name="Group 86">
            <a:extLst>
              <a:ext uri="{FF2B5EF4-FFF2-40B4-BE49-F238E27FC236}">
                <a16:creationId xmlns:a16="http://schemas.microsoft.com/office/drawing/2014/main" id="{3ECB4665-4A4C-4283-B962-31EF2F789597}"/>
              </a:ext>
            </a:extLst>
          </p:cNvPr>
          <p:cNvGrpSpPr/>
          <p:nvPr/>
        </p:nvGrpSpPr>
        <p:grpSpPr>
          <a:xfrm>
            <a:off x="963401" y="1252301"/>
            <a:ext cx="2903401" cy="1003351"/>
            <a:chOff x="962338" y="1252301"/>
            <a:chExt cx="2903401" cy="1003351"/>
          </a:xfrm>
        </p:grpSpPr>
        <p:grpSp>
          <p:nvGrpSpPr>
            <p:cNvPr id="14" name="Group 13">
              <a:extLst>
                <a:ext uri="{FF2B5EF4-FFF2-40B4-BE49-F238E27FC236}">
                  <a16:creationId xmlns:a16="http://schemas.microsoft.com/office/drawing/2014/main" id="{8FACB6A5-C9B3-4769-BAC9-44FF63B27B23}"/>
                </a:ext>
              </a:extLst>
            </p:cNvPr>
            <p:cNvGrpSpPr/>
            <p:nvPr/>
          </p:nvGrpSpPr>
          <p:grpSpPr>
            <a:xfrm>
              <a:off x="962338" y="1252301"/>
              <a:ext cx="2903401" cy="1003351"/>
              <a:chOff x="339008" y="212613"/>
              <a:chExt cx="4583162" cy="1489322"/>
            </a:xfrm>
          </p:grpSpPr>
          <p:sp>
            <p:nvSpPr>
              <p:cNvPr id="134" name="Rectangle: Rounded Corners 133">
                <a:extLst>
                  <a:ext uri="{FF2B5EF4-FFF2-40B4-BE49-F238E27FC236}">
                    <a16:creationId xmlns:a16="http://schemas.microsoft.com/office/drawing/2014/main" id="{5D8F4097-4CF4-4824-9C7F-6B74260FD510}"/>
                  </a:ext>
                </a:extLst>
              </p:cNvPr>
              <p:cNvSpPr/>
              <p:nvPr/>
            </p:nvSpPr>
            <p:spPr>
              <a:xfrm>
                <a:off x="435093" y="212613"/>
                <a:ext cx="4487077" cy="1489322"/>
              </a:xfrm>
              <a:prstGeom prst="roundRect">
                <a:avLst>
                  <a:gd name="adj" fmla="val 5531"/>
                </a:avLst>
              </a:prstGeom>
              <a:solidFill>
                <a:srgbClr val="18355E"/>
              </a:solidFill>
              <a:ln w="19050">
                <a:solidFill>
                  <a:srgbClr val="BDBEB9"/>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1"/>
              <a:lstStyle/>
              <a:p>
                <a:pPr algn="ctr"/>
                <a:endParaRPr lang="en-US" sz="2000" b="1" dirty="0">
                  <a:latin typeface="Arial" panose="020B0604020202020204" pitchFamily="34" charset="0"/>
                  <a:cs typeface="Arial" panose="020B0604020202020204" pitchFamily="34" charset="0"/>
                </a:endParaRPr>
              </a:p>
            </p:txBody>
          </p:sp>
          <p:sp>
            <p:nvSpPr>
              <p:cNvPr id="187" name="Rectangle 186">
                <a:extLst>
                  <a:ext uri="{FF2B5EF4-FFF2-40B4-BE49-F238E27FC236}">
                    <a16:creationId xmlns:a16="http://schemas.microsoft.com/office/drawing/2014/main" id="{309AE0DD-3679-44CB-89A3-71828E3A70B2}"/>
                  </a:ext>
                </a:extLst>
              </p:cNvPr>
              <p:cNvSpPr/>
              <p:nvPr/>
            </p:nvSpPr>
            <p:spPr>
              <a:xfrm rot="16200000">
                <a:off x="103317" y="862200"/>
                <a:ext cx="662598" cy="191216"/>
              </a:xfrm>
              <a:prstGeom prst="rect">
                <a:avLst/>
              </a:prstGeom>
              <a:solidFill>
                <a:srgbClr val="18355E"/>
              </a:solidFill>
              <a:ln w="12700">
                <a:noFill/>
              </a:ln>
            </p:spPr>
            <p:txBody>
              <a:bodyPr wrap="none" lIns="0" tIns="0" rIns="0" bIns="0" anchor="ctr">
                <a:noAutofit/>
              </a:bodyPr>
              <a:lstStyle/>
              <a:p>
                <a:pPr algn="ctr"/>
                <a:r>
                  <a:rPr lang="en-US" sz="1100" b="1" dirty="0">
                    <a:solidFill>
                      <a:srgbClr val="F2F2F2"/>
                    </a:solidFill>
                    <a:latin typeface="Arial" panose="020B0604020202020204" pitchFamily="34" charset="0"/>
                    <a:cs typeface="Arial" panose="020B0604020202020204" pitchFamily="34" charset="0"/>
                  </a:rPr>
                  <a:t>MANO</a:t>
                </a:r>
              </a:p>
            </p:txBody>
          </p:sp>
        </p:grpSp>
        <p:grpSp>
          <p:nvGrpSpPr>
            <p:cNvPr id="86" name="Group 85">
              <a:extLst>
                <a:ext uri="{FF2B5EF4-FFF2-40B4-BE49-F238E27FC236}">
                  <a16:creationId xmlns:a16="http://schemas.microsoft.com/office/drawing/2014/main" id="{C64523B1-DC14-4050-815B-AE5716123B43}"/>
                </a:ext>
              </a:extLst>
            </p:cNvPr>
            <p:cNvGrpSpPr/>
            <p:nvPr/>
          </p:nvGrpSpPr>
          <p:grpSpPr>
            <a:xfrm>
              <a:off x="1514372" y="1355834"/>
              <a:ext cx="1824155" cy="813233"/>
              <a:chOff x="1304967" y="1355834"/>
              <a:chExt cx="1824155" cy="813233"/>
            </a:xfrm>
          </p:grpSpPr>
          <p:sp>
            <p:nvSpPr>
              <p:cNvPr id="186" name="Rectangle: Rounded Corners 185">
                <a:extLst>
                  <a:ext uri="{FF2B5EF4-FFF2-40B4-BE49-F238E27FC236}">
                    <a16:creationId xmlns:a16="http://schemas.microsoft.com/office/drawing/2014/main" id="{94204DA8-1A47-44CE-8F99-DAA076ADFEBF}"/>
                  </a:ext>
                </a:extLst>
              </p:cNvPr>
              <p:cNvSpPr/>
              <p:nvPr/>
            </p:nvSpPr>
            <p:spPr>
              <a:xfrm>
                <a:off x="1304967" y="1355834"/>
                <a:ext cx="797875" cy="211034"/>
              </a:xfrm>
              <a:prstGeom prst="roundRect">
                <a:avLst>
                  <a:gd name="adj" fmla="val 10307"/>
                </a:avLst>
              </a:prstGeom>
              <a:noFill/>
              <a:ln w="22225">
                <a:solidFill>
                  <a:srgbClr val="BDBEB9"/>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dirty="0">
                    <a:solidFill>
                      <a:srgbClr val="BDBEB9"/>
                    </a:solidFill>
                    <a:latin typeface="Arial" panose="020B0604020202020204" pitchFamily="34" charset="0"/>
                    <a:cs typeface="Arial" panose="020B0604020202020204" pitchFamily="34" charset="0"/>
                  </a:rPr>
                  <a:t>Wave-1</a:t>
                </a:r>
              </a:p>
            </p:txBody>
          </p:sp>
          <p:sp>
            <p:nvSpPr>
              <p:cNvPr id="195" name="Rectangle: Rounded Corners 194">
                <a:extLst>
                  <a:ext uri="{FF2B5EF4-FFF2-40B4-BE49-F238E27FC236}">
                    <a16:creationId xmlns:a16="http://schemas.microsoft.com/office/drawing/2014/main" id="{8A68874F-2C31-4D0B-9BBB-47316890391F}"/>
                  </a:ext>
                </a:extLst>
              </p:cNvPr>
              <p:cNvSpPr/>
              <p:nvPr/>
            </p:nvSpPr>
            <p:spPr>
              <a:xfrm>
                <a:off x="1304967" y="1615762"/>
                <a:ext cx="797875" cy="211034"/>
              </a:xfrm>
              <a:prstGeom prst="roundRect">
                <a:avLst>
                  <a:gd name="adj" fmla="val 10307"/>
                </a:avLst>
              </a:prstGeom>
              <a:noFill/>
              <a:ln w="22225">
                <a:solidFill>
                  <a:srgbClr val="BDBEB9"/>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dirty="0">
                    <a:solidFill>
                      <a:srgbClr val="BDBEB9"/>
                    </a:solidFill>
                    <a:latin typeface="Arial" panose="020B0604020202020204" pitchFamily="34" charset="0"/>
                    <a:cs typeface="Arial" panose="020B0604020202020204" pitchFamily="34" charset="0"/>
                  </a:rPr>
                  <a:t>Wave-2</a:t>
                </a:r>
              </a:p>
            </p:txBody>
          </p:sp>
          <p:sp>
            <p:nvSpPr>
              <p:cNvPr id="196" name="Rectangle: Rounded Corners 195">
                <a:extLst>
                  <a:ext uri="{FF2B5EF4-FFF2-40B4-BE49-F238E27FC236}">
                    <a16:creationId xmlns:a16="http://schemas.microsoft.com/office/drawing/2014/main" id="{C530510E-22F2-4091-9C1D-6F124DC5BFB3}"/>
                  </a:ext>
                </a:extLst>
              </p:cNvPr>
              <p:cNvSpPr/>
              <p:nvPr/>
            </p:nvSpPr>
            <p:spPr>
              <a:xfrm>
                <a:off x="1304967" y="1958033"/>
                <a:ext cx="797875" cy="211034"/>
              </a:xfrm>
              <a:prstGeom prst="roundRect">
                <a:avLst>
                  <a:gd name="adj" fmla="val 10307"/>
                </a:avLst>
              </a:prstGeom>
              <a:noFill/>
              <a:ln w="22225">
                <a:solidFill>
                  <a:srgbClr val="BDBEB9"/>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dirty="0">
                    <a:solidFill>
                      <a:srgbClr val="BDBEB9"/>
                    </a:solidFill>
                    <a:latin typeface="Arial" panose="020B0604020202020204" pitchFamily="34" charset="0"/>
                    <a:cs typeface="Arial" panose="020B0604020202020204" pitchFamily="34" charset="0"/>
                  </a:rPr>
                  <a:t>Wave-N</a:t>
                </a:r>
              </a:p>
            </p:txBody>
          </p:sp>
          <p:cxnSp>
            <p:nvCxnSpPr>
              <p:cNvPr id="12" name="Straight Connector 11">
                <a:extLst>
                  <a:ext uri="{FF2B5EF4-FFF2-40B4-BE49-F238E27FC236}">
                    <a16:creationId xmlns:a16="http://schemas.microsoft.com/office/drawing/2014/main" id="{2BBDED02-1F4D-41A2-9C16-41E152C61448}"/>
                  </a:ext>
                </a:extLst>
              </p:cNvPr>
              <p:cNvCxnSpPr>
                <a:endCxn id="196" idx="0"/>
              </p:cNvCxnSpPr>
              <p:nvPr/>
            </p:nvCxnSpPr>
            <p:spPr>
              <a:xfrm>
                <a:off x="1703904" y="1852516"/>
                <a:ext cx="1" cy="105517"/>
              </a:xfrm>
              <a:prstGeom prst="line">
                <a:avLst/>
              </a:prstGeom>
              <a:noFill/>
              <a:ln w="22225">
                <a:solidFill>
                  <a:srgbClr val="BDBEB9"/>
                </a:solidFill>
                <a:prstDash val="sysDot"/>
              </a:ln>
            </p:spPr>
            <p:style>
              <a:lnRef idx="2">
                <a:schemeClr val="accent1">
                  <a:shade val="50000"/>
                </a:schemeClr>
              </a:lnRef>
              <a:fillRef idx="1">
                <a:schemeClr val="accent1"/>
              </a:fillRef>
              <a:effectRef idx="0">
                <a:schemeClr val="accent1"/>
              </a:effectRef>
              <a:fontRef idx="minor">
                <a:schemeClr val="lt1"/>
              </a:fontRef>
            </p:style>
          </p:cxnSp>
          <p:sp>
            <p:nvSpPr>
              <p:cNvPr id="113" name="Rectangle: Rounded Corners 112">
                <a:extLst>
                  <a:ext uri="{FF2B5EF4-FFF2-40B4-BE49-F238E27FC236}">
                    <a16:creationId xmlns:a16="http://schemas.microsoft.com/office/drawing/2014/main" id="{D2EBF948-0E73-4295-B705-6259FE97647F}"/>
                  </a:ext>
                </a:extLst>
              </p:cNvPr>
              <p:cNvSpPr/>
              <p:nvPr/>
            </p:nvSpPr>
            <p:spPr>
              <a:xfrm>
                <a:off x="2331247" y="1501178"/>
                <a:ext cx="797875" cy="211034"/>
              </a:xfrm>
              <a:prstGeom prst="roundRect">
                <a:avLst>
                  <a:gd name="adj" fmla="val 10307"/>
                </a:avLst>
              </a:prstGeom>
              <a:noFill/>
              <a:ln w="22225">
                <a:solidFill>
                  <a:srgbClr val="BDBEB9"/>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dirty="0">
                    <a:solidFill>
                      <a:srgbClr val="BDBEB9"/>
                    </a:solidFill>
                    <a:latin typeface="Arial" panose="020B0604020202020204" pitchFamily="34" charset="0"/>
                    <a:cs typeface="Arial" panose="020B0604020202020204" pitchFamily="34" charset="0"/>
                  </a:rPr>
                  <a:t>Monitor</a:t>
                </a:r>
              </a:p>
            </p:txBody>
          </p:sp>
          <p:sp>
            <p:nvSpPr>
              <p:cNvPr id="175" name="Rectangle: Rounded Corners 174">
                <a:extLst>
                  <a:ext uri="{FF2B5EF4-FFF2-40B4-BE49-F238E27FC236}">
                    <a16:creationId xmlns:a16="http://schemas.microsoft.com/office/drawing/2014/main" id="{9736F379-B8BB-4773-A83A-EEEF5117E5E8}"/>
                  </a:ext>
                </a:extLst>
              </p:cNvPr>
              <p:cNvSpPr/>
              <p:nvPr/>
            </p:nvSpPr>
            <p:spPr>
              <a:xfrm>
                <a:off x="2331247" y="1812350"/>
                <a:ext cx="797875" cy="211034"/>
              </a:xfrm>
              <a:prstGeom prst="roundRect">
                <a:avLst>
                  <a:gd name="adj" fmla="val 10307"/>
                </a:avLst>
              </a:prstGeom>
              <a:noFill/>
              <a:ln w="22225">
                <a:solidFill>
                  <a:srgbClr val="BDBEB9"/>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dirty="0">
                    <a:solidFill>
                      <a:srgbClr val="BDBEB9"/>
                    </a:solidFill>
                    <a:latin typeface="Arial" panose="020B0604020202020204" pitchFamily="34" charset="0"/>
                    <a:cs typeface="Arial" panose="020B0604020202020204" pitchFamily="34" charset="0"/>
                  </a:rPr>
                  <a:t>AI Class</a:t>
                </a:r>
              </a:p>
            </p:txBody>
          </p:sp>
        </p:grpSp>
      </p:grpSp>
      <p:grpSp>
        <p:nvGrpSpPr>
          <p:cNvPr id="68" name="Group 67">
            <a:extLst>
              <a:ext uri="{FF2B5EF4-FFF2-40B4-BE49-F238E27FC236}">
                <a16:creationId xmlns:a16="http://schemas.microsoft.com/office/drawing/2014/main" id="{E1D65F16-6434-41EB-ACD6-A4BD6B17801E}"/>
              </a:ext>
            </a:extLst>
          </p:cNvPr>
          <p:cNvGrpSpPr/>
          <p:nvPr/>
        </p:nvGrpSpPr>
        <p:grpSpPr>
          <a:xfrm>
            <a:off x="1608740" y="2438823"/>
            <a:ext cx="1705959" cy="538770"/>
            <a:chOff x="1327295" y="2053340"/>
            <a:chExt cx="1705959" cy="538770"/>
          </a:xfrm>
        </p:grpSpPr>
        <p:sp>
          <p:nvSpPr>
            <p:cNvPr id="197" name="Rectangle: Rounded Corners 196">
              <a:extLst>
                <a:ext uri="{FF2B5EF4-FFF2-40B4-BE49-F238E27FC236}">
                  <a16:creationId xmlns:a16="http://schemas.microsoft.com/office/drawing/2014/main" id="{80804FE4-0813-444B-AE22-D97A779CE4A3}"/>
                </a:ext>
              </a:extLst>
            </p:cNvPr>
            <p:cNvSpPr/>
            <p:nvPr/>
          </p:nvSpPr>
          <p:spPr>
            <a:xfrm>
              <a:off x="1330007" y="2053340"/>
              <a:ext cx="792450" cy="223346"/>
            </a:xfrm>
            <a:prstGeom prst="roundRect">
              <a:avLst>
                <a:gd name="adj" fmla="val 10307"/>
              </a:avLst>
            </a:prstGeom>
            <a:solidFill>
              <a:srgbClr val="F2F2F2"/>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dirty="0">
                  <a:solidFill>
                    <a:srgbClr val="FF0000"/>
                  </a:solidFill>
                  <a:latin typeface="Arial" panose="020B0604020202020204" pitchFamily="34" charset="0"/>
                  <a:cs typeface="Arial" panose="020B0604020202020204" pitchFamily="34" charset="0"/>
                </a:rPr>
                <a:t>Wave-1</a:t>
              </a:r>
            </a:p>
          </p:txBody>
        </p:sp>
        <p:sp>
          <p:nvSpPr>
            <p:cNvPr id="140" name="Rectangle: Rounded Corners 139">
              <a:extLst>
                <a:ext uri="{FF2B5EF4-FFF2-40B4-BE49-F238E27FC236}">
                  <a16:creationId xmlns:a16="http://schemas.microsoft.com/office/drawing/2014/main" id="{E4E11316-0357-4212-84A4-2CFD79528C01}"/>
                </a:ext>
              </a:extLst>
            </p:cNvPr>
            <p:cNvSpPr/>
            <p:nvPr/>
          </p:nvSpPr>
          <p:spPr>
            <a:xfrm>
              <a:off x="1327295" y="2381076"/>
              <a:ext cx="797875" cy="211034"/>
            </a:xfrm>
            <a:prstGeom prst="roundRect">
              <a:avLst>
                <a:gd name="adj" fmla="val 10307"/>
              </a:avLst>
            </a:prstGeom>
            <a:solidFill>
              <a:srgbClr val="F2F2F2"/>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dirty="0">
                  <a:solidFill>
                    <a:srgbClr val="FF0000"/>
                  </a:solidFill>
                  <a:latin typeface="Arial" panose="020B0604020202020204" pitchFamily="34" charset="0"/>
                  <a:cs typeface="Arial" panose="020B0604020202020204" pitchFamily="34" charset="0"/>
                </a:rPr>
                <a:t>Monitor</a:t>
              </a:r>
            </a:p>
          </p:txBody>
        </p:sp>
        <p:sp>
          <p:nvSpPr>
            <p:cNvPr id="242" name="Rectangle: Rounded Corners 241">
              <a:extLst>
                <a:ext uri="{FF2B5EF4-FFF2-40B4-BE49-F238E27FC236}">
                  <a16:creationId xmlns:a16="http://schemas.microsoft.com/office/drawing/2014/main" id="{0D60D2A6-C4AD-4F4C-89C1-E1FC01390205}"/>
                </a:ext>
              </a:extLst>
            </p:cNvPr>
            <p:cNvSpPr/>
            <p:nvPr/>
          </p:nvSpPr>
          <p:spPr>
            <a:xfrm>
              <a:off x="2238091" y="2053340"/>
              <a:ext cx="792450" cy="223346"/>
            </a:xfrm>
            <a:prstGeom prst="roundRect">
              <a:avLst>
                <a:gd name="adj" fmla="val 10307"/>
              </a:avLst>
            </a:prstGeom>
            <a:noFill/>
            <a:ln w="2222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dirty="0">
                  <a:solidFill>
                    <a:srgbClr val="00B0F0"/>
                  </a:solidFill>
                  <a:latin typeface="Arial" panose="020B0604020202020204" pitchFamily="34" charset="0"/>
                  <a:cs typeface="Arial" panose="020B0604020202020204" pitchFamily="34" charset="0"/>
                </a:rPr>
                <a:t>Wave-2</a:t>
              </a:r>
            </a:p>
          </p:txBody>
        </p:sp>
        <p:sp>
          <p:nvSpPr>
            <p:cNvPr id="305" name="Rectangle: Rounded Corners 304">
              <a:extLst>
                <a:ext uri="{FF2B5EF4-FFF2-40B4-BE49-F238E27FC236}">
                  <a16:creationId xmlns:a16="http://schemas.microsoft.com/office/drawing/2014/main" id="{270C52D4-6282-456B-B4BE-56C8BCFFAF2A}"/>
                </a:ext>
              </a:extLst>
            </p:cNvPr>
            <p:cNvSpPr/>
            <p:nvPr/>
          </p:nvSpPr>
          <p:spPr>
            <a:xfrm>
              <a:off x="2235379" y="2381076"/>
              <a:ext cx="797875" cy="211034"/>
            </a:xfrm>
            <a:prstGeom prst="roundRect">
              <a:avLst>
                <a:gd name="adj" fmla="val 10307"/>
              </a:avLst>
            </a:prstGeom>
            <a:noFill/>
            <a:ln w="2222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dirty="0">
                  <a:solidFill>
                    <a:srgbClr val="00B0F0"/>
                  </a:solidFill>
                  <a:latin typeface="Arial" panose="020B0604020202020204" pitchFamily="34" charset="0"/>
                  <a:cs typeface="Arial" panose="020B0604020202020204" pitchFamily="34" charset="0"/>
                </a:rPr>
                <a:t>AI Class</a:t>
              </a:r>
            </a:p>
          </p:txBody>
        </p:sp>
      </p:grpSp>
      <p:grpSp>
        <p:nvGrpSpPr>
          <p:cNvPr id="18" name="Group 17">
            <a:extLst>
              <a:ext uri="{FF2B5EF4-FFF2-40B4-BE49-F238E27FC236}">
                <a16:creationId xmlns:a16="http://schemas.microsoft.com/office/drawing/2014/main" id="{BDBB0791-F93A-4D2A-B387-829462CF2764}"/>
              </a:ext>
            </a:extLst>
          </p:cNvPr>
          <p:cNvGrpSpPr/>
          <p:nvPr/>
        </p:nvGrpSpPr>
        <p:grpSpPr>
          <a:xfrm>
            <a:off x="1151387" y="3268565"/>
            <a:ext cx="928032" cy="1416494"/>
            <a:chOff x="1080885" y="2883082"/>
            <a:chExt cx="928032" cy="1416494"/>
          </a:xfrm>
        </p:grpSpPr>
        <p:grpSp>
          <p:nvGrpSpPr>
            <p:cNvPr id="16" name="Group 15">
              <a:extLst>
                <a:ext uri="{FF2B5EF4-FFF2-40B4-BE49-F238E27FC236}">
                  <a16:creationId xmlns:a16="http://schemas.microsoft.com/office/drawing/2014/main" id="{298AFEF5-BD6F-403A-8B8F-A383D46C54E2}"/>
                </a:ext>
              </a:extLst>
            </p:cNvPr>
            <p:cNvGrpSpPr/>
            <p:nvPr/>
          </p:nvGrpSpPr>
          <p:grpSpPr>
            <a:xfrm>
              <a:off x="1080885" y="2883082"/>
              <a:ext cx="928032" cy="1416494"/>
              <a:chOff x="630285" y="2883082"/>
              <a:chExt cx="928032" cy="1416494"/>
            </a:xfrm>
          </p:grpSpPr>
          <p:cxnSp>
            <p:nvCxnSpPr>
              <p:cNvPr id="155" name="Straight Connector 154">
                <a:extLst>
                  <a:ext uri="{FF2B5EF4-FFF2-40B4-BE49-F238E27FC236}">
                    <a16:creationId xmlns:a16="http://schemas.microsoft.com/office/drawing/2014/main" id="{9C22CEB3-5B5D-410D-B698-63C6B6B25331}"/>
                  </a:ext>
                </a:extLst>
              </p:cNvPr>
              <p:cNvCxnSpPr>
                <a:cxnSpLocks/>
              </p:cNvCxnSpPr>
              <p:nvPr/>
            </p:nvCxnSpPr>
            <p:spPr>
              <a:xfrm>
                <a:off x="1087934" y="3706443"/>
                <a:ext cx="1513" cy="118537"/>
              </a:xfrm>
              <a:prstGeom prst="line">
                <a:avLst/>
              </a:prstGeom>
              <a:ln w="22225">
                <a:solidFill>
                  <a:schemeClr val="bg1"/>
                </a:solidFill>
                <a:prstDash val="sysDot"/>
              </a:ln>
            </p:spPr>
            <p:style>
              <a:lnRef idx="1">
                <a:schemeClr val="accent1"/>
              </a:lnRef>
              <a:fillRef idx="0">
                <a:schemeClr val="accent1"/>
              </a:fillRef>
              <a:effectRef idx="0">
                <a:schemeClr val="accent1"/>
              </a:effectRef>
              <a:fontRef idx="minor">
                <a:schemeClr val="tx1"/>
              </a:fontRef>
            </p:style>
          </p:cxnSp>
          <p:sp>
            <p:nvSpPr>
              <p:cNvPr id="156" name="Freeform: Shape 155">
                <a:extLst>
                  <a:ext uri="{FF2B5EF4-FFF2-40B4-BE49-F238E27FC236}">
                    <a16:creationId xmlns:a16="http://schemas.microsoft.com/office/drawing/2014/main" id="{77A815E5-9AD6-4B30-944C-14E8A89AFD10}"/>
                  </a:ext>
                </a:extLst>
              </p:cNvPr>
              <p:cNvSpPr/>
              <p:nvPr/>
            </p:nvSpPr>
            <p:spPr>
              <a:xfrm>
                <a:off x="684489" y="3539925"/>
                <a:ext cx="873758" cy="656841"/>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DBEB9"/>
              </a:solidFill>
              <a:ln w="19050">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1"/>
              <a:lstStyle/>
              <a:p>
                <a:pPr algn="r"/>
                <a:endParaRPr lang="en-US" sz="1400" b="1" dirty="0">
                  <a:latin typeface="Arial" panose="020B0604020202020204" pitchFamily="34" charset="0"/>
                  <a:cs typeface="Arial" panose="020B0604020202020204" pitchFamily="34" charset="0"/>
                </a:endParaRPr>
              </a:p>
            </p:txBody>
          </p:sp>
          <p:sp>
            <p:nvSpPr>
              <p:cNvPr id="157" name="Freeform: Shape 156">
                <a:extLst>
                  <a:ext uri="{FF2B5EF4-FFF2-40B4-BE49-F238E27FC236}">
                    <a16:creationId xmlns:a16="http://schemas.microsoft.com/office/drawing/2014/main" id="{AC606680-5071-4952-8C99-C1210C3475A6}"/>
                  </a:ext>
                </a:extLst>
              </p:cNvPr>
              <p:cNvSpPr/>
              <p:nvPr/>
            </p:nvSpPr>
            <p:spPr>
              <a:xfrm rot="10800000" flipV="1">
                <a:off x="663204" y="3642735"/>
                <a:ext cx="895113" cy="656841"/>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DBEB9"/>
              </a:solidFill>
              <a:ln w="19050">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1"/>
              <a:lstStyle/>
              <a:p>
                <a:pPr algn="r"/>
                <a:endParaRPr lang="en-US" sz="1400" b="1" dirty="0">
                  <a:latin typeface="Arial" panose="020B0604020202020204" pitchFamily="34" charset="0"/>
                  <a:cs typeface="Arial" panose="020B0604020202020204" pitchFamily="34" charset="0"/>
                </a:endParaRPr>
              </a:p>
            </p:txBody>
          </p:sp>
          <p:sp>
            <p:nvSpPr>
              <p:cNvPr id="158" name="Freeform: Shape 157">
                <a:extLst>
                  <a:ext uri="{FF2B5EF4-FFF2-40B4-BE49-F238E27FC236}">
                    <a16:creationId xmlns:a16="http://schemas.microsoft.com/office/drawing/2014/main" id="{11095A1C-0B38-41F6-A9D1-DAC2F206856E}"/>
                  </a:ext>
                </a:extLst>
              </p:cNvPr>
              <p:cNvSpPr/>
              <p:nvPr/>
            </p:nvSpPr>
            <p:spPr>
              <a:xfrm rot="10800000">
                <a:off x="653772" y="2883082"/>
                <a:ext cx="895113" cy="656842"/>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DBEB9"/>
              </a:solidFill>
              <a:ln w="19050">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1"/>
              <a:lstStyle/>
              <a:p>
                <a:pPr algn="r"/>
                <a:endParaRPr lang="en-US" sz="1400" b="1" dirty="0">
                  <a:latin typeface="Arial" panose="020B0604020202020204" pitchFamily="34" charset="0"/>
                  <a:cs typeface="Arial" panose="020B0604020202020204" pitchFamily="34" charset="0"/>
                </a:endParaRPr>
              </a:p>
            </p:txBody>
          </p:sp>
          <p:grpSp>
            <p:nvGrpSpPr>
              <p:cNvPr id="159" name="Group 158">
                <a:extLst>
                  <a:ext uri="{FF2B5EF4-FFF2-40B4-BE49-F238E27FC236}">
                    <a16:creationId xmlns:a16="http://schemas.microsoft.com/office/drawing/2014/main" id="{9CCB4BFE-5218-411C-9F96-47EF8C58C99E}"/>
                  </a:ext>
                </a:extLst>
              </p:cNvPr>
              <p:cNvGrpSpPr/>
              <p:nvPr/>
            </p:nvGrpSpPr>
            <p:grpSpPr>
              <a:xfrm>
                <a:off x="630285" y="2963870"/>
                <a:ext cx="915567" cy="1132134"/>
                <a:chOff x="6272486" y="1978262"/>
                <a:chExt cx="1748886" cy="2164725"/>
              </a:xfrm>
              <a:solidFill>
                <a:srgbClr val="BDBEB9"/>
              </a:solidFill>
            </p:grpSpPr>
            <p:sp>
              <p:nvSpPr>
                <p:cNvPr id="163" name="Freeform: Shape 162">
                  <a:extLst>
                    <a:ext uri="{FF2B5EF4-FFF2-40B4-BE49-F238E27FC236}">
                      <a16:creationId xmlns:a16="http://schemas.microsoft.com/office/drawing/2014/main" id="{DD9B841E-EF68-498D-874A-3D592EC7BCBB}"/>
                    </a:ext>
                  </a:extLst>
                </p:cNvPr>
                <p:cNvSpPr/>
                <p:nvPr/>
              </p:nvSpPr>
              <p:spPr>
                <a:xfrm>
                  <a:off x="6272486" y="1978262"/>
                  <a:ext cx="1709819" cy="1255928"/>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1"/>
                <a:lstStyle/>
                <a:p>
                  <a:pPr algn="r"/>
                  <a:endParaRPr lang="en-US" sz="1400" b="1" dirty="0">
                    <a:latin typeface="Arial" panose="020B0604020202020204" pitchFamily="34" charset="0"/>
                    <a:cs typeface="Arial" panose="020B0604020202020204" pitchFamily="34" charset="0"/>
                  </a:endParaRPr>
                </a:p>
              </p:txBody>
            </p:sp>
            <p:sp>
              <p:nvSpPr>
                <p:cNvPr id="164" name="Freeform: Shape 163">
                  <a:extLst>
                    <a:ext uri="{FF2B5EF4-FFF2-40B4-BE49-F238E27FC236}">
                      <a16:creationId xmlns:a16="http://schemas.microsoft.com/office/drawing/2014/main" id="{300EECA3-6EFA-4D30-952B-89B6464EACCE}"/>
                    </a:ext>
                  </a:extLst>
                </p:cNvPr>
                <p:cNvSpPr/>
                <p:nvPr/>
              </p:nvSpPr>
              <p:spPr>
                <a:xfrm rot="10800000">
                  <a:off x="6311557" y="2887055"/>
                  <a:ext cx="1709815" cy="1255932"/>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1"/>
                <a:lstStyle/>
                <a:p>
                  <a:pPr algn="r"/>
                  <a:endParaRPr lang="en-US" sz="1400" b="1" dirty="0">
                    <a:latin typeface="Arial" panose="020B0604020202020204" pitchFamily="34" charset="0"/>
                    <a:cs typeface="Arial" panose="020B0604020202020204" pitchFamily="34" charset="0"/>
                  </a:endParaRPr>
                </a:p>
              </p:txBody>
            </p:sp>
          </p:grpSp>
          <p:pic>
            <p:nvPicPr>
              <p:cNvPr id="9" name="Picture 8">
                <a:extLst>
                  <a:ext uri="{FF2B5EF4-FFF2-40B4-BE49-F238E27FC236}">
                    <a16:creationId xmlns:a16="http://schemas.microsoft.com/office/drawing/2014/main" id="{0E490F10-D80D-4F39-BDE8-6682902887DF}"/>
                  </a:ext>
                </a:extLst>
              </p:cNvPr>
              <p:cNvPicPr>
                <a:picLocks noChangeAspect="1"/>
              </p:cNvPicPr>
              <p:nvPr/>
            </p:nvPicPr>
            <p:blipFill>
              <a:blip r:embed="rId9"/>
              <a:stretch>
                <a:fillRect/>
              </a:stretch>
            </p:blipFill>
            <p:spPr>
              <a:xfrm>
                <a:off x="737996" y="3775486"/>
                <a:ext cx="743910" cy="346762"/>
              </a:xfrm>
              <a:prstGeom prst="rect">
                <a:avLst/>
              </a:prstGeom>
            </p:spPr>
          </p:pic>
          <p:pic>
            <p:nvPicPr>
              <p:cNvPr id="11" name="Picture 10">
                <a:extLst>
                  <a:ext uri="{FF2B5EF4-FFF2-40B4-BE49-F238E27FC236}">
                    <a16:creationId xmlns:a16="http://schemas.microsoft.com/office/drawing/2014/main" id="{162CC281-C232-4143-8E52-67169F6D9285}"/>
                  </a:ext>
                </a:extLst>
              </p:cNvPr>
              <p:cNvPicPr>
                <a:picLocks noChangeAspect="1"/>
              </p:cNvPicPr>
              <p:nvPr/>
            </p:nvPicPr>
            <p:blipFill>
              <a:blip r:embed="rId10"/>
              <a:stretch>
                <a:fillRect/>
              </a:stretch>
            </p:blipFill>
            <p:spPr>
              <a:xfrm>
                <a:off x="737996" y="2985545"/>
                <a:ext cx="740664" cy="345248"/>
              </a:xfrm>
              <a:prstGeom prst="rect">
                <a:avLst/>
              </a:prstGeom>
            </p:spPr>
          </p:pic>
        </p:grpSp>
        <p:pic>
          <p:nvPicPr>
            <p:cNvPr id="315" name="Picture 314">
              <a:extLst>
                <a:ext uri="{FF2B5EF4-FFF2-40B4-BE49-F238E27FC236}">
                  <a16:creationId xmlns:a16="http://schemas.microsoft.com/office/drawing/2014/main" id="{42C8C26B-6C27-4616-9634-3719FBFEA141}"/>
                </a:ext>
              </a:extLst>
            </p:cNvPr>
            <p:cNvPicPr>
              <a:picLocks noChangeAspect="1"/>
            </p:cNvPicPr>
            <p:nvPr/>
          </p:nvPicPr>
          <p:blipFill>
            <a:blip r:embed="rId11"/>
            <a:stretch>
              <a:fillRect/>
            </a:stretch>
          </p:blipFill>
          <p:spPr>
            <a:xfrm>
              <a:off x="1187481" y="3383525"/>
              <a:ext cx="728893" cy="339230"/>
            </a:xfrm>
            <a:prstGeom prst="rect">
              <a:avLst/>
            </a:prstGeom>
          </p:spPr>
        </p:pic>
      </p:grpSp>
      <p:cxnSp>
        <p:nvCxnSpPr>
          <p:cNvPr id="316" name="Straight Connector 315">
            <a:extLst>
              <a:ext uri="{FF2B5EF4-FFF2-40B4-BE49-F238E27FC236}">
                <a16:creationId xmlns:a16="http://schemas.microsoft.com/office/drawing/2014/main" id="{C8A2499D-290D-4322-A9FB-D656129EC849}"/>
              </a:ext>
            </a:extLst>
          </p:cNvPr>
          <p:cNvCxnSpPr>
            <a:cxnSpLocks/>
            <a:stCxn id="9" idx="3"/>
            <a:endCxn id="174" idx="33"/>
          </p:cNvCxnSpPr>
          <p:nvPr/>
        </p:nvCxnSpPr>
        <p:spPr>
          <a:xfrm flipV="1">
            <a:off x="2003008" y="4331888"/>
            <a:ext cx="377963" cy="2462"/>
          </a:xfrm>
          <a:prstGeom prst="line">
            <a:avLst/>
          </a:prstGeom>
          <a:noFill/>
          <a:ln w="22225">
            <a:solidFill>
              <a:srgbClr val="00B0F0"/>
            </a:solidFill>
          </a:ln>
        </p:spPr>
        <p:style>
          <a:lnRef idx="2">
            <a:schemeClr val="accent1">
              <a:shade val="50000"/>
            </a:schemeClr>
          </a:lnRef>
          <a:fillRef idx="1">
            <a:schemeClr val="accent1"/>
          </a:fillRef>
          <a:effectRef idx="0">
            <a:schemeClr val="accent1"/>
          </a:effectRef>
          <a:fontRef idx="minor">
            <a:schemeClr val="lt1"/>
          </a:fontRef>
        </p:style>
      </p:cxnSp>
      <p:cxnSp>
        <p:nvCxnSpPr>
          <p:cNvPr id="317" name="Straight Connector 316">
            <a:extLst>
              <a:ext uri="{FF2B5EF4-FFF2-40B4-BE49-F238E27FC236}">
                <a16:creationId xmlns:a16="http://schemas.microsoft.com/office/drawing/2014/main" id="{F72E6FBB-14DC-4526-87E8-7467CFAD7D25}"/>
              </a:ext>
            </a:extLst>
          </p:cNvPr>
          <p:cNvCxnSpPr>
            <a:cxnSpLocks/>
            <a:stCxn id="167" idx="3"/>
          </p:cNvCxnSpPr>
          <p:nvPr/>
        </p:nvCxnSpPr>
        <p:spPr>
          <a:xfrm>
            <a:off x="2719732" y="4302120"/>
            <a:ext cx="211764" cy="7760"/>
          </a:xfrm>
          <a:prstGeom prst="line">
            <a:avLst/>
          </a:prstGeom>
          <a:noFill/>
          <a:ln w="22225">
            <a:solidFill>
              <a:srgbClr val="00B0F0"/>
            </a:solidFill>
          </a:ln>
        </p:spPr>
        <p:style>
          <a:lnRef idx="2">
            <a:schemeClr val="accent1">
              <a:shade val="50000"/>
            </a:schemeClr>
          </a:lnRef>
          <a:fillRef idx="1">
            <a:schemeClr val="accent1"/>
          </a:fillRef>
          <a:effectRef idx="0">
            <a:schemeClr val="accent1"/>
          </a:effectRef>
          <a:fontRef idx="minor">
            <a:schemeClr val="lt1"/>
          </a:fontRef>
        </p:style>
      </p:cxnSp>
      <p:sp>
        <p:nvSpPr>
          <p:cNvPr id="373" name="Rectangle 372">
            <a:extLst>
              <a:ext uri="{FF2B5EF4-FFF2-40B4-BE49-F238E27FC236}">
                <a16:creationId xmlns:a16="http://schemas.microsoft.com/office/drawing/2014/main" id="{5A9C0B4B-618E-42F7-A178-5DB1C8AF52CE}"/>
              </a:ext>
            </a:extLst>
          </p:cNvPr>
          <p:cNvSpPr/>
          <p:nvPr/>
        </p:nvSpPr>
        <p:spPr>
          <a:xfrm>
            <a:off x="1397807" y="4498414"/>
            <a:ext cx="463246" cy="203076"/>
          </a:xfrm>
          <a:prstGeom prst="rect">
            <a:avLst/>
          </a:prstGeom>
          <a:noFill/>
        </p:spPr>
        <p:txBody>
          <a:bodyPr wrap="none" lIns="0" tIns="0" rIns="0" bIns="0" anchor="ctr" anchorCtr="1">
            <a:noAutofit/>
          </a:bodyPr>
          <a:lstStyle/>
          <a:p>
            <a:pPr algn="ctr"/>
            <a:r>
              <a:rPr lang="en-US" sz="1200" b="1" dirty="0">
                <a:solidFill>
                  <a:srgbClr val="767171"/>
                </a:solidFill>
                <a:latin typeface="Arial" panose="020B0604020202020204" pitchFamily="34" charset="0"/>
                <a:cs typeface="Arial" panose="020B0604020202020204" pitchFamily="34" charset="0"/>
              </a:rPr>
              <a:t>DMB</a:t>
            </a:r>
          </a:p>
        </p:txBody>
      </p:sp>
      <p:sp>
        <p:nvSpPr>
          <p:cNvPr id="375" name="Rectangle 374">
            <a:extLst>
              <a:ext uri="{FF2B5EF4-FFF2-40B4-BE49-F238E27FC236}">
                <a16:creationId xmlns:a16="http://schemas.microsoft.com/office/drawing/2014/main" id="{198F3471-77E4-4924-B025-384D1CD44700}"/>
              </a:ext>
            </a:extLst>
          </p:cNvPr>
          <p:cNvSpPr/>
          <p:nvPr/>
        </p:nvSpPr>
        <p:spPr>
          <a:xfrm>
            <a:off x="2332092" y="4480400"/>
            <a:ext cx="463246" cy="203076"/>
          </a:xfrm>
          <a:prstGeom prst="rect">
            <a:avLst/>
          </a:prstGeom>
          <a:noFill/>
        </p:spPr>
        <p:txBody>
          <a:bodyPr wrap="none" lIns="0" tIns="0" rIns="0" bIns="0" anchor="ctr" anchorCtr="1">
            <a:noAutofit/>
          </a:bodyPr>
          <a:lstStyle/>
          <a:p>
            <a:pPr algn="ctr"/>
            <a:r>
              <a:rPr lang="en-US" sz="1200" b="1" dirty="0">
                <a:solidFill>
                  <a:srgbClr val="4472C4"/>
                </a:solidFill>
                <a:latin typeface="Arial" panose="020B0604020202020204" pitchFamily="34" charset="0"/>
                <a:cs typeface="Arial" panose="020B0604020202020204" pitchFamily="34" charset="0"/>
              </a:rPr>
              <a:t>DIL</a:t>
            </a:r>
          </a:p>
        </p:txBody>
      </p:sp>
      <p:sp>
        <p:nvSpPr>
          <p:cNvPr id="384" name="Rectangle 383">
            <a:extLst>
              <a:ext uri="{FF2B5EF4-FFF2-40B4-BE49-F238E27FC236}">
                <a16:creationId xmlns:a16="http://schemas.microsoft.com/office/drawing/2014/main" id="{B8E18D86-EE85-4862-9DC4-FCF81522AABA}"/>
              </a:ext>
            </a:extLst>
          </p:cNvPr>
          <p:cNvSpPr/>
          <p:nvPr/>
        </p:nvSpPr>
        <p:spPr>
          <a:xfrm>
            <a:off x="2978155" y="3271623"/>
            <a:ext cx="463246" cy="203076"/>
          </a:xfrm>
          <a:prstGeom prst="rect">
            <a:avLst/>
          </a:prstGeom>
          <a:noFill/>
        </p:spPr>
        <p:txBody>
          <a:bodyPr wrap="none" lIns="0" tIns="0" rIns="0" bIns="0" anchor="ctr" anchorCtr="1">
            <a:noAutofit/>
          </a:bodyPr>
          <a:lstStyle/>
          <a:p>
            <a:pPr algn="ctr"/>
            <a:r>
              <a:rPr lang="en-US" sz="1200" b="1" dirty="0">
                <a:latin typeface="Arial" panose="020B0604020202020204" pitchFamily="34" charset="0"/>
                <a:cs typeface="Arial" panose="020B0604020202020204" pitchFamily="34" charset="0"/>
              </a:rPr>
              <a:t>DTS-1</a:t>
            </a:r>
          </a:p>
        </p:txBody>
      </p:sp>
      <p:sp>
        <p:nvSpPr>
          <p:cNvPr id="385" name="Rectangle 384">
            <a:extLst>
              <a:ext uri="{FF2B5EF4-FFF2-40B4-BE49-F238E27FC236}">
                <a16:creationId xmlns:a16="http://schemas.microsoft.com/office/drawing/2014/main" id="{7CBD465C-BE66-45EC-A964-8E9F79938475}"/>
              </a:ext>
            </a:extLst>
          </p:cNvPr>
          <p:cNvSpPr/>
          <p:nvPr/>
        </p:nvSpPr>
        <p:spPr>
          <a:xfrm>
            <a:off x="3004526" y="3917219"/>
            <a:ext cx="463246" cy="203076"/>
          </a:xfrm>
          <a:prstGeom prst="rect">
            <a:avLst/>
          </a:prstGeom>
          <a:noFill/>
        </p:spPr>
        <p:txBody>
          <a:bodyPr wrap="none" lIns="0" tIns="0" rIns="0" bIns="0" anchor="ctr" anchorCtr="1">
            <a:noAutofit/>
          </a:bodyPr>
          <a:lstStyle/>
          <a:p>
            <a:pPr algn="ctr"/>
            <a:r>
              <a:rPr lang="en-US" sz="1200" b="1" dirty="0">
                <a:latin typeface="Arial" panose="020B0604020202020204" pitchFamily="34" charset="0"/>
                <a:cs typeface="Arial" panose="020B0604020202020204" pitchFamily="34" charset="0"/>
              </a:rPr>
              <a:t>DTS-2</a:t>
            </a:r>
          </a:p>
        </p:txBody>
      </p:sp>
      <p:sp>
        <p:nvSpPr>
          <p:cNvPr id="462" name="Rectangle 461">
            <a:extLst>
              <a:ext uri="{FF2B5EF4-FFF2-40B4-BE49-F238E27FC236}">
                <a16:creationId xmlns:a16="http://schemas.microsoft.com/office/drawing/2014/main" id="{5894AF52-ECA2-43D6-96B1-6D490539EF76}"/>
              </a:ext>
            </a:extLst>
          </p:cNvPr>
          <p:cNvSpPr/>
          <p:nvPr/>
        </p:nvSpPr>
        <p:spPr>
          <a:xfrm>
            <a:off x="1823549" y="4794244"/>
            <a:ext cx="1207926" cy="203076"/>
          </a:xfrm>
          <a:prstGeom prst="rect">
            <a:avLst/>
          </a:prstGeom>
          <a:noFill/>
        </p:spPr>
        <p:txBody>
          <a:bodyPr wrap="none" lIns="0" tIns="0" rIns="0" bIns="0" anchor="ctr" anchorCtr="1">
            <a:noAutofit/>
          </a:bodyPr>
          <a:lstStyle/>
          <a:p>
            <a:pPr algn="ctr"/>
            <a:r>
              <a:rPr lang="en-US" sz="1200" b="1" dirty="0">
                <a:latin typeface="Arial" panose="020B0604020202020204" pitchFamily="34" charset="0"/>
                <a:cs typeface="Arial" panose="020B0604020202020204" pitchFamily="34" charset="0"/>
              </a:rPr>
              <a:t>Gateway</a:t>
            </a:r>
          </a:p>
        </p:txBody>
      </p:sp>
      <p:grpSp>
        <p:nvGrpSpPr>
          <p:cNvPr id="88" name="Group 87">
            <a:extLst>
              <a:ext uri="{FF2B5EF4-FFF2-40B4-BE49-F238E27FC236}">
                <a16:creationId xmlns:a16="http://schemas.microsoft.com/office/drawing/2014/main" id="{32AD2638-E8B3-45EB-8D4F-5920F77D08C1}"/>
              </a:ext>
            </a:extLst>
          </p:cNvPr>
          <p:cNvGrpSpPr/>
          <p:nvPr/>
        </p:nvGrpSpPr>
        <p:grpSpPr>
          <a:xfrm flipH="1">
            <a:off x="7682619" y="3214532"/>
            <a:ext cx="2905773" cy="797568"/>
            <a:chOff x="2480751" y="3983973"/>
            <a:chExt cx="6831631" cy="2496708"/>
          </a:xfrm>
        </p:grpSpPr>
        <p:sp>
          <p:nvSpPr>
            <p:cNvPr id="99" name="Rectangle: Rounded Corners 98">
              <a:extLst>
                <a:ext uri="{FF2B5EF4-FFF2-40B4-BE49-F238E27FC236}">
                  <a16:creationId xmlns:a16="http://schemas.microsoft.com/office/drawing/2014/main" id="{A141457B-67D9-4310-8134-2CA9034D4EE4}"/>
                </a:ext>
              </a:extLst>
            </p:cNvPr>
            <p:cNvSpPr/>
            <p:nvPr/>
          </p:nvSpPr>
          <p:spPr>
            <a:xfrm>
              <a:off x="2603832" y="3983973"/>
              <a:ext cx="6708550" cy="2496708"/>
            </a:xfrm>
            <a:prstGeom prst="roundRect">
              <a:avLst>
                <a:gd name="adj" fmla="val 2541"/>
              </a:avLst>
            </a:prstGeom>
            <a:solidFill>
              <a:schemeClr val="bg1">
                <a:lumMod val="95000"/>
              </a:schemeClr>
            </a:solidFill>
            <a:ln w="28575">
              <a:solidFill>
                <a:srgbClr val="ABABAB"/>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dirty="0">
                <a:latin typeface="Arial" panose="020B0604020202020204" pitchFamily="34" charset="0"/>
                <a:cs typeface="Arial" panose="020B0604020202020204" pitchFamily="34" charset="0"/>
              </a:endParaRPr>
            </a:p>
          </p:txBody>
        </p:sp>
        <p:sp>
          <p:nvSpPr>
            <p:cNvPr id="102" name="Rectangle 101">
              <a:extLst>
                <a:ext uri="{FF2B5EF4-FFF2-40B4-BE49-F238E27FC236}">
                  <a16:creationId xmlns:a16="http://schemas.microsoft.com/office/drawing/2014/main" id="{2CAABF71-D345-483A-A746-2F2D7E90D02D}"/>
                </a:ext>
              </a:extLst>
            </p:cNvPr>
            <p:cNvSpPr/>
            <p:nvPr/>
          </p:nvSpPr>
          <p:spPr>
            <a:xfrm rot="16200000">
              <a:off x="1987292" y="5172676"/>
              <a:ext cx="1227518" cy="240599"/>
            </a:xfrm>
            <a:prstGeom prst="rect">
              <a:avLst/>
            </a:prstGeom>
            <a:solidFill>
              <a:schemeClr val="bg1">
                <a:lumMod val="95000"/>
              </a:schemeClr>
            </a:solidFill>
            <a:ln w="12700">
              <a:noFill/>
            </a:ln>
          </p:spPr>
          <p:txBody>
            <a:bodyPr wrap="none" lIns="0" tIns="0" rIns="0" bIns="0" anchor="ctr">
              <a:noAutofit/>
            </a:bodyPr>
            <a:lstStyle/>
            <a:p>
              <a:pPr algn="ctr"/>
              <a:r>
                <a:rPr lang="en-US" sz="1100" b="1" dirty="0">
                  <a:latin typeface="Arial" panose="020B0604020202020204" pitchFamily="34" charset="0"/>
                  <a:cs typeface="Arial" panose="020B0604020202020204" pitchFamily="34" charset="0"/>
                </a:rPr>
                <a:t>NFVI</a:t>
              </a:r>
            </a:p>
          </p:txBody>
        </p:sp>
      </p:grpSp>
      <p:grpSp>
        <p:nvGrpSpPr>
          <p:cNvPr id="3" name="Group 2">
            <a:extLst>
              <a:ext uri="{FF2B5EF4-FFF2-40B4-BE49-F238E27FC236}">
                <a16:creationId xmlns:a16="http://schemas.microsoft.com/office/drawing/2014/main" id="{F6902587-7E21-496C-82B9-BCB503FBDC18}"/>
              </a:ext>
            </a:extLst>
          </p:cNvPr>
          <p:cNvGrpSpPr/>
          <p:nvPr/>
        </p:nvGrpSpPr>
        <p:grpSpPr>
          <a:xfrm>
            <a:off x="7712758" y="2282038"/>
            <a:ext cx="2866635" cy="892913"/>
            <a:chOff x="7712758" y="2282038"/>
            <a:chExt cx="2866635" cy="892913"/>
          </a:xfrm>
        </p:grpSpPr>
        <p:sp>
          <p:nvSpPr>
            <p:cNvPr id="90" name="Rectangle: Rounded Corners 89">
              <a:extLst>
                <a:ext uri="{FF2B5EF4-FFF2-40B4-BE49-F238E27FC236}">
                  <a16:creationId xmlns:a16="http://schemas.microsoft.com/office/drawing/2014/main" id="{EA8D27FA-E4ED-4B1D-879B-4131A2C2B71F}"/>
                </a:ext>
              </a:extLst>
            </p:cNvPr>
            <p:cNvSpPr/>
            <p:nvPr/>
          </p:nvSpPr>
          <p:spPr>
            <a:xfrm flipH="1">
              <a:off x="7712758" y="2282038"/>
              <a:ext cx="2845495" cy="892913"/>
            </a:xfrm>
            <a:prstGeom prst="roundRect">
              <a:avLst>
                <a:gd name="adj" fmla="val 2541"/>
              </a:avLst>
            </a:prstGeom>
            <a:solidFill>
              <a:schemeClr val="bg1">
                <a:lumMod val="95000"/>
              </a:schemeClr>
            </a:solidFill>
            <a:ln w="28575">
              <a:solidFill>
                <a:srgbClr val="595959"/>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dirty="0">
                <a:latin typeface="Arial" panose="020B0604020202020204" pitchFamily="34" charset="0"/>
                <a:cs typeface="Arial" panose="020B0604020202020204" pitchFamily="34" charset="0"/>
              </a:endParaRPr>
            </a:p>
          </p:txBody>
        </p:sp>
        <p:sp>
          <p:nvSpPr>
            <p:cNvPr id="92" name="Rectangle 91">
              <a:extLst>
                <a:ext uri="{FF2B5EF4-FFF2-40B4-BE49-F238E27FC236}">
                  <a16:creationId xmlns:a16="http://schemas.microsoft.com/office/drawing/2014/main" id="{42D484AB-2FA0-4661-B9C4-FC153A25D44A}"/>
                </a:ext>
              </a:extLst>
            </p:cNvPr>
            <p:cNvSpPr/>
            <p:nvPr/>
          </p:nvSpPr>
          <p:spPr>
            <a:xfrm rot="5400000" flipH="1">
              <a:off x="10362040" y="2818741"/>
              <a:ext cx="316200" cy="118506"/>
            </a:xfrm>
            <a:prstGeom prst="rect">
              <a:avLst/>
            </a:prstGeom>
            <a:solidFill>
              <a:schemeClr val="bg1">
                <a:lumMod val="95000"/>
              </a:schemeClr>
            </a:solidFill>
            <a:ln w="12700">
              <a:noFill/>
            </a:ln>
          </p:spPr>
          <p:txBody>
            <a:bodyPr wrap="none" lIns="0" tIns="0" rIns="0" bIns="0" anchor="ctr">
              <a:noAutofit/>
            </a:bodyPr>
            <a:lstStyle/>
            <a:p>
              <a:pPr algn="ctr"/>
              <a:r>
                <a:rPr lang="en-US" sz="1100" b="1" dirty="0">
                  <a:latin typeface="Arial" panose="020B0604020202020204" pitchFamily="34" charset="0"/>
                  <a:cs typeface="Arial" panose="020B0604020202020204" pitchFamily="34" charset="0"/>
                </a:rPr>
                <a:t>VNF</a:t>
              </a:r>
            </a:p>
          </p:txBody>
        </p:sp>
        <p:grpSp>
          <p:nvGrpSpPr>
            <p:cNvPr id="345" name="Group 344">
              <a:extLst>
                <a:ext uri="{FF2B5EF4-FFF2-40B4-BE49-F238E27FC236}">
                  <a16:creationId xmlns:a16="http://schemas.microsoft.com/office/drawing/2014/main" id="{C8F06222-B4CB-4162-8A47-EABAC3A49C11}"/>
                </a:ext>
              </a:extLst>
            </p:cNvPr>
            <p:cNvGrpSpPr/>
            <p:nvPr/>
          </p:nvGrpSpPr>
          <p:grpSpPr>
            <a:xfrm>
              <a:off x="8244305" y="2438823"/>
              <a:ext cx="1705959" cy="538770"/>
              <a:chOff x="1327295" y="2053340"/>
              <a:chExt cx="1705959" cy="538770"/>
            </a:xfrm>
          </p:grpSpPr>
          <p:sp>
            <p:nvSpPr>
              <p:cNvPr id="346" name="Rectangle: Rounded Corners 345">
                <a:extLst>
                  <a:ext uri="{FF2B5EF4-FFF2-40B4-BE49-F238E27FC236}">
                    <a16:creationId xmlns:a16="http://schemas.microsoft.com/office/drawing/2014/main" id="{B7F76C44-A34F-44DE-84CC-99A72FFCB8E2}"/>
                  </a:ext>
                </a:extLst>
              </p:cNvPr>
              <p:cNvSpPr/>
              <p:nvPr/>
            </p:nvSpPr>
            <p:spPr>
              <a:xfrm>
                <a:off x="1330007" y="2053340"/>
                <a:ext cx="792450" cy="223346"/>
              </a:xfrm>
              <a:prstGeom prst="roundRect">
                <a:avLst>
                  <a:gd name="adj" fmla="val 10307"/>
                </a:avLst>
              </a:prstGeom>
              <a:solidFill>
                <a:srgbClr val="F2F2F2"/>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dirty="0">
                    <a:solidFill>
                      <a:srgbClr val="FF0000"/>
                    </a:solidFill>
                    <a:latin typeface="Arial" panose="020B0604020202020204" pitchFamily="34" charset="0"/>
                    <a:cs typeface="Arial" panose="020B0604020202020204" pitchFamily="34" charset="0"/>
                  </a:rPr>
                  <a:t>Wave-1</a:t>
                </a:r>
              </a:p>
            </p:txBody>
          </p:sp>
          <p:sp>
            <p:nvSpPr>
              <p:cNvPr id="347" name="Rectangle: Rounded Corners 346">
                <a:extLst>
                  <a:ext uri="{FF2B5EF4-FFF2-40B4-BE49-F238E27FC236}">
                    <a16:creationId xmlns:a16="http://schemas.microsoft.com/office/drawing/2014/main" id="{3D43D47F-0B50-4753-AF39-381C9902F968}"/>
                  </a:ext>
                </a:extLst>
              </p:cNvPr>
              <p:cNvSpPr/>
              <p:nvPr/>
            </p:nvSpPr>
            <p:spPr>
              <a:xfrm>
                <a:off x="1327295" y="2381076"/>
                <a:ext cx="797875" cy="211034"/>
              </a:xfrm>
              <a:prstGeom prst="roundRect">
                <a:avLst>
                  <a:gd name="adj" fmla="val 10307"/>
                </a:avLst>
              </a:prstGeom>
              <a:solidFill>
                <a:srgbClr val="F2F2F2"/>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dirty="0">
                    <a:solidFill>
                      <a:srgbClr val="FF0000"/>
                    </a:solidFill>
                    <a:latin typeface="Arial" panose="020B0604020202020204" pitchFamily="34" charset="0"/>
                    <a:cs typeface="Arial" panose="020B0604020202020204" pitchFamily="34" charset="0"/>
                  </a:rPr>
                  <a:t>Monitor</a:t>
                </a:r>
              </a:p>
            </p:txBody>
          </p:sp>
          <p:sp>
            <p:nvSpPr>
              <p:cNvPr id="348" name="Rectangle: Rounded Corners 347">
                <a:extLst>
                  <a:ext uri="{FF2B5EF4-FFF2-40B4-BE49-F238E27FC236}">
                    <a16:creationId xmlns:a16="http://schemas.microsoft.com/office/drawing/2014/main" id="{7CD859F7-D9C8-4383-9B49-AD3547F933B4}"/>
                  </a:ext>
                </a:extLst>
              </p:cNvPr>
              <p:cNvSpPr/>
              <p:nvPr/>
            </p:nvSpPr>
            <p:spPr>
              <a:xfrm>
                <a:off x="2238091" y="2053340"/>
                <a:ext cx="792450" cy="223346"/>
              </a:xfrm>
              <a:prstGeom prst="roundRect">
                <a:avLst>
                  <a:gd name="adj" fmla="val 10307"/>
                </a:avLst>
              </a:prstGeom>
              <a:noFill/>
              <a:ln w="2222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dirty="0">
                    <a:solidFill>
                      <a:srgbClr val="00B0F0"/>
                    </a:solidFill>
                    <a:latin typeface="Arial" panose="020B0604020202020204" pitchFamily="34" charset="0"/>
                    <a:cs typeface="Arial" panose="020B0604020202020204" pitchFamily="34" charset="0"/>
                  </a:rPr>
                  <a:t>Wave-2</a:t>
                </a:r>
              </a:p>
            </p:txBody>
          </p:sp>
          <p:sp>
            <p:nvSpPr>
              <p:cNvPr id="349" name="Rectangle: Rounded Corners 348">
                <a:extLst>
                  <a:ext uri="{FF2B5EF4-FFF2-40B4-BE49-F238E27FC236}">
                    <a16:creationId xmlns:a16="http://schemas.microsoft.com/office/drawing/2014/main" id="{E9E94674-7C60-4A57-8D95-158F3D86E29C}"/>
                  </a:ext>
                </a:extLst>
              </p:cNvPr>
              <p:cNvSpPr/>
              <p:nvPr/>
            </p:nvSpPr>
            <p:spPr>
              <a:xfrm>
                <a:off x="2235379" y="2381076"/>
                <a:ext cx="797875" cy="211034"/>
              </a:xfrm>
              <a:prstGeom prst="roundRect">
                <a:avLst>
                  <a:gd name="adj" fmla="val 10307"/>
                </a:avLst>
              </a:prstGeom>
              <a:noFill/>
              <a:ln w="2222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dirty="0">
                    <a:solidFill>
                      <a:srgbClr val="00B0F0"/>
                    </a:solidFill>
                    <a:latin typeface="Arial" panose="020B0604020202020204" pitchFamily="34" charset="0"/>
                    <a:cs typeface="Arial" panose="020B0604020202020204" pitchFamily="34" charset="0"/>
                  </a:rPr>
                  <a:t>AI Class</a:t>
                </a:r>
              </a:p>
            </p:txBody>
          </p:sp>
        </p:grpSp>
      </p:grpSp>
      <p:grpSp>
        <p:nvGrpSpPr>
          <p:cNvPr id="91" name="Group 90">
            <a:extLst>
              <a:ext uri="{FF2B5EF4-FFF2-40B4-BE49-F238E27FC236}">
                <a16:creationId xmlns:a16="http://schemas.microsoft.com/office/drawing/2014/main" id="{5F68A1CB-E877-44CC-8C04-EE324101C3CB}"/>
              </a:ext>
            </a:extLst>
          </p:cNvPr>
          <p:cNvGrpSpPr/>
          <p:nvPr/>
        </p:nvGrpSpPr>
        <p:grpSpPr>
          <a:xfrm>
            <a:off x="6715366" y="3407985"/>
            <a:ext cx="3609090" cy="410662"/>
            <a:chOff x="6715366" y="3366844"/>
            <a:chExt cx="3609090" cy="410662"/>
          </a:xfrm>
        </p:grpSpPr>
        <p:grpSp>
          <p:nvGrpSpPr>
            <p:cNvPr id="108" name="Group 107">
              <a:extLst>
                <a:ext uri="{FF2B5EF4-FFF2-40B4-BE49-F238E27FC236}">
                  <a16:creationId xmlns:a16="http://schemas.microsoft.com/office/drawing/2014/main" id="{609E0FEC-B9A6-4B1B-8A36-B0B43E2CC0F4}"/>
                </a:ext>
              </a:extLst>
            </p:cNvPr>
            <p:cNvGrpSpPr/>
            <p:nvPr/>
          </p:nvGrpSpPr>
          <p:grpSpPr>
            <a:xfrm flipH="1">
              <a:off x="8873345" y="3391465"/>
              <a:ext cx="417494" cy="361420"/>
              <a:chOff x="5404662" y="3621485"/>
              <a:chExt cx="417494" cy="361420"/>
            </a:xfrm>
          </p:grpSpPr>
          <p:grpSp>
            <p:nvGrpSpPr>
              <p:cNvPr id="109" name="Group 108">
                <a:extLst>
                  <a:ext uri="{FF2B5EF4-FFF2-40B4-BE49-F238E27FC236}">
                    <a16:creationId xmlns:a16="http://schemas.microsoft.com/office/drawing/2014/main" id="{9D6077FF-8E57-4E60-A67E-B6E13CACD594}"/>
                  </a:ext>
                </a:extLst>
              </p:cNvPr>
              <p:cNvGrpSpPr/>
              <p:nvPr/>
            </p:nvGrpSpPr>
            <p:grpSpPr>
              <a:xfrm>
                <a:off x="5404662" y="3621485"/>
                <a:ext cx="417494" cy="361420"/>
                <a:chOff x="5985172" y="2148166"/>
                <a:chExt cx="2378652" cy="1404840"/>
              </a:xfrm>
            </p:grpSpPr>
            <p:sp>
              <p:nvSpPr>
                <p:cNvPr id="111" name="Freeform: Shape 110">
                  <a:extLst>
                    <a:ext uri="{FF2B5EF4-FFF2-40B4-BE49-F238E27FC236}">
                      <a16:creationId xmlns:a16="http://schemas.microsoft.com/office/drawing/2014/main" id="{69E82DC9-19C0-46B3-B371-B062F560A93A}"/>
                    </a:ext>
                  </a:extLst>
                </p:cNvPr>
                <p:cNvSpPr/>
                <p:nvPr/>
              </p:nvSpPr>
              <p:spPr>
                <a:xfrm flipV="1">
                  <a:off x="6001239" y="2148166"/>
                  <a:ext cx="2362585" cy="1255933"/>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AD5E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3200" b="1" dirty="0">
                    <a:gradFill>
                      <a:gsLst>
                        <a:gs pos="0">
                          <a:srgbClr val="FFFFFF"/>
                        </a:gs>
                        <a:gs pos="100000">
                          <a:srgbClr val="FFFFFF"/>
                        </a:gs>
                      </a:gsLst>
                      <a:lin ang="5400000" scaled="0"/>
                    </a:gradFill>
                    <a:latin typeface="Arial" panose="020B0604020202020204" pitchFamily="34" charset="0"/>
                    <a:cs typeface="Arial" panose="020B0604020202020204" pitchFamily="34" charset="0"/>
                  </a:endParaRPr>
                </a:p>
              </p:txBody>
            </p:sp>
            <p:sp>
              <p:nvSpPr>
                <p:cNvPr id="112" name="Freeform: Shape 111">
                  <a:extLst>
                    <a:ext uri="{FF2B5EF4-FFF2-40B4-BE49-F238E27FC236}">
                      <a16:creationId xmlns:a16="http://schemas.microsoft.com/office/drawing/2014/main" id="{762D1143-54ED-406F-803E-432DE255675D}"/>
                    </a:ext>
                  </a:extLst>
                </p:cNvPr>
                <p:cNvSpPr/>
                <p:nvPr/>
              </p:nvSpPr>
              <p:spPr>
                <a:xfrm rot="10800000" flipV="1">
                  <a:off x="5985172" y="2297076"/>
                  <a:ext cx="2362582" cy="1255930"/>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AD5E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3200" b="1" dirty="0">
                    <a:gradFill>
                      <a:gsLst>
                        <a:gs pos="0">
                          <a:srgbClr val="FFFFFF"/>
                        </a:gs>
                        <a:gs pos="100000">
                          <a:srgbClr val="FFFFFF"/>
                        </a:gs>
                      </a:gsLst>
                      <a:lin ang="5400000" scaled="0"/>
                    </a:gradFill>
                    <a:latin typeface="Arial" panose="020B0604020202020204" pitchFamily="34" charset="0"/>
                    <a:cs typeface="Arial" panose="020B0604020202020204" pitchFamily="34" charset="0"/>
                  </a:endParaRPr>
                </a:p>
              </p:txBody>
            </p:sp>
          </p:grpSp>
          <p:pic>
            <p:nvPicPr>
              <p:cNvPr id="110" name="Picture 109">
                <a:extLst>
                  <a:ext uri="{FF2B5EF4-FFF2-40B4-BE49-F238E27FC236}">
                    <a16:creationId xmlns:a16="http://schemas.microsoft.com/office/drawing/2014/main" id="{60BFFA5B-8DF8-4131-A99F-4582B72145FD}"/>
                  </a:ext>
                </a:extLst>
              </p:cNvPr>
              <p:cNvPicPr>
                <a:picLocks noChangeAspect="1"/>
              </p:cNvPicPr>
              <p:nvPr/>
            </p:nvPicPr>
            <p:blipFill>
              <a:blip r:embed="rId7"/>
              <a:stretch>
                <a:fillRect/>
              </a:stretch>
            </p:blipFill>
            <p:spPr>
              <a:xfrm>
                <a:off x="5451549" y="3643352"/>
                <a:ext cx="320898" cy="320399"/>
              </a:xfrm>
              <a:prstGeom prst="rect">
                <a:avLst/>
              </a:prstGeom>
            </p:spPr>
          </p:pic>
        </p:grpSp>
        <p:grpSp>
          <p:nvGrpSpPr>
            <p:cNvPr id="127" name="Group 126">
              <a:extLst>
                <a:ext uri="{FF2B5EF4-FFF2-40B4-BE49-F238E27FC236}">
                  <a16:creationId xmlns:a16="http://schemas.microsoft.com/office/drawing/2014/main" id="{0C56767B-319E-4D26-A2F9-6FCF5E8F5928}"/>
                </a:ext>
              </a:extLst>
            </p:cNvPr>
            <p:cNvGrpSpPr/>
            <p:nvPr/>
          </p:nvGrpSpPr>
          <p:grpSpPr>
            <a:xfrm flipH="1">
              <a:off x="6715366" y="3374236"/>
              <a:ext cx="1895637" cy="395878"/>
              <a:chOff x="3035448" y="2451541"/>
              <a:chExt cx="1895637" cy="395878"/>
            </a:xfrm>
          </p:grpSpPr>
          <p:sp>
            <p:nvSpPr>
              <p:cNvPr id="128" name="Rectangle: Rounded Corners 35">
                <a:extLst>
                  <a:ext uri="{FF2B5EF4-FFF2-40B4-BE49-F238E27FC236}">
                    <a16:creationId xmlns:a16="http://schemas.microsoft.com/office/drawing/2014/main" id="{FC157C49-B5E5-4604-A186-1632E14CB9E4}"/>
                  </a:ext>
                </a:extLst>
              </p:cNvPr>
              <p:cNvSpPr/>
              <p:nvPr/>
            </p:nvSpPr>
            <p:spPr bwMode="auto">
              <a:xfrm>
                <a:off x="3035448" y="2451541"/>
                <a:ext cx="1895637" cy="395878"/>
              </a:xfrm>
              <a:prstGeom prst="roundRect">
                <a:avLst/>
              </a:prstGeom>
              <a:noFill/>
              <a:ln w="19050">
                <a:solidFill>
                  <a:srgbClr val="FF0000"/>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08" tIns="143367" rIns="179208" bIns="143367" numCol="1" spcCol="0" rtlCol="0" fromWordArt="0" anchor="t" anchorCtr="0" forceAA="0" compatLnSpc="1">
                <a:prstTxWarp prst="textNoShape">
                  <a:avLst/>
                </a:prstTxWarp>
                <a:noAutofit/>
              </a:bodyPr>
              <a:lstStyle/>
              <a:p>
                <a:pPr algn="ctr" defTabSz="913761" fontAlgn="base">
                  <a:lnSpc>
                    <a:spcPct val="90000"/>
                  </a:lnSpc>
                  <a:spcBef>
                    <a:spcPct val="0"/>
                  </a:spcBef>
                  <a:spcAft>
                    <a:spcPct val="0"/>
                  </a:spcAft>
                  <a:defRPr/>
                </a:pPr>
                <a:endParaRPr lang="en-US" sz="2000" dirty="0">
                  <a:gradFill>
                    <a:gsLst>
                      <a:gs pos="0">
                        <a:srgbClr val="FFFFFF"/>
                      </a:gs>
                      <a:gs pos="100000">
                        <a:srgbClr val="FFFFFF"/>
                      </a:gs>
                    </a:gsLst>
                    <a:lin ang="5400000" scaled="0"/>
                  </a:gradFill>
                  <a:latin typeface="Segoe UI"/>
                  <a:ea typeface="Segoe UI" pitchFamily="34" charset="0"/>
                  <a:cs typeface="Segoe UI" pitchFamily="34" charset="0"/>
                </a:endParaRPr>
              </a:p>
            </p:txBody>
          </p:sp>
          <p:pic>
            <p:nvPicPr>
              <p:cNvPr id="129" name="Picture 128">
                <a:extLst>
                  <a:ext uri="{FF2B5EF4-FFF2-40B4-BE49-F238E27FC236}">
                    <a16:creationId xmlns:a16="http://schemas.microsoft.com/office/drawing/2014/main" id="{BDC027E9-2770-40C1-A144-EF2687BCAC57}"/>
                  </a:ext>
                </a:extLst>
              </p:cNvPr>
              <p:cNvPicPr>
                <a:picLocks noChangeAspect="1"/>
              </p:cNvPicPr>
              <p:nvPr/>
            </p:nvPicPr>
            <p:blipFill rotWithShape="1">
              <a:blip r:embed="rId4"/>
              <a:srcRect l="22385" t="19312" b="32035"/>
              <a:stretch/>
            </p:blipFill>
            <p:spPr>
              <a:xfrm>
                <a:off x="4077217" y="2536411"/>
                <a:ext cx="382710" cy="226138"/>
              </a:xfrm>
              <a:prstGeom prst="rect">
                <a:avLst/>
              </a:prstGeom>
            </p:spPr>
          </p:pic>
          <p:pic>
            <p:nvPicPr>
              <p:cNvPr id="130" name="Picture 129">
                <a:extLst>
                  <a:ext uri="{FF2B5EF4-FFF2-40B4-BE49-F238E27FC236}">
                    <a16:creationId xmlns:a16="http://schemas.microsoft.com/office/drawing/2014/main" id="{EA023101-18DB-4FEE-BF2A-62FD8CDCC648}"/>
                  </a:ext>
                </a:extLst>
              </p:cNvPr>
              <p:cNvPicPr>
                <a:picLocks noChangeAspect="1"/>
              </p:cNvPicPr>
              <p:nvPr/>
            </p:nvPicPr>
            <p:blipFill>
              <a:blip r:embed="rId5"/>
              <a:stretch>
                <a:fillRect/>
              </a:stretch>
            </p:blipFill>
            <p:spPr>
              <a:xfrm>
                <a:off x="3088396" y="2491082"/>
                <a:ext cx="779577" cy="316796"/>
              </a:xfrm>
              <a:prstGeom prst="rect">
                <a:avLst/>
              </a:prstGeom>
            </p:spPr>
          </p:pic>
          <p:pic>
            <p:nvPicPr>
              <p:cNvPr id="131" name="Picture 130">
                <a:extLst>
                  <a:ext uri="{FF2B5EF4-FFF2-40B4-BE49-F238E27FC236}">
                    <a16:creationId xmlns:a16="http://schemas.microsoft.com/office/drawing/2014/main" id="{9BECCFC3-CAEA-4CE1-912D-6AEA92823CF2}"/>
                  </a:ext>
                </a:extLst>
              </p:cNvPr>
              <p:cNvPicPr>
                <a:picLocks noChangeAspect="1"/>
              </p:cNvPicPr>
              <p:nvPr/>
            </p:nvPicPr>
            <p:blipFill>
              <a:blip r:embed="rId6"/>
              <a:stretch>
                <a:fillRect/>
              </a:stretch>
            </p:blipFill>
            <p:spPr>
              <a:xfrm>
                <a:off x="4573032" y="2475548"/>
                <a:ext cx="307336" cy="347864"/>
              </a:xfrm>
              <a:prstGeom prst="rect">
                <a:avLst/>
              </a:prstGeom>
            </p:spPr>
          </p:pic>
          <p:cxnSp>
            <p:nvCxnSpPr>
              <p:cNvPr id="132" name="Straight Connector 131">
                <a:extLst>
                  <a:ext uri="{FF2B5EF4-FFF2-40B4-BE49-F238E27FC236}">
                    <a16:creationId xmlns:a16="http://schemas.microsoft.com/office/drawing/2014/main" id="{3FF492AE-8AAC-440B-8C95-C6402C091D17}"/>
                  </a:ext>
                </a:extLst>
              </p:cNvPr>
              <p:cNvCxnSpPr>
                <a:cxnSpLocks/>
                <a:stCxn id="130" idx="3"/>
                <a:endCxn id="129" idx="1"/>
              </p:cNvCxnSpPr>
              <p:nvPr/>
            </p:nvCxnSpPr>
            <p:spPr>
              <a:xfrm>
                <a:off x="3867973" y="2649480"/>
                <a:ext cx="209244" cy="0"/>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25B48C4A-2F27-447E-9516-D969A41DC104}"/>
                  </a:ext>
                </a:extLst>
              </p:cNvPr>
              <p:cNvCxnSpPr>
                <a:cxnSpLocks/>
                <a:stCxn id="129" idx="3"/>
              </p:cNvCxnSpPr>
              <p:nvPr/>
            </p:nvCxnSpPr>
            <p:spPr>
              <a:xfrm>
                <a:off x="4459927" y="2649480"/>
                <a:ext cx="113105" cy="0"/>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137" name="Straight Connector 136">
              <a:extLst>
                <a:ext uri="{FF2B5EF4-FFF2-40B4-BE49-F238E27FC236}">
                  <a16:creationId xmlns:a16="http://schemas.microsoft.com/office/drawing/2014/main" id="{17815B37-6D76-4E74-AC4D-EE0BA718F44C}"/>
                </a:ext>
              </a:extLst>
            </p:cNvPr>
            <p:cNvCxnSpPr>
              <a:cxnSpLocks/>
              <a:stCxn id="128" idx="1"/>
              <a:endCxn id="110" idx="3"/>
            </p:cNvCxnSpPr>
            <p:nvPr/>
          </p:nvCxnSpPr>
          <p:spPr>
            <a:xfrm>
              <a:off x="8611003" y="3572175"/>
              <a:ext cx="312051" cy="1357"/>
            </a:xfrm>
            <a:prstGeom prst="line">
              <a:avLst/>
            </a:prstGeom>
            <a:no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cxnSp>
        <p:cxnSp>
          <p:nvCxnSpPr>
            <p:cNvPr id="138" name="Straight Connector 137">
              <a:extLst>
                <a:ext uri="{FF2B5EF4-FFF2-40B4-BE49-F238E27FC236}">
                  <a16:creationId xmlns:a16="http://schemas.microsoft.com/office/drawing/2014/main" id="{A412C717-83DC-47B7-9BB1-BB7236F63C11}"/>
                </a:ext>
              </a:extLst>
            </p:cNvPr>
            <p:cNvCxnSpPr>
              <a:cxnSpLocks/>
              <a:stCxn id="110" idx="1"/>
            </p:cNvCxnSpPr>
            <p:nvPr/>
          </p:nvCxnSpPr>
          <p:spPr>
            <a:xfrm>
              <a:off x="9243952" y="3573532"/>
              <a:ext cx="270798" cy="1509"/>
            </a:xfrm>
            <a:prstGeom prst="line">
              <a:avLst/>
            </a:prstGeom>
            <a:no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cxnSp>
        <p:grpSp>
          <p:nvGrpSpPr>
            <p:cNvPr id="104" name="Group 103">
              <a:extLst>
                <a:ext uri="{FF2B5EF4-FFF2-40B4-BE49-F238E27FC236}">
                  <a16:creationId xmlns:a16="http://schemas.microsoft.com/office/drawing/2014/main" id="{DECC0489-A2E3-4E7A-82AF-7B105E48CED6}"/>
                </a:ext>
              </a:extLst>
            </p:cNvPr>
            <p:cNvGrpSpPr/>
            <p:nvPr/>
          </p:nvGrpSpPr>
          <p:grpSpPr>
            <a:xfrm flipH="1">
              <a:off x="9396280" y="3366844"/>
              <a:ext cx="928176" cy="410662"/>
              <a:chOff x="2053511" y="1095298"/>
              <a:chExt cx="847054" cy="680178"/>
            </a:xfrm>
          </p:grpSpPr>
          <p:sp>
            <p:nvSpPr>
              <p:cNvPr id="106" name="Freeform: Shape 105">
                <a:extLst>
                  <a:ext uri="{FF2B5EF4-FFF2-40B4-BE49-F238E27FC236}">
                    <a16:creationId xmlns:a16="http://schemas.microsoft.com/office/drawing/2014/main" id="{339029B3-C7D8-4B3C-ADC1-A187B15AD44A}"/>
                  </a:ext>
                </a:extLst>
              </p:cNvPr>
              <p:cNvSpPr/>
              <p:nvPr/>
            </p:nvSpPr>
            <p:spPr>
              <a:xfrm rot="10800000">
                <a:off x="2075169" y="1095298"/>
                <a:ext cx="825396" cy="605684"/>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DBEB9"/>
              </a:solidFill>
              <a:ln w="19050">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1"/>
              <a:lstStyle/>
              <a:p>
                <a:pPr algn="r"/>
                <a:endParaRPr lang="en-US" sz="1400" b="1" dirty="0">
                  <a:latin typeface="Arial" panose="020B0604020202020204" pitchFamily="34" charset="0"/>
                  <a:cs typeface="Arial" panose="020B0604020202020204" pitchFamily="34" charset="0"/>
                </a:endParaRPr>
              </a:p>
            </p:txBody>
          </p:sp>
          <p:sp>
            <p:nvSpPr>
              <p:cNvPr id="107" name="Freeform: Shape 106">
                <a:extLst>
                  <a:ext uri="{FF2B5EF4-FFF2-40B4-BE49-F238E27FC236}">
                    <a16:creationId xmlns:a16="http://schemas.microsoft.com/office/drawing/2014/main" id="{07648D4D-277F-43A2-AD38-23A8899234CF}"/>
                  </a:ext>
                </a:extLst>
              </p:cNvPr>
              <p:cNvSpPr/>
              <p:nvPr/>
            </p:nvSpPr>
            <p:spPr>
              <a:xfrm>
                <a:off x="2053511" y="1169794"/>
                <a:ext cx="825398" cy="605682"/>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DBEB9"/>
              </a:solidFill>
              <a:ln w="19050">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1"/>
              <a:lstStyle/>
              <a:p>
                <a:pPr algn="r"/>
                <a:endParaRPr lang="en-US" sz="1400" b="1" dirty="0">
                  <a:latin typeface="Arial" panose="020B0604020202020204" pitchFamily="34" charset="0"/>
                  <a:cs typeface="Arial" panose="020B0604020202020204" pitchFamily="34" charset="0"/>
                </a:endParaRPr>
              </a:p>
            </p:txBody>
          </p:sp>
        </p:grpSp>
        <p:pic>
          <p:nvPicPr>
            <p:cNvPr id="360" name="Picture 359">
              <a:extLst>
                <a:ext uri="{FF2B5EF4-FFF2-40B4-BE49-F238E27FC236}">
                  <a16:creationId xmlns:a16="http://schemas.microsoft.com/office/drawing/2014/main" id="{0F0EC32B-7F8D-499B-BD35-246EEC8DA1FF}"/>
                </a:ext>
              </a:extLst>
            </p:cNvPr>
            <p:cNvPicPr>
              <a:picLocks noChangeAspect="1"/>
            </p:cNvPicPr>
            <p:nvPr/>
          </p:nvPicPr>
          <p:blipFill>
            <a:blip r:embed="rId10"/>
            <a:stretch>
              <a:fillRect/>
            </a:stretch>
          </p:blipFill>
          <p:spPr>
            <a:xfrm>
              <a:off x="9499508" y="3398243"/>
              <a:ext cx="740664" cy="345248"/>
            </a:xfrm>
            <a:prstGeom prst="rect">
              <a:avLst/>
            </a:prstGeom>
          </p:spPr>
        </p:pic>
      </p:grpSp>
      <p:grpSp>
        <p:nvGrpSpPr>
          <p:cNvPr id="362" name="Group 361">
            <a:extLst>
              <a:ext uri="{FF2B5EF4-FFF2-40B4-BE49-F238E27FC236}">
                <a16:creationId xmlns:a16="http://schemas.microsoft.com/office/drawing/2014/main" id="{DDBD81A7-8D8D-4BA9-945C-EB276349E5C7}"/>
              </a:ext>
            </a:extLst>
          </p:cNvPr>
          <p:cNvGrpSpPr/>
          <p:nvPr/>
        </p:nvGrpSpPr>
        <p:grpSpPr>
          <a:xfrm flipH="1">
            <a:off x="7674537" y="1252660"/>
            <a:ext cx="2921937" cy="1003351"/>
            <a:chOff x="995672" y="1252660"/>
            <a:chExt cx="2921937" cy="1003351"/>
          </a:xfrm>
        </p:grpSpPr>
        <p:grpSp>
          <p:nvGrpSpPr>
            <p:cNvPr id="363" name="Group 362">
              <a:extLst>
                <a:ext uri="{FF2B5EF4-FFF2-40B4-BE49-F238E27FC236}">
                  <a16:creationId xmlns:a16="http://schemas.microsoft.com/office/drawing/2014/main" id="{7F422CF7-01E1-4B09-9B2B-222FDFD561A2}"/>
                </a:ext>
              </a:extLst>
            </p:cNvPr>
            <p:cNvGrpSpPr/>
            <p:nvPr/>
          </p:nvGrpSpPr>
          <p:grpSpPr>
            <a:xfrm>
              <a:off x="995672" y="1252660"/>
              <a:ext cx="2921937" cy="1003351"/>
              <a:chOff x="391632" y="213146"/>
              <a:chExt cx="4612417" cy="1489322"/>
            </a:xfrm>
          </p:grpSpPr>
          <p:sp>
            <p:nvSpPr>
              <p:cNvPr id="371" name="Rectangle: Rounded Corners 370">
                <a:extLst>
                  <a:ext uri="{FF2B5EF4-FFF2-40B4-BE49-F238E27FC236}">
                    <a16:creationId xmlns:a16="http://schemas.microsoft.com/office/drawing/2014/main" id="{9D78FC93-D9CA-4A82-93A9-F1305340224F}"/>
                  </a:ext>
                </a:extLst>
              </p:cNvPr>
              <p:cNvSpPr/>
              <p:nvPr/>
            </p:nvSpPr>
            <p:spPr>
              <a:xfrm>
                <a:off x="486066" y="213146"/>
                <a:ext cx="4517983" cy="1489322"/>
              </a:xfrm>
              <a:prstGeom prst="roundRect">
                <a:avLst>
                  <a:gd name="adj" fmla="val 5531"/>
                </a:avLst>
              </a:prstGeom>
              <a:solidFill>
                <a:srgbClr val="18355E"/>
              </a:solidFill>
              <a:ln w="19050">
                <a:solidFill>
                  <a:srgbClr val="BDBEB9"/>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1"/>
              <a:lstStyle/>
              <a:p>
                <a:pPr algn="ctr"/>
                <a:endParaRPr lang="en-US" sz="2000" b="1" dirty="0">
                  <a:latin typeface="Arial" panose="020B0604020202020204" pitchFamily="34" charset="0"/>
                  <a:cs typeface="Arial" panose="020B0604020202020204" pitchFamily="34" charset="0"/>
                </a:endParaRPr>
              </a:p>
            </p:txBody>
          </p:sp>
          <p:sp>
            <p:nvSpPr>
              <p:cNvPr id="372" name="Rectangle 371">
                <a:extLst>
                  <a:ext uri="{FF2B5EF4-FFF2-40B4-BE49-F238E27FC236}">
                    <a16:creationId xmlns:a16="http://schemas.microsoft.com/office/drawing/2014/main" id="{25C96496-12C1-40FA-97AB-CB531E2F740B}"/>
                  </a:ext>
                </a:extLst>
              </p:cNvPr>
              <p:cNvSpPr/>
              <p:nvPr/>
            </p:nvSpPr>
            <p:spPr>
              <a:xfrm rot="16200000">
                <a:off x="155941" y="862200"/>
                <a:ext cx="662598" cy="191216"/>
              </a:xfrm>
              <a:prstGeom prst="rect">
                <a:avLst/>
              </a:prstGeom>
              <a:solidFill>
                <a:srgbClr val="18355E"/>
              </a:solidFill>
              <a:ln w="12700">
                <a:noFill/>
              </a:ln>
            </p:spPr>
            <p:txBody>
              <a:bodyPr wrap="none" lIns="0" tIns="0" rIns="0" bIns="0" anchor="ctr">
                <a:noAutofit/>
              </a:bodyPr>
              <a:lstStyle/>
              <a:p>
                <a:pPr algn="ctr"/>
                <a:r>
                  <a:rPr lang="en-US" sz="1100" b="1" dirty="0">
                    <a:solidFill>
                      <a:srgbClr val="F2F2F2"/>
                    </a:solidFill>
                    <a:latin typeface="Arial" panose="020B0604020202020204" pitchFamily="34" charset="0"/>
                    <a:cs typeface="Arial" panose="020B0604020202020204" pitchFamily="34" charset="0"/>
                  </a:rPr>
                  <a:t>MANO</a:t>
                </a:r>
              </a:p>
            </p:txBody>
          </p:sp>
        </p:grpSp>
        <p:grpSp>
          <p:nvGrpSpPr>
            <p:cNvPr id="364" name="Group 363">
              <a:extLst>
                <a:ext uri="{FF2B5EF4-FFF2-40B4-BE49-F238E27FC236}">
                  <a16:creationId xmlns:a16="http://schemas.microsoft.com/office/drawing/2014/main" id="{1B9BBDE3-45B0-4100-8888-2FDEE2635233}"/>
                </a:ext>
              </a:extLst>
            </p:cNvPr>
            <p:cNvGrpSpPr/>
            <p:nvPr/>
          </p:nvGrpSpPr>
          <p:grpSpPr>
            <a:xfrm>
              <a:off x="1514372" y="1355834"/>
              <a:ext cx="1824155" cy="813233"/>
              <a:chOff x="1304967" y="1355834"/>
              <a:chExt cx="1824155" cy="813233"/>
            </a:xfrm>
          </p:grpSpPr>
          <p:sp>
            <p:nvSpPr>
              <p:cNvPr id="365" name="Rectangle: Rounded Corners 364">
                <a:extLst>
                  <a:ext uri="{FF2B5EF4-FFF2-40B4-BE49-F238E27FC236}">
                    <a16:creationId xmlns:a16="http://schemas.microsoft.com/office/drawing/2014/main" id="{D9ED45A7-6C81-443D-86F0-6A1AF4929C39}"/>
                  </a:ext>
                </a:extLst>
              </p:cNvPr>
              <p:cNvSpPr/>
              <p:nvPr/>
            </p:nvSpPr>
            <p:spPr>
              <a:xfrm>
                <a:off x="1304967" y="1355834"/>
                <a:ext cx="797875" cy="211034"/>
              </a:xfrm>
              <a:prstGeom prst="roundRect">
                <a:avLst>
                  <a:gd name="adj" fmla="val 10307"/>
                </a:avLst>
              </a:prstGeom>
              <a:noFill/>
              <a:ln w="22225">
                <a:solidFill>
                  <a:srgbClr val="BDBEB9"/>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dirty="0">
                    <a:solidFill>
                      <a:srgbClr val="BDBEB9"/>
                    </a:solidFill>
                    <a:latin typeface="Arial" panose="020B0604020202020204" pitchFamily="34" charset="0"/>
                    <a:cs typeface="Arial" panose="020B0604020202020204" pitchFamily="34" charset="0"/>
                  </a:rPr>
                  <a:t>Wave-1</a:t>
                </a:r>
              </a:p>
            </p:txBody>
          </p:sp>
          <p:sp>
            <p:nvSpPr>
              <p:cNvPr id="366" name="Rectangle: Rounded Corners 365">
                <a:extLst>
                  <a:ext uri="{FF2B5EF4-FFF2-40B4-BE49-F238E27FC236}">
                    <a16:creationId xmlns:a16="http://schemas.microsoft.com/office/drawing/2014/main" id="{26F1B03E-C616-44F5-9F12-06092021C910}"/>
                  </a:ext>
                </a:extLst>
              </p:cNvPr>
              <p:cNvSpPr/>
              <p:nvPr/>
            </p:nvSpPr>
            <p:spPr>
              <a:xfrm>
                <a:off x="1304967" y="1615762"/>
                <a:ext cx="797875" cy="211034"/>
              </a:xfrm>
              <a:prstGeom prst="roundRect">
                <a:avLst>
                  <a:gd name="adj" fmla="val 10307"/>
                </a:avLst>
              </a:prstGeom>
              <a:noFill/>
              <a:ln w="22225">
                <a:solidFill>
                  <a:srgbClr val="BDBEB9"/>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dirty="0">
                    <a:solidFill>
                      <a:srgbClr val="BDBEB9"/>
                    </a:solidFill>
                    <a:latin typeface="Arial" panose="020B0604020202020204" pitchFamily="34" charset="0"/>
                    <a:cs typeface="Arial" panose="020B0604020202020204" pitchFamily="34" charset="0"/>
                  </a:rPr>
                  <a:t>Wave-2</a:t>
                </a:r>
              </a:p>
            </p:txBody>
          </p:sp>
          <p:sp>
            <p:nvSpPr>
              <p:cNvPr id="367" name="Rectangle: Rounded Corners 366">
                <a:extLst>
                  <a:ext uri="{FF2B5EF4-FFF2-40B4-BE49-F238E27FC236}">
                    <a16:creationId xmlns:a16="http://schemas.microsoft.com/office/drawing/2014/main" id="{A414732E-0537-4A84-AD3C-371BE174CCA0}"/>
                  </a:ext>
                </a:extLst>
              </p:cNvPr>
              <p:cNvSpPr/>
              <p:nvPr/>
            </p:nvSpPr>
            <p:spPr>
              <a:xfrm>
                <a:off x="1304967" y="1958033"/>
                <a:ext cx="797875" cy="211034"/>
              </a:xfrm>
              <a:prstGeom prst="roundRect">
                <a:avLst>
                  <a:gd name="adj" fmla="val 10307"/>
                </a:avLst>
              </a:prstGeom>
              <a:noFill/>
              <a:ln w="22225">
                <a:solidFill>
                  <a:srgbClr val="BDBEB9"/>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dirty="0">
                    <a:solidFill>
                      <a:srgbClr val="BDBEB9"/>
                    </a:solidFill>
                    <a:latin typeface="Arial" panose="020B0604020202020204" pitchFamily="34" charset="0"/>
                    <a:cs typeface="Arial" panose="020B0604020202020204" pitchFamily="34" charset="0"/>
                  </a:rPr>
                  <a:t>Wave-N</a:t>
                </a:r>
              </a:p>
            </p:txBody>
          </p:sp>
          <p:cxnSp>
            <p:nvCxnSpPr>
              <p:cNvPr id="368" name="Straight Connector 367">
                <a:extLst>
                  <a:ext uri="{FF2B5EF4-FFF2-40B4-BE49-F238E27FC236}">
                    <a16:creationId xmlns:a16="http://schemas.microsoft.com/office/drawing/2014/main" id="{863EB4DB-C9B6-43CB-892B-A020ADF7543E}"/>
                  </a:ext>
                </a:extLst>
              </p:cNvPr>
              <p:cNvCxnSpPr>
                <a:endCxn id="367" idx="0"/>
              </p:cNvCxnSpPr>
              <p:nvPr/>
            </p:nvCxnSpPr>
            <p:spPr>
              <a:xfrm>
                <a:off x="1703904" y="1852516"/>
                <a:ext cx="1" cy="105517"/>
              </a:xfrm>
              <a:prstGeom prst="line">
                <a:avLst/>
              </a:prstGeom>
              <a:noFill/>
              <a:ln w="22225">
                <a:solidFill>
                  <a:srgbClr val="BDBEB9"/>
                </a:solidFill>
                <a:prstDash val="sysDot"/>
              </a:ln>
            </p:spPr>
            <p:style>
              <a:lnRef idx="2">
                <a:schemeClr val="accent1">
                  <a:shade val="50000"/>
                </a:schemeClr>
              </a:lnRef>
              <a:fillRef idx="1">
                <a:schemeClr val="accent1"/>
              </a:fillRef>
              <a:effectRef idx="0">
                <a:schemeClr val="accent1"/>
              </a:effectRef>
              <a:fontRef idx="minor">
                <a:schemeClr val="lt1"/>
              </a:fontRef>
            </p:style>
          </p:cxnSp>
          <p:sp>
            <p:nvSpPr>
              <p:cNvPr id="369" name="Rectangle: Rounded Corners 368">
                <a:extLst>
                  <a:ext uri="{FF2B5EF4-FFF2-40B4-BE49-F238E27FC236}">
                    <a16:creationId xmlns:a16="http://schemas.microsoft.com/office/drawing/2014/main" id="{11C9378F-EBF1-4A6B-A2DF-E8D33E77FF18}"/>
                  </a:ext>
                </a:extLst>
              </p:cNvPr>
              <p:cNvSpPr/>
              <p:nvPr/>
            </p:nvSpPr>
            <p:spPr>
              <a:xfrm>
                <a:off x="2331247" y="1501178"/>
                <a:ext cx="797875" cy="211034"/>
              </a:xfrm>
              <a:prstGeom prst="roundRect">
                <a:avLst>
                  <a:gd name="adj" fmla="val 10307"/>
                </a:avLst>
              </a:prstGeom>
              <a:noFill/>
              <a:ln w="22225">
                <a:solidFill>
                  <a:srgbClr val="BDBEB9"/>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dirty="0">
                    <a:solidFill>
                      <a:srgbClr val="BDBEB9"/>
                    </a:solidFill>
                    <a:latin typeface="Arial" panose="020B0604020202020204" pitchFamily="34" charset="0"/>
                    <a:cs typeface="Arial" panose="020B0604020202020204" pitchFamily="34" charset="0"/>
                  </a:rPr>
                  <a:t>Monitor</a:t>
                </a:r>
              </a:p>
            </p:txBody>
          </p:sp>
          <p:sp>
            <p:nvSpPr>
              <p:cNvPr id="370" name="Rectangle: Rounded Corners 369">
                <a:extLst>
                  <a:ext uri="{FF2B5EF4-FFF2-40B4-BE49-F238E27FC236}">
                    <a16:creationId xmlns:a16="http://schemas.microsoft.com/office/drawing/2014/main" id="{4DA59730-7831-40B6-AD3E-D9F5FDBAA750}"/>
                  </a:ext>
                </a:extLst>
              </p:cNvPr>
              <p:cNvSpPr/>
              <p:nvPr/>
            </p:nvSpPr>
            <p:spPr>
              <a:xfrm>
                <a:off x="2331247" y="1812350"/>
                <a:ext cx="797875" cy="211034"/>
              </a:xfrm>
              <a:prstGeom prst="roundRect">
                <a:avLst>
                  <a:gd name="adj" fmla="val 10307"/>
                </a:avLst>
              </a:prstGeom>
              <a:noFill/>
              <a:ln w="22225">
                <a:solidFill>
                  <a:srgbClr val="BDBEB9"/>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dirty="0">
                    <a:solidFill>
                      <a:srgbClr val="BDBEB9"/>
                    </a:solidFill>
                    <a:latin typeface="Arial" panose="020B0604020202020204" pitchFamily="34" charset="0"/>
                    <a:cs typeface="Arial" panose="020B0604020202020204" pitchFamily="34" charset="0"/>
                  </a:rPr>
                  <a:t>AI Class</a:t>
                </a:r>
              </a:p>
            </p:txBody>
          </p:sp>
        </p:grpSp>
      </p:grpSp>
      <p:sp>
        <p:nvSpPr>
          <p:cNvPr id="388" name="Rectangle 387">
            <a:extLst>
              <a:ext uri="{FF2B5EF4-FFF2-40B4-BE49-F238E27FC236}">
                <a16:creationId xmlns:a16="http://schemas.microsoft.com/office/drawing/2014/main" id="{3175D4E2-282A-45D5-9141-467D2A01D6E5}"/>
              </a:ext>
            </a:extLst>
          </p:cNvPr>
          <p:cNvSpPr/>
          <p:nvPr/>
        </p:nvSpPr>
        <p:spPr>
          <a:xfrm>
            <a:off x="9645336" y="3808132"/>
            <a:ext cx="463246" cy="203076"/>
          </a:xfrm>
          <a:prstGeom prst="rect">
            <a:avLst/>
          </a:prstGeom>
          <a:noFill/>
        </p:spPr>
        <p:txBody>
          <a:bodyPr wrap="none" lIns="0" tIns="0" rIns="0" bIns="0" anchor="ctr" anchorCtr="1">
            <a:noAutofit/>
          </a:bodyPr>
          <a:lstStyle/>
          <a:p>
            <a:pPr algn="ctr"/>
            <a:r>
              <a:rPr lang="en-US" sz="1200" b="1" dirty="0">
                <a:solidFill>
                  <a:srgbClr val="767171"/>
                </a:solidFill>
                <a:latin typeface="Arial" panose="020B0604020202020204" pitchFamily="34" charset="0"/>
                <a:cs typeface="Arial" panose="020B0604020202020204" pitchFamily="34" charset="0"/>
              </a:rPr>
              <a:t>DM</a:t>
            </a:r>
          </a:p>
        </p:txBody>
      </p:sp>
      <p:sp>
        <p:nvSpPr>
          <p:cNvPr id="391" name="Rectangle 390">
            <a:extLst>
              <a:ext uri="{FF2B5EF4-FFF2-40B4-BE49-F238E27FC236}">
                <a16:creationId xmlns:a16="http://schemas.microsoft.com/office/drawing/2014/main" id="{6C40C6DD-9FEB-455A-9D23-B5A4614BB8C5}"/>
              </a:ext>
            </a:extLst>
          </p:cNvPr>
          <p:cNvSpPr/>
          <p:nvPr/>
        </p:nvSpPr>
        <p:spPr>
          <a:xfrm>
            <a:off x="8867363" y="3790117"/>
            <a:ext cx="463246" cy="203076"/>
          </a:xfrm>
          <a:prstGeom prst="rect">
            <a:avLst/>
          </a:prstGeom>
          <a:noFill/>
        </p:spPr>
        <p:txBody>
          <a:bodyPr wrap="none" lIns="0" tIns="0" rIns="0" bIns="0" anchor="ctr" anchorCtr="1">
            <a:noAutofit/>
          </a:bodyPr>
          <a:lstStyle/>
          <a:p>
            <a:pPr algn="ctr"/>
            <a:r>
              <a:rPr lang="en-US" sz="1200" b="1" dirty="0">
                <a:solidFill>
                  <a:srgbClr val="4472C4"/>
                </a:solidFill>
                <a:latin typeface="Arial" panose="020B0604020202020204" pitchFamily="34" charset="0"/>
                <a:cs typeface="Arial" panose="020B0604020202020204" pitchFamily="34" charset="0"/>
              </a:rPr>
              <a:t>DIL</a:t>
            </a:r>
          </a:p>
        </p:txBody>
      </p:sp>
      <p:sp>
        <p:nvSpPr>
          <p:cNvPr id="463" name="Rectangle 462">
            <a:extLst>
              <a:ext uri="{FF2B5EF4-FFF2-40B4-BE49-F238E27FC236}">
                <a16:creationId xmlns:a16="http://schemas.microsoft.com/office/drawing/2014/main" id="{0E3C09E9-DF1B-4E29-8DD0-8E34C1B541AC}"/>
              </a:ext>
            </a:extLst>
          </p:cNvPr>
          <p:cNvSpPr/>
          <p:nvPr/>
        </p:nvSpPr>
        <p:spPr>
          <a:xfrm>
            <a:off x="8531542" y="4047484"/>
            <a:ext cx="1207926" cy="203076"/>
          </a:xfrm>
          <a:prstGeom prst="rect">
            <a:avLst/>
          </a:prstGeom>
          <a:noFill/>
        </p:spPr>
        <p:txBody>
          <a:bodyPr wrap="none" lIns="0" tIns="0" rIns="0" bIns="0" anchor="ctr" anchorCtr="1">
            <a:noAutofit/>
          </a:bodyPr>
          <a:lstStyle/>
          <a:p>
            <a:pPr algn="ctr"/>
            <a:r>
              <a:rPr lang="en-US" sz="1200" b="1" dirty="0">
                <a:latin typeface="Arial" panose="020B0604020202020204" pitchFamily="34" charset="0"/>
                <a:cs typeface="Arial" panose="020B0604020202020204" pitchFamily="34" charset="0"/>
              </a:rPr>
              <a:t>Terminal-1</a:t>
            </a:r>
          </a:p>
        </p:txBody>
      </p:sp>
      <p:grpSp>
        <p:nvGrpSpPr>
          <p:cNvPr id="461" name="Group 460">
            <a:extLst>
              <a:ext uri="{FF2B5EF4-FFF2-40B4-BE49-F238E27FC236}">
                <a16:creationId xmlns:a16="http://schemas.microsoft.com/office/drawing/2014/main" id="{3C0B2073-AF9C-4ABC-A8E3-D125A37F6709}"/>
              </a:ext>
            </a:extLst>
          </p:cNvPr>
          <p:cNvGrpSpPr/>
          <p:nvPr/>
        </p:nvGrpSpPr>
        <p:grpSpPr>
          <a:xfrm>
            <a:off x="6724891" y="4309880"/>
            <a:ext cx="3885870" cy="897554"/>
            <a:chOff x="6715366" y="4090806"/>
            <a:chExt cx="3885870" cy="897554"/>
          </a:xfrm>
        </p:grpSpPr>
        <p:grpSp>
          <p:nvGrpSpPr>
            <p:cNvPr id="319" name="Group 318">
              <a:extLst>
                <a:ext uri="{FF2B5EF4-FFF2-40B4-BE49-F238E27FC236}">
                  <a16:creationId xmlns:a16="http://schemas.microsoft.com/office/drawing/2014/main" id="{A8FC4073-1BCD-4791-99CF-2F2AF8E9F55A}"/>
                </a:ext>
              </a:extLst>
            </p:cNvPr>
            <p:cNvGrpSpPr/>
            <p:nvPr/>
          </p:nvGrpSpPr>
          <p:grpSpPr>
            <a:xfrm flipH="1">
              <a:off x="7677533" y="4183432"/>
              <a:ext cx="2905773" cy="797568"/>
              <a:chOff x="2480751" y="3983973"/>
              <a:chExt cx="6831631" cy="2496708"/>
            </a:xfrm>
          </p:grpSpPr>
          <p:sp>
            <p:nvSpPr>
              <p:cNvPr id="320" name="Rectangle: Rounded Corners 319">
                <a:extLst>
                  <a:ext uri="{FF2B5EF4-FFF2-40B4-BE49-F238E27FC236}">
                    <a16:creationId xmlns:a16="http://schemas.microsoft.com/office/drawing/2014/main" id="{D622196D-166E-4E60-9BE6-23BFA8702D6E}"/>
                  </a:ext>
                </a:extLst>
              </p:cNvPr>
              <p:cNvSpPr/>
              <p:nvPr/>
            </p:nvSpPr>
            <p:spPr>
              <a:xfrm>
                <a:off x="2603832" y="3983973"/>
                <a:ext cx="6708550" cy="2496708"/>
              </a:xfrm>
              <a:prstGeom prst="roundRect">
                <a:avLst>
                  <a:gd name="adj" fmla="val 2541"/>
                </a:avLst>
              </a:prstGeom>
              <a:solidFill>
                <a:schemeClr val="bg1">
                  <a:lumMod val="95000"/>
                </a:schemeClr>
              </a:solidFill>
              <a:ln w="28575">
                <a:solidFill>
                  <a:srgbClr val="ABABAB"/>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dirty="0">
                  <a:latin typeface="Arial" panose="020B0604020202020204" pitchFamily="34" charset="0"/>
                  <a:cs typeface="Arial" panose="020B0604020202020204" pitchFamily="34" charset="0"/>
                </a:endParaRPr>
              </a:p>
            </p:txBody>
          </p:sp>
          <p:sp>
            <p:nvSpPr>
              <p:cNvPr id="321" name="Rectangle 320">
                <a:extLst>
                  <a:ext uri="{FF2B5EF4-FFF2-40B4-BE49-F238E27FC236}">
                    <a16:creationId xmlns:a16="http://schemas.microsoft.com/office/drawing/2014/main" id="{1F9F90BE-F2A2-4D9A-A02A-3F429D300795}"/>
                  </a:ext>
                </a:extLst>
              </p:cNvPr>
              <p:cNvSpPr/>
              <p:nvPr/>
            </p:nvSpPr>
            <p:spPr>
              <a:xfrm rot="16200000">
                <a:off x="1987292" y="5172676"/>
                <a:ext cx="1227518" cy="240599"/>
              </a:xfrm>
              <a:prstGeom prst="rect">
                <a:avLst/>
              </a:prstGeom>
              <a:solidFill>
                <a:schemeClr val="bg1">
                  <a:lumMod val="95000"/>
                </a:schemeClr>
              </a:solidFill>
              <a:ln w="12700">
                <a:noFill/>
              </a:ln>
            </p:spPr>
            <p:txBody>
              <a:bodyPr wrap="none" lIns="0" tIns="0" rIns="0" bIns="0" anchor="ctr">
                <a:noAutofit/>
              </a:bodyPr>
              <a:lstStyle/>
              <a:p>
                <a:pPr algn="ctr"/>
                <a:r>
                  <a:rPr lang="en-US" sz="1100" b="1" dirty="0">
                    <a:latin typeface="Arial" panose="020B0604020202020204" pitchFamily="34" charset="0"/>
                    <a:cs typeface="Arial" panose="020B0604020202020204" pitchFamily="34" charset="0"/>
                  </a:rPr>
                  <a:t>NFVI</a:t>
                </a:r>
              </a:p>
            </p:txBody>
          </p:sp>
        </p:grpSp>
        <p:cxnSp>
          <p:nvCxnSpPr>
            <p:cNvPr id="72" name="Straight Connector 71">
              <a:extLst>
                <a:ext uri="{FF2B5EF4-FFF2-40B4-BE49-F238E27FC236}">
                  <a16:creationId xmlns:a16="http://schemas.microsoft.com/office/drawing/2014/main" id="{7E81F380-2130-49CB-B181-79D42A19A1A4}"/>
                </a:ext>
              </a:extLst>
            </p:cNvPr>
            <p:cNvCxnSpPr>
              <a:cxnSpLocks/>
            </p:cNvCxnSpPr>
            <p:nvPr/>
          </p:nvCxnSpPr>
          <p:spPr>
            <a:xfrm>
              <a:off x="7587164" y="4090806"/>
              <a:ext cx="3014072" cy="0"/>
            </a:xfrm>
            <a:prstGeom prst="line">
              <a:avLst/>
            </a:prstGeom>
            <a:ln w="15875">
              <a:solidFill>
                <a:schemeClr val="tx1"/>
              </a:solidFill>
              <a:prstDash val="dash"/>
            </a:ln>
          </p:spPr>
          <p:style>
            <a:lnRef idx="1">
              <a:schemeClr val="accent1"/>
            </a:lnRef>
            <a:fillRef idx="0">
              <a:schemeClr val="accent1"/>
            </a:fillRef>
            <a:effectRef idx="0">
              <a:schemeClr val="accent1"/>
            </a:effectRef>
            <a:fontRef idx="minor">
              <a:schemeClr val="tx1"/>
            </a:fontRef>
          </p:style>
        </p:cxnSp>
        <p:grpSp>
          <p:nvGrpSpPr>
            <p:cNvPr id="93" name="Group 92">
              <a:extLst>
                <a:ext uri="{FF2B5EF4-FFF2-40B4-BE49-F238E27FC236}">
                  <a16:creationId xmlns:a16="http://schemas.microsoft.com/office/drawing/2014/main" id="{9091A1EE-FA7B-49A3-A172-4D3957ADA27E}"/>
                </a:ext>
              </a:extLst>
            </p:cNvPr>
            <p:cNvGrpSpPr/>
            <p:nvPr/>
          </p:nvGrpSpPr>
          <p:grpSpPr>
            <a:xfrm>
              <a:off x="6715366" y="4376885"/>
              <a:ext cx="3609090" cy="410662"/>
              <a:chOff x="6715366" y="4335744"/>
              <a:chExt cx="3609090" cy="410662"/>
            </a:xfrm>
          </p:grpSpPr>
          <p:grpSp>
            <p:nvGrpSpPr>
              <p:cNvPr id="322" name="Group 321">
                <a:extLst>
                  <a:ext uri="{FF2B5EF4-FFF2-40B4-BE49-F238E27FC236}">
                    <a16:creationId xmlns:a16="http://schemas.microsoft.com/office/drawing/2014/main" id="{49F2AEC0-2EAA-47C8-B2B7-E4673C216C06}"/>
                  </a:ext>
                </a:extLst>
              </p:cNvPr>
              <p:cNvGrpSpPr/>
              <p:nvPr/>
            </p:nvGrpSpPr>
            <p:grpSpPr>
              <a:xfrm flipH="1">
                <a:off x="8873345" y="4360365"/>
                <a:ext cx="417494" cy="361420"/>
                <a:chOff x="5404662" y="3621485"/>
                <a:chExt cx="417494" cy="361420"/>
              </a:xfrm>
            </p:grpSpPr>
            <p:grpSp>
              <p:nvGrpSpPr>
                <p:cNvPr id="323" name="Group 322">
                  <a:extLst>
                    <a:ext uri="{FF2B5EF4-FFF2-40B4-BE49-F238E27FC236}">
                      <a16:creationId xmlns:a16="http://schemas.microsoft.com/office/drawing/2014/main" id="{97EF1ACB-D6D1-49F0-ABB5-B539C74189C4}"/>
                    </a:ext>
                  </a:extLst>
                </p:cNvPr>
                <p:cNvGrpSpPr/>
                <p:nvPr/>
              </p:nvGrpSpPr>
              <p:grpSpPr>
                <a:xfrm>
                  <a:off x="5404662" y="3621485"/>
                  <a:ext cx="417494" cy="361420"/>
                  <a:chOff x="5985172" y="2148166"/>
                  <a:chExt cx="2378652" cy="1404840"/>
                </a:xfrm>
              </p:grpSpPr>
              <p:sp>
                <p:nvSpPr>
                  <p:cNvPr id="325" name="Freeform: Shape 324">
                    <a:extLst>
                      <a:ext uri="{FF2B5EF4-FFF2-40B4-BE49-F238E27FC236}">
                        <a16:creationId xmlns:a16="http://schemas.microsoft.com/office/drawing/2014/main" id="{2E28D3B5-E1BB-4235-9741-699A471CD8B8}"/>
                      </a:ext>
                    </a:extLst>
                  </p:cNvPr>
                  <p:cNvSpPr/>
                  <p:nvPr/>
                </p:nvSpPr>
                <p:spPr>
                  <a:xfrm flipV="1">
                    <a:off x="6001239" y="2148166"/>
                    <a:ext cx="2362585" cy="1255933"/>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AD5E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3200" b="1" dirty="0">
                      <a:gradFill>
                        <a:gsLst>
                          <a:gs pos="0">
                            <a:srgbClr val="FFFFFF"/>
                          </a:gs>
                          <a:gs pos="100000">
                            <a:srgbClr val="FFFFFF"/>
                          </a:gs>
                        </a:gsLst>
                        <a:lin ang="5400000" scaled="0"/>
                      </a:gradFill>
                      <a:latin typeface="Arial" panose="020B0604020202020204" pitchFamily="34" charset="0"/>
                      <a:cs typeface="Arial" panose="020B0604020202020204" pitchFamily="34" charset="0"/>
                    </a:endParaRPr>
                  </a:p>
                </p:txBody>
              </p:sp>
              <p:sp>
                <p:nvSpPr>
                  <p:cNvPr id="326" name="Freeform: Shape 325">
                    <a:extLst>
                      <a:ext uri="{FF2B5EF4-FFF2-40B4-BE49-F238E27FC236}">
                        <a16:creationId xmlns:a16="http://schemas.microsoft.com/office/drawing/2014/main" id="{D102D950-947D-431E-AD93-52AF019B682B}"/>
                      </a:ext>
                    </a:extLst>
                  </p:cNvPr>
                  <p:cNvSpPr/>
                  <p:nvPr/>
                </p:nvSpPr>
                <p:spPr>
                  <a:xfrm rot="10800000" flipV="1">
                    <a:off x="5985172" y="2297076"/>
                    <a:ext cx="2362582" cy="1255930"/>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AD5E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3200" b="1" dirty="0">
                      <a:gradFill>
                        <a:gsLst>
                          <a:gs pos="0">
                            <a:srgbClr val="FFFFFF"/>
                          </a:gs>
                          <a:gs pos="100000">
                            <a:srgbClr val="FFFFFF"/>
                          </a:gs>
                        </a:gsLst>
                        <a:lin ang="5400000" scaled="0"/>
                      </a:gradFill>
                      <a:latin typeface="Arial" panose="020B0604020202020204" pitchFamily="34" charset="0"/>
                      <a:cs typeface="Arial" panose="020B0604020202020204" pitchFamily="34" charset="0"/>
                    </a:endParaRPr>
                  </a:p>
                </p:txBody>
              </p:sp>
            </p:grpSp>
            <p:pic>
              <p:nvPicPr>
                <p:cNvPr id="324" name="Picture 323">
                  <a:extLst>
                    <a:ext uri="{FF2B5EF4-FFF2-40B4-BE49-F238E27FC236}">
                      <a16:creationId xmlns:a16="http://schemas.microsoft.com/office/drawing/2014/main" id="{499ED671-2CDB-43AB-8E0E-67A06794CD92}"/>
                    </a:ext>
                  </a:extLst>
                </p:cNvPr>
                <p:cNvPicPr>
                  <a:picLocks noChangeAspect="1"/>
                </p:cNvPicPr>
                <p:nvPr/>
              </p:nvPicPr>
              <p:blipFill>
                <a:blip r:embed="rId7"/>
                <a:stretch>
                  <a:fillRect/>
                </a:stretch>
              </p:blipFill>
              <p:spPr>
                <a:xfrm>
                  <a:off x="5451549" y="3643352"/>
                  <a:ext cx="320898" cy="320399"/>
                </a:xfrm>
                <a:prstGeom prst="rect">
                  <a:avLst/>
                </a:prstGeom>
              </p:spPr>
            </p:pic>
          </p:grpSp>
          <p:grpSp>
            <p:nvGrpSpPr>
              <p:cNvPr id="327" name="Group 326">
                <a:extLst>
                  <a:ext uri="{FF2B5EF4-FFF2-40B4-BE49-F238E27FC236}">
                    <a16:creationId xmlns:a16="http://schemas.microsoft.com/office/drawing/2014/main" id="{7F18202D-08D7-46FA-B7E0-EDA35691B929}"/>
                  </a:ext>
                </a:extLst>
              </p:cNvPr>
              <p:cNvGrpSpPr/>
              <p:nvPr/>
            </p:nvGrpSpPr>
            <p:grpSpPr>
              <a:xfrm flipH="1">
                <a:off x="6715366" y="4343136"/>
                <a:ext cx="1895637" cy="395878"/>
                <a:chOff x="3035448" y="2451541"/>
                <a:chExt cx="1895637" cy="395878"/>
              </a:xfrm>
            </p:grpSpPr>
            <p:sp>
              <p:nvSpPr>
                <p:cNvPr id="328" name="Rectangle: Rounded Corners 35">
                  <a:extLst>
                    <a:ext uri="{FF2B5EF4-FFF2-40B4-BE49-F238E27FC236}">
                      <a16:creationId xmlns:a16="http://schemas.microsoft.com/office/drawing/2014/main" id="{EF965A83-5253-4893-85E4-45C7DF6678F2}"/>
                    </a:ext>
                  </a:extLst>
                </p:cNvPr>
                <p:cNvSpPr/>
                <p:nvPr/>
              </p:nvSpPr>
              <p:spPr bwMode="auto">
                <a:xfrm>
                  <a:off x="3035448" y="2451541"/>
                  <a:ext cx="1895637" cy="395878"/>
                </a:xfrm>
                <a:prstGeom prst="roundRect">
                  <a:avLst/>
                </a:prstGeom>
                <a:noFill/>
                <a:ln w="19050">
                  <a:solidFill>
                    <a:srgbClr val="00B0F0"/>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08" tIns="143367" rIns="179208" bIns="143367" numCol="1" spcCol="0" rtlCol="0" fromWordArt="0" anchor="t" anchorCtr="0" forceAA="0" compatLnSpc="1">
                  <a:prstTxWarp prst="textNoShape">
                    <a:avLst/>
                  </a:prstTxWarp>
                  <a:noAutofit/>
                </a:bodyPr>
                <a:lstStyle/>
                <a:p>
                  <a:pPr algn="ctr" defTabSz="913761" fontAlgn="base">
                    <a:lnSpc>
                      <a:spcPct val="90000"/>
                    </a:lnSpc>
                    <a:spcBef>
                      <a:spcPct val="0"/>
                    </a:spcBef>
                    <a:spcAft>
                      <a:spcPct val="0"/>
                    </a:spcAft>
                    <a:defRPr/>
                  </a:pPr>
                  <a:endParaRPr lang="en-US" sz="2000" dirty="0">
                    <a:gradFill>
                      <a:gsLst>
                        <a:gs pos="0">
                          <a:srgbClr val="FFFFFF"/>
                        </a:gs>
                        <a:gs pos="100000">
                          <a:srgbClr val="FFFFFF"/>
                        </a:gs>
                      </a:gsLst>
                      <a:lin ang="5400000" scaled="0"/>
                    </a:gradFill>
                    <a:latin typeface="Segoe UI"/>
                    <a:ea typeface="Segoe UI" pitchFamily="34" charset="0"/>
                    <a:cs typeface="Segoe UI" pitchFamily="34" charset="0"/>
                  </a:endParaRPr>
                </a:p>
              </p:txBody>
            </p:sp>
            <p:pic>
              <p:nvPicPr>
                <p:cNvPr id="329" name="Picture 328">
                  <a:extLst>
                    <a:ext uri="{FF2B5EF4-FFF2-40B4-BE49-F238E27FC236}">
                      <a16:creationId xmlns:a16="http://schemas.microsoft.com/office/drawing/2014/main" id="{C5E1F555-A468-49BB-A1E9-0454BC618125}"/>
                    </a:ext>
                  </a:extLst>
                </p:cNvPr>
                <p:cNvPicPr>
                  <a:picLocks noChangeAspect="1"/>
                </p:cNvPicPr>
                <p:nvPr/>
              </p:nvPicPr>
              <p:blipFill rotWithShape="1">
                <a:blip r:embed="rId4"/>
                <a:srcRect l="22385" t="19312" b="32035"/>
                <a:stretch/>
              </p:blipFill>
              <p:spPr>
                <a:xfrm>
                  <a:off x="4077217" y="2536411"/>
                  <a:ext cx="382710" cy="226138"/>
                </a:xfrm>
                <a:prstGeom prst="rect">
                  <a:avLst/>
                </a:prstGeom>
              </p:spPr>
            </p:pic>
            <p:pic>
              <p:nvPicPr>
                <p:cNvPr id="330" name="Picture 329">
                  <a:extLst>
                    <a:ext uri="{FF2B5EF4-FFF2-40B4-BE49-F238E27FC236}">
                      <a16:creationId xmlns:a16="http://schemas.microsoft.com/office/drawing/2014/main" id="{18C5753E-515F-4D62-8C68-C5977FBB0EEF}"/>
                    </a:ext>
                  </a:extLst>
                </p:cNvPr>
                <p:cNvPicPr>
                  <a:picLocks noChangeAspect="1"/>
                </p:cNvPicPr>
                <p:nvPr/>
              </p:nvPicPr>
              <p:blipFill>
                <a:blip r:embed="rId5"/>
                <a:stretch>
                  <a:fillRect/>
                </a:stretch>
              </p:blipFill>
              <p:spPr>
                <a:xfrm>
                  <a:off x="3088396" y="2491082"/>
                  <a:ext cx="779577" cy="316796"/>
                </a:xfrm>
                <a:prstGeom prst="rect">
                  <a:avLst/>
                </a:prstGeom>
              </p:spPr>
            </p:pic>
            <p:pic>
              <p:nvPicPr>
                <p:cNvPr id="331" name="Picture 330">
                  <a:extLst>
                    <a:ext uri="{FF2B5EF4-FFF2-40B4-BE49-F238E27FC236}">
                      <a16:creationId xmlns:a16="http://schemas.microsoft.com/office/drawing/2014/main" id="{7B0AD37F-E9CB-4285-9307-9C24393FADA5}"/>
                    </a:ext>
                  </a:extLst>
                </p:cNvPr>
                <p:cNvPicPr>
                  <a:picLocks noChangeAspect="1"/>
                </p:cNvPicPr>
                <p:nvPr/>
              </p:nvPicPr>
              <p:blipFill>
                <a:blip r:embed="rId6"/>
                <a:stretch>
                  <a:fillRect/>
                </a:stretch>
              </p:blipFill>
              <p:spPr>
                <a:xfrm>
                  <a:off x="4573032" y="2475548"/>
                  <a:ext cx="307336" cy="347864"/>
                </a:xfrm>
                <a:prstGeom prst="rect">
                  <a:avLst/>
                </a:prstGeom>
              </p:spPr>
            </p:pic>
            <p:cxnSp>
              <p:nvCxnSpPr>
                <p:cNvPr id="332" name="Straight Connector 331">
                  <a:extLst>
                    <a:ext uri="{FF2B5EF4-FFF2-40B4-BE49-F238E27FC236}">
                      <a16:creationId xmlns:a16="http://schemas.microsoft.com/office/drawing/2014/main" id="{793A1F74-8C01-48C0-B956-107727AF46FE}"/>
                    </a:ext>
                  </a:extLst>
                </p:cNvPr>
                <p:cNvCxnSpPr>
                  <a:cxnSpLocks/>
                  <a:stCxn id="330" idx="3"/>
                  <a:endCxn id="329" idx="1"/>
                </p:cNvCxnSpPr>
                <p:nvPr/>
              </p:nvCxnSpPr>
              <p:spPr>
                <a:xfrm>
                  <a:off x="3867973" y="2649480"/>
                  <a:ext cx="209244" cy="0"/>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33" name="Straight Connector 332">
                  <a:extLst>
                    <a:ext uri="{FF2B5EF4-FFF2-40B4-BE49-F238E27FC236}">
                      <a16:creationId xmlns:a16="http://schemas.microsoft.com/office/drawing/2014/main" id="{588DFDC7-F4A8-49DD-893F-B18ABBBDE138}"/>
                    </a:ext>
                  </a:extLst>
                </p:cNvPr>
                <p:cNvCxnSpPr>
                  <a:cxnSpLocks/>
                  <a:stCxn id="329" idx="3"/>
                </p:cNvCxnSpPr>
                <p:nvPr/>
              </p:nvCxnSpPr>
              <p:spPr>
                <a:xfrm>
                  <a:off x="4459927" y="2649480"/>
                  <a:ext cx="113105" cy="0"/>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334" name="Straight Connector 333">
                <a:extLst>
                  <a:ext uri="{FF2B5EF4-FFF2-40B4-BE49-F238E27FC236}">
                    <a16:creationId xmlns:a16="http://schemas.microsoft.com/office/drawing/2014/main" id="{674CEAD0-5B2D-4E92-B690-B6F06FBD2817}"/>
                  </a:ext>
                </a:extLst>
              </p:cNvPr>
              <p:cNvCxnSpPr>
                <a:cxnSpLocks/>
              </p:cNvCxnSpPr>
              <p:nvPr/>
            </p:nvCxnSpPr>
            <p:spPr>
              <a:xfrm>
                <a:off x="8611003" y="4567620"/>
                <a:ext cx="312051" cy="1357"/>
              </a:xfrm>
              <a:prstGeom prst="line">
                <a:avLst/>
              </a:prstGeom>
              <a:noFill/>
              <a:ln w="22225">
                <a:solidFill>
                  <a:srgbClr val="00B0F0"/>
                </a:solidFill>
              </a:ln>
            </p:spPr>
            <p:style>
              <a:lnRef idx="2">
                <a:schemeClr val="accent1">
                  <a:shade val="50000"/>
                </a:schemeClr>
              </a:lnRef>
              <a:fillRef idx="1">
                <a:schemeClr val="accent1"/>
              </a:fillRef>
              <a:effectRef idx="0">
                <a:schemeClr val="accent1"/>
              </a:effectRef>
              <a:fontRef idx="minor">
                <a:schemeClr val="lt1"/>
              </a:fontRef>
            </p:style>
          </p:cxnSp>
          <p:cxnSp>
            <p:nvCxnSpPr>
              <p:cNvPr id="335" name="Straight Connector 334">
                <a:extLst>
                  <a:ext uri="{FF2B5EF4-FFF2-40B4-BE49-F238E27FC236}">
                    <a16:creationId xmlns:a16="http://schemas.microsoft.com/office/drawing/2014/main" id="{05597692-FE06-441D-B619-2DF5D97F0EB2}"/>
                  </a:ext>
                </a:extLst>
              </p:cNvPr>
              <p:cNvCxnSpPr>
                <a:cxnSpLocks/>
              </p:cNvCxnSpPr>
              <p:nvPr/>
            </p:nvCxnSpPr>
            <p:spPr>
              <a:xfrm>
                <a:off x="9243952" y="4568977"/>
                <a:ext cx="270798" cy="1509"/>
              </a:xfrm>
              <a:prstGeom prst="line">
                <a:avLst/>
              </a:prstGeom>
              <a:noFill/>
              <a:ln w="22225">
                <a:solidFill>
                  <a:srgbClr val="00B0F0"/>
                </a:solidFill>
              </a:ln>
            </p:spPr>
            <p:style>
              <a:lnRef idx="2">
                <a:schemeClr val="accent1">
                  <a:shade val="50000"/>
                </a:schemeClr>
              </a:lnRef>
              <a:fillRef idx="1">
                <a:schemeClr val="accent1"/>
              </a:fillRef>
              <a:effectRef idx="0">
                <a:schemeClr val="accent1"/>
              </a:effectRef>
              <a:fontRef idx="minor">
                <a:schemeClr val="lt1"/>
              </a:fontRef>
            </p:style>
          </p:cxnSp>
          <p:grpSp>
            <p:nvGrpSpPr>
              <p:cNvPr id="337" name="Group 336">
                <a:extLst>
                  <a:ext uri="{FF2B5EF4-FFF2-40B4-BE49-F238E27FC236}">
                    <a16:creationId xmlns:a16="http://schemas.microsoft.com/office/drawing/2014/main" id="{607FFD68-4060-4E58-9649-DDDC16771733}"/>
                  </a:ext>
                </a:extLst>
              </p:cNvPr>
              <p:cNvGrpSpPr/>
              <p:nvPr/>
            </p:nvGrpSpPr>
            <p:grpSpPr>
              <a:xfrm flipH="1">
                <a:off x="9396280" y="4335744"/>
                <a:ext cx="928176" cy="410662"/>
                <a:chOff x="2053511" y="1095298"/>
                <a:chExt cx="847054" cy="680178"/>
              </a:xfrm>
            </p:grpSpPr>
            <p:sp>
              <p:nvSpPr>
                <p:cNvPr id="339" name="Freeform: Shape 338">
                  <a:extLst>
                    <a:ext uri="{FF2B5EF4-FFF2-40B4-BE49-F238E27FC236}">
                      <a16:creationId xmlns:a16="http://schemas.microsoft.com/office/drawing/2014/main" id="{9C2FBD1B-B213-4328-98BD-DB0F12804FB0}"/>
                    </a:ext>
                  </a:extLst>
                </p:cNvPr>
                <p:cNvSpPr/>
                <p:nvPr/>
              </p:nvSpPr>
              <p:spPr>
                <a:xfrm rot="10800000">
                  <a:off x="2075169" y="1095298"/>
                  <a:ext cx="825396" cy="605684"/>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DBEB9"/>
                </a:solidFill>
                <a:ln w="19050">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1"/>
                <a:lstStyle/>
                <a:p>
                  <a:pPr algn="r"/>
                  <a:endParaRPr lang="en-US" sz="1400" b="1" dirty="0">
                    <a:latin typeface="Arial" panose="020B0604020202020204" pitchFamily="34" charset="0"/>
                    <a:cs typeface="Arial" panose="020B0604020202020204" pitchFamily="34" charset="0"/>
                  </a:endParaRPr>
                </a:p>
              </p:txBody>
            </p:sp>
            <p:sp>
              <p:nvSpPr>
                <p:cNvPr id="340" name="Freeform: Shape 339">
                  <a:extLst>
                    <a:ext uri="{FF2B5EF4-FFF2-40B4-BE49-F238E27FC236}">
                      <a16:creationId xmlns:a16="http://schemas.microsoft.com/office/drawing/2014/main" id="{BA4FA44F-FE87-4A57-AD80-0DC69A7E618D}"/>
                    </a:ext>
                  </a:extLst>
                </p:cNvPr>
                <p:cNvSpPr/>
                <p:nvPr/>
              </p:nvSpPr>
              <p:spPr>
                <a:xfrm>
                  <a:off x="2053511" y="1169794"/>
                  <a:ext cx="825398" cy="605682"/>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DBEB9"/>
                </a:solidFill>
                <a:ln w="19050">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1"/>
                <a:lstStyle/>
                <a:p>
                  <a:pPr algn="r"/>
                  <a:endParaRPr lang="en-US" sz="1400" b="1" dirty="0">
                    <a:latin typeface="Arial" panose="020B0604020202020204" pitchFamily="34" charset="0"/>
                    <a:cs typeface="Arial" panose="020B0604020202020204" pitchFamily="34" charset="0"/>
                  </a:endParaRPr>
                </a:p>
              </p:txBody>
            </p:sp>
          </p:grpSp>
          <p:pic>
            <p:nvPicPr>
              <p:cNvPr id="361" name="Picture 360">
                <a:extLst>
                  <a:ext uri="{FF2B5EF4-FFF2-40B4-BE49-F238E27FC236}">
                    <a16:creationId xmlns:a16="http://schemas.microsoft.com/office/drawing/2014/main" id="{9D72D7DA-75C4-45DB-8BFA-40A6A8B7EB52}"/>
                  </a:ext>
                </a:extLst>
              </p:cNvPr>
              <p:cNvPicPr>
                <a:picLocks noChangeAspect="1"/>
              </p:cNvPicPr>
              <p:nvPr/>
            </p:nvPicPr>
            <p:blipFill>
              <a:blip r:embed="rId9"/>
              <a:stretch>
                <a:fillRect/>
              </a:stretch>
            </p:blipFill>
            <p:spPr>
              <a:xfrm>
                <a:off x="9513266" y="4377157"/>
                <a:ext cx="743910" cy="346762"/>
              </a:xfrm>
              <a:prstGeom prst="rect">
                <a:avLst/>
              </a:prstGeom>
            </p:spPr>
          </p:pic>
        </p:grpSp>
        <p:sp>
          <p:nvSpPr>
            <p:cNvPr id="389" name="Rectangle 388">
              <a:extLst>
                <a:ext uri="{FF2B5EF4-FFF2-40B4-BE49-F238E27FC236}">
                  <a16:creationId xmlns:a16="http://schemas.microsoft.com/office/drawing/2014/main" id="{CC3B1823-6818-4B2B-9848-F11EC89E33B4}"/>
                </a:ext>
              </a:extLst>
            </p:cNvPr>
            <p:cNvSpPr/>
            <p:nvPr/>
          </p:nvSpPr>
          <p:spPr>
            <a:xfrm>
              <a:off x="9663266" y="4785284"/>
              <a:ext cx="463246" cy="203076"/>
            </a:xfrm>
            <a:prstGeom prst="rect">
              <a:avLst/>
            </a:prstGeom>
            <a:noFill/>
          </p:spPr>
          <p:txBody>
            <a:bodyPr wrap="none" lIns="0" tIns="0" rIns="0" bIns="0" anchor="ctr" anchorCtr="1">
              <a:noAutofit/>
            </a:bodyPr>
            <a:lstStyle/>
            <a:p>
              <a:pPr algn="ctr"/>
              <a:r>
                <a:rPr lang="en-US" sz="1200" b="1" dirty="0">
                  <a:solidFill>
                    <a:srgbClr val="767171"/>
                  </a:solidFill>
                  <a:latin typeface="Arial" panose="020B0604020202020204" pitchFamily="34" charset="0"/>
                  <a:cs typeface="Arial" panose="020B0604020202020204" pitchFamily="34" charset="0"/>
                </a:rPr>
                <a:t>DM</a:t>
              </a:r>
            </a:p>
          </p:txBody>
        </p:sp>
        <p:sp>
          <p:nvSpPr>
            <p:cNvPr id="390" name="Rectangle 389">
              <a:extLst>
                <a:ext uri="{FF2B5EF4-FFF2-40B4-BE49-F238E27FC236}">
                  <a16:creationId xmlns:a16="http://schemas.microsoft.com/office/drawing/2014/main" id="{8206A220-A11A-470B-800D-C82AC6CB1289}"/>
                </a:ext>
              </a:extLst>
            </p:cNvPr>
            <p:cNvSpPr/>
            <p:nvPr/>
          </p:nvSpPr>
          <p:spPr>
            <a:xfrm>
              <a:off x="8894257" y="4749341"/>
              <a:ext cx="463246" cy="203076"/>
            </a:xfrm>
            <a:prstGeom prst="rect">
              <a:avLst/>
            </a:prstGeom>
            <a:noFill/>
          </p:spPr>
          <p:txBody>
            <a:bodyPr wrap="none" lIns="0" tIns="0" rIns="0" bIns="0" anchor="ctr" anchorCtr="1">
              <a:noAutofit/>
            </a:bodyPr>
            <a:lstStyle/>
            <a:p>
              <a:pPr algn="ctr"/>
              <a:r>
                <a:rPr lang="en-US" sz="1200" b="1" dirty="0">
                  <a:solidFill>
                    <a:srgbClr val="4472C4"/>
                  </a:solidFill>
                  <a:latin typeface="Arial" panose="020B0604020202020204" pitchFamily="34" charset="0"/>
                  <a:cs typeface="Arial" panose="020B0604020202020204" pitchFamily="34" charset="0"/>
                </a:rPr>
                <a:t>DIL</a:t>
              </a:r>
            </a:p>
          </p:txBody>
        </p:sp>
      </p:grpSp>
      <p:sp>
        <p:nvSpPr>
          <p:cNvPr id="464" name="Rectangle 463">
            <a:extLst>
              <a:ext uri="{FF2B5EF4-FFF2-40B4-BE49-F238E27FC236}">
                <a16:creationId xmlns:a16="http://schemas.microsoft.com/office/drawing/2014/main" id="{3537B85D-81A0-425B-9BF3-C07F065C33E0}"/>
              </a:ext>
            </a:extLst>
          </p:cNvPr>
          <p:cNvSpPr/>
          <p:nvPr/>
        </p:nvSpPr>
        <p:spPr>
          <a:xfrm>
            <a:off x="8531542" y="5213229"/>
            <a:ext cx="1207926" cy="203076"/>
          </a:xfrm>
          <a:prstGeom prst="rect">
            <a:avLst/>
          </a:prstGeom>
          <a:noFill/>
        </p:spPr>
        <p:txBody>
          <a:bodyPr wrap="none" lIns="0" tIns="0" rIns="0" bIns="0" anchor="ctr" anchorCtr="1">
            <a:noAutofit/>
          </a:bodyPr>
          <a:lstStyle/>
          <a:p>
            <a:pPr algn="ctr"/>
            <a:r>
              <a:rPr lang="en-US" sz="1200" b="1" dirty="0">
                <a:latin typeface="Arial" panose="020B0604020202020204" pitchFamily="34" charset="0"/>
                <a:cs typeface="Arial" panose="020B0604020202020204" pitchFamily="34" charset="0"/>
              </a:rPr>
              <a:t>Terminal-2</a:t>
            </a:r>
          </a:p>
        </p:txBody>
      </p:sp>
    </p:spTree>
    <p:extLst>
      <p:ext uri="{BB962C8B-B14F-4D97-AF65-F5344CB8AC3E}">
        <p14:creationId xmlns:p14="http://schemas.microsoft.com/office/powerpoint/2010/main" val="40267131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8D3D053-24E3-4D2B-AA7F-C4798CBAD050}"/>
              </a:ext>
            </a:extLst>
          </p:cNvPr>
          <p:cNvSpPr>
            <a:spLocks noGrp="1"/>
          </p:cNvSpPr>
          <p:nvPr>
            <p:ph type="sldNum" sz="quarter" idx="12"/>
          </p:nvPr>
        </p:nvSpPr>
        <p:spPr/>
        <p:txBody>
          <a:bodyPr/>
          <a:lstStyle/>
          <a:p>
            <a:fld id="{CC24BB70-E245-405D-9C25-ED7FF3DFED3E}" type="slidenum">
              <a:rPr lang="en-US" smtClean="0"/>
              <a:t>28</a:t>
            </a:fld>
            <a:endParaRPr lang="en-US" dirty="0"/>
          </a:p>
        </p:txBody>
      </p:sp>
      <p:sp>
        <p:nvSpPr>
          <p:cNvPr id="84" name="Title 83">
            <a:extLst>
              <a:ext uri="{FF2B5EF4-FFF2-40B4-BE49-F238E27FC236}">
                <a16:creationId xmlns:a16="http://schemas.microsoft.com/office/drawing/2014/main" id="{1628F769-F452-4A06-B23E-DF9DB122E340}"/>
              </a:ext>
            </a:extLst>
          </p:cNvPr>
          <p:cNvSpPr>
            <a:spLocks noGrp="1"/>
          </p:cNvSpPr>
          <p:nvPr>
            <p:ph type="title"/>
          </p:nvPr>
        </p:nvSpPr>
        <p:spPr/>
        <p:txBody>
          <a:bodyPr/>
          <a:lstStyle/>
          <a:p>
            <a:r>
              <a:rPr lang="en-US" dirty="0"/>
              <a:t>System Agility/Resiliency</a:t>
            </a:r>
          </a:p>
        </p:txBody>
      </p:sp>
      <p:grpSp>
        <p:nvGrpSpPr>
          <p:cNvPr id="9" name="Group 8">
            <a:extLst>
              <a:ext uri="{FF2B5EF4-FFF2-40B4-BE49-F238E27FC236}">
                <a16:creationId xmlns:a16="http://schemas.microsoft.com/office/drawing/2014/main" id="{10E90D6E-D599-4E81-B245-D91125F5CBEC}"/>
              </a:ext>
            </a:extLst>
          </p:cNvPr>
          <p:cNvGrpSpPr/>
          <p:nvPr/>
        </p:nvGrpSpPr>
        <p:grpSpPr>
          <a:xfrm>
            <a:off x="977498" y="1896008"/>
            <a:ext cx="9867798" cy="3309662"/>
            <a:chOff x="977498" y="1896008"/>
            <a:chExt cx="9867798" cy="3309662"/>
          </a:xfrm>
        </p:grpSpPr>
        <p:cxnSp>
          <p:nvCxnSpPr>
            <p:cNvPr id="201" name="Straight Connector 200">
              <a:extLst>
                <a:ext uri="{FF2B5EF4-FFF2-40B4-BE49-F238E27FC236}">
                  <a16:creationId xmlns:a16="http://schemas.microsoft.com/office/drawing/2014/main" id="{18194B61-9202-41A0-A84C-D6FD0556D5DA}"/>
                </a:ext>
              </a:extLst>
            </p:cNvPr>
            <p:cNvCxnSpPr>
              <a:cxnSpLocks/>
              <a:stCxn id="310" idx="3"/>
              <a:endCxn id="212" idx="3"/>
            </p:cNvCxnSpPr>
            <p:nvPr/>
          </p:nvCxnSpPr>
          <p:spPr>
            <a:xfrm flipV="1">
              <a:off x="6480861" y="2253651"/>
              <a:ext cx="468521" cy="390230"/>
            </a:xfrm>
            <a:prstGeom prst="line">
              <a:avLst/>
            </a:prstGeom>
            <a:no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cxnSp>
        <p:cxnSp>
          <p:nvCxnSpPr>
            <p:cNvPr id="256" name="Straight Connector 255">
              <a:extLst>
                <a:ext uri="{FF2B5EF4-FFF2-40B4-BE49-F238E27FC236}">
                  <a16:creationId xmlns:a16="http://schemas.microsoft.com/office/drawing/2014/main" id="{92A16F53-6C33-4A60-B678-35E37B603EA3}"/>
                </a:ext>
              </a:extLst>
            </p:cNvPr>
            <p:cNvCxnSpPr>
              <a:cxnSpLocks/>
              <a:stCxn id="140" idx="3"/>
              <a:endCxn id="306" idx="1"/>
            </p:cNvCxnSpPr>
            <p:nvPr/>
          </p:nvCxnSpPr>
          <p:spPr>
            <a:xfrm flipV="1">
              <a:off x="5398025" y="4379790"/>
              <a:ext cx="452816" cy="19953"/>
            </a:xfrm>
            <a:prstGeom prst="line">
              <a:avLst/>
            </a:prstGeom>
            <a:noFill/>
            <a:ln w="22225">
              <a:solidFill>
                <a:srgbClr val="00B0F0"/>
              </a:solidFill>
            </a:ln>
          </p:spPr>
          <p:style>
            <a:lnRef idx="2">
              <a:schemeClr val="accent1">
                <a:shade val="50000"/>
              </a:schemeClr>
            </a:lnRef>
            <a:fillRef idx="1">
              <a:schemeClr val="accent1"/>
            </a:fillRef>
            <a:effectRef idx="0">
              <a:schemeClr val="accent1"/>
            </a:effectRef>
            <a:fontRef idx="minor">
              <a:schemeClr val="lt1"/>
            </a:fontRef>
          </p:style>
        </p:cxnSp>
        <p:cxnSp>
          <p:nvCxnSpPr>
            <p:cNvPr id="248" name="Straight Connector 247">
              <a:extLst>
                <a:ext uri="{FF2B5EF4-FFF2-40B4-BE49-F238E27FC236}">
                  <a16:creationId xmlns:a16="http://schemas.microsoft.com/office/drawing/2014/main" id="{46BB0EEF-F17A-4BE3-8294-559E9CA2C853}"/>
                </a:ext>
              </a:extLst>
            </p:cNvPr>
            <p:cNvCxnSpPr>
              <a:cxnSpLocks/>
              <a:stCxn id="188" idx="3"/>
              <a:endCxn id="310" idx="1"/>
            </p:cNvCxnSpPr>
            <p:nvPr/>
          </p:nvCxnSpPr>
          <p:spPr>
            <a:xfrm>
              <a:off x="5413265" y="2431841"/>
              <a:ext cx="416006" cy="212040"/>
            </a:xfrm>
            <a:prstGeom prst="line">
              <a:avLst/>
            </a:prstGeom>
            <a:no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cxnSp>
        <p:cxnSp>
          <p:nvCxnSpPr>
            <p:cNvPr id="254" name="Straight Connector 253">
              <a:extLst>
                <a:ext uri="{FF2B5EF4-FFF2-40B4-BE49-F238E27FC236}">
                  <a16:creationId xmlns:a16="http://schemas.microsoft.com/office/drawing/2014/main" id="{2A6B89C6-9314-4BBA-AFAA-16C892E225C3}"/>
                </a:ext>
              </a:extLst>
            </p:cNvPr>
            <p:cNvCxnSpPr>
              <a:cxnSpLocks/>
              <a:stCxn id="117" idx="2"/>
              <a:endCxn id="306" idx="3"/>
            </p:cNvCxnSpPr>
            <p:nvPr/>
          </p:nvCxnSpPr>
          <p:spPr>
            <a:xfrm flipH="1">
              <a:off x="6514178" y="3360089"/>
              <a:ext cx="425888" cy="1019701"/>
            </a:xfrm>
            <a:prstGeom prst="line">
              <a:avLst/>
            </a:prstGeom>
            <a:noFill/>
            <a:ln w="22225">
              <a:solidFill>
                <a:srgbClr val="00B0F0"/>
              </a:solidFill>
            </a:ln>
          </p:spPr>
          <p:style>
            <a:lnRef idx="2">
              <a:schemeClr val="accent1">
                <a:shade val="50000"/>
              </a:schemeClr>
            </a:lnRef>
            <a:fillRef idx="1">
              <a:schemeClr val="accent1"/>
            </a:fillRef>
            <a:effectRef idx="0">
              <a:schemeClr val="accent1"/>
            </a:effectRef>
            <a:fontRef idx="minor">
              <a:schemeClr val="lt1"/>
            </a:fontRef>
          </p:style>
        </p:cxnSp>
        <p:cxnSp>
          <p:nvCxnSpPr>
            <p:cNvPr id="282" name="Straight Connector 281">
              <a:extLst>
                <a:ext uri="{FF2B5EF4-FFF2-40B4-BE49-F238E27FC236}">
                  <a16:creationId xmlns:a16="http://schemas.microsoft.com/office/drawing/2014/main" id="{78096810-047A-458A-8C02-2BBD0F344B7B}"/>
                </a:ext>
              </a:extLst>
            </p:cNvPr>
            <p:cNvCxnSpPr>
              <a:cxnSpLocks/>
              <a:stCxn id="121" idx="3"/>
            </p:cNvCxnSpPr>
            <p:nvPr/>
          </p:nvCxnSpPr>
          <p:spPr>
            <a:xfrm>
              <a:off x="5413265" y="3028788"/>
              <a:ext cx="458652" cy="342202"/>
            </a:xfrm>
            <a:prstGeom prst="line">
              <a:avLst/>
            </a:prstGeom>
            <a:noFill/>
            <a:ln w="22225">
              <a:solidFill>
                <a:srgbClr val="7030A0"/>
              </a:solidFill>
            </a:ln>
          </p:spPr>
          <p:style>
            <a:lnRef idx="2">
              <a:schemeClr val="accent1">
                <a:shade val="50000"/>
              </a:schemeClr>
            </a:lnRef>
            <a:fillRef idx="1">
              <a:schemeClr val="accent1"/>
            </a:fillRef>
            <a:effectRef idx="0">
              <a:schemeClr val="accent1"/>
            </a:effectRef>
            <a:fontRef idx="minor">
              <a:schemeClr val="lt1"/>
            </a:fontRef>
          </p:style>
        </p:cxnSp>
        <p:cxnSp>
          <p:nvCxnSpPr>
            <p:cNvPr id="297" name="Straight Connector 296">
              <a:extLst>
                <a:ext uri="{FF2B5EF4-FFF2-40B4-BE49-F238E27FC236}">
                  <a16:creationId xmlns:a16="http://schemas.microsoft.com/office/drawing/2014/main" id="{1773B7B4-BF11-4E68-9EE9-4B7EA9501156}"/>
                </a:ext>
              </a:extLst>
            </p:cNvPr>
            <p:cNvCxnSpPr>
              <a:cxnSpLocks/>
              <a:stCxn id="308" idx="3"/>
              <a:endCxn id="223" idx="3"/>
            </p:cNvCxnSpPr>
            <p:nvPr/>
          </p:nvCxnSpPr>
          <p:spPr>
            <a:xfrm>
              <a:off x="6502490" y="3517142"/>
              <a:ext cx="446892" cy="1029768"/>
            </a:xfrm>
            <a:prstGeom prst="line">
              <a:avLst/>
            </a:prstGeom>
            <a:noFill/>
            <a:ln w="22225">
              <a:solidFill>
                <a:srgbClr val="7030A0"/>
              </a:solidFill>
            </a:ln>
          </p:spPr>
          <p:style>
            <a:lnRef idx="2">
              <a:schemeClr val="accent1">
                <a:shade val="50000"/>
              </a:schemeClr>
            </a:lnRef>
            <a:fillRef idx="1">
              <a:schemeClr val="accent1"/>
            </a:fillRef>
            <a:effectRef idx="0">
              <a:schemeClr val="accent1"/>
            </a:effectRef>
            <a:fontRef idx="minor">
              <a:schemeClr val="lt1"/>
            </a:fontRef>
          </p:style>
        </p:cxnSp>
        <p:sp>
          <p:nvSpPr>
            <p:cNvPr id="276" name="Rectangle 275">
              <a:extLst>
                <a:ext uri="{FF2B5EF4-FFF2-40B4-BE49-F238E27FC236}">
                  <a16:creationId xmlns:a16="http://schemas.microsoft.com/office/drawing/2014/main" id="{F15E779F-13EC-4A96-B733-076379EA5D16}"/>
                </a:ext>
              </a:extLst>
            </p:cNvPr>
            <p:cNvSpPr/>
            <p:nvPr/>
          </p:nvSpPr>
          <p:spPr>
            <a:xfrm>
              <a:off x="3091612" y="3616616"/>
              <a:ext cx="344765" cy="167919"/>
            </a:xfrm>
            <a:prstGeom prst="rect">
              <a:avLst/>
            </a:prstGeom>
            <a:noFill/>
          </p:spPr>
          <p:txBody>
            <a:bodyPr wrap="none" lIns="0" tIns="0" rIns="0" bIns="0" anchor="ctr" anchorCtr="1">
              <a:noAutofit/>
            </a:bodyPr>
            <a:lstStyle/>
            <a:p>
              <a:pPr algn="ctr"/>
              <a:r>
                <a:rPr lang="en-US" sz="1200" b="1" dirty="0">
                  <a:solidFill>
                    <a:srgbClr val="477DDD"/>
                  </a:solidFill>
                  <a:latin typeface="Arial" panose="020B0604020202020204" pitchFamily="34" charset="0"/>
                  <a:cs typeface="Arial" panose="020B0604020202020204" pitchFamily="34" charset="0"/>
                </a:rPr>
                <a:t>DIFL</a:t>
              </a:r>
            </a:p>
          </p:txBody>
        </p:sp>
        <p:grpSp>
          <p:nvGrpSpPr>
            <p:cNvPr id="135" name="Group 134">
              <a:extLst>
                <a:ext uri="{FF2B5EF4-FFF2-40B4-BE49-F238E27FC236}">
                  <a16:creationId xmlns:a16="http://schemas.microsoft.com/office/drawing/2014/main" id="{777A1305-3ADB-4090-8D61-173BC0CC9136}"/>
                </a:ext>
              </a:extLst>
            </p:cNvPr>
            <p:cNvGrpSpPr/>
            <p:nvPr/>
          </p:nvGrpSpPr>
          <p:grpSpPr>
            <a:xfrm>
              <a:off x="991340" y="4008351"/>
              <a:ext cx="3411091" cy="797568"/>
              <a:chOff x="2480751" y="3983973"/>
              <a:chExt cx="6978313" cy="2496708"/>
            </a:xfrm>
          </p:grpSpPr>
          <p:sp>
            <p:nvSpPr>
              <p:cNvPr id="179" name="Rectangle: Rounded Corners 178">
                <a:extLst>
                  <a:ext uri="{FF2B5EF4-FFF2-40B4-BE49-F238E27FC236}">
                    <a16:creationId xmlns:a16="http://schemas.microsoft.com/office/drawing/2014/main" id="{856FF2C6-42F3-44F6-8D02-8F19ABBF448E}"/>
                  </a:ext>
                </a:extLst>
              </p:cNvPr>
              <p:cNvSpPr/>
              <p:nvPr/>
            </p:nvSpPr>
            <p:spPr>
              <a:xfrm>
                <a:off x="2603832" y="3983973"/>
                <a:ext cx="6855232" cy="2496708"/>
              </a:xfrm>
              <a:prstGeom prst="roundRect">
                <a:avLst>
                  <a:gd name="adj" fmla="val 2541"/>
                </a:avLst>
              </a:prstGeom>
              <a:solidFill>
                <a:schemeClr val="bg1">
                  <a:lumMod val="95000"/>
                </a:schemeClr>
              </a:solidFill>
              <a:ln w="28575">
                <a:solidFill>
                  <a:srgbClr val="ABABAB"/>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dirty="0">
                  <a:latin typeface="Arial" panose="020B0604020202020204" pitchFamily="34" charset="0"/>
                  <a:cs typeface="Arial" panose="020B0604020202020204" pitchFamily="34" charset="0"/>
                </a:endParaRPr>
              </a:p>
            </p:txBody>
          </p:sp>
          <p:sp>
            <p:nvSpPr>
              <p:cNvPr id="180" name="Rectangle 179">
                <a:extLst>
                  <a:ext uri="{FF2B5EF4-FFF2-40B4-BE49-F238E27FC236}">
                    <a16:creationId xmlns:a16="http://schemas.microsoft.com/office/drawing/2014/main" id="{666D26EA-28D3-48B4-BBA2-BAD939BEC824}"/>
                  </a:ext>
                </a:extLst>
              </p:cNvPr>
              <p:cNvSpPr/>
              <p:nvPr/>
            </p:nvSpPr>
            <p:spPr>
              <a:xfrm rot="16200000">
                <a:off x="1987291" y="5172675"/>
                <a:ext cx="1227518" cy="240597"/>
              </a:xfrm>
              <a:prstGeom prst="rect">
                <a:avLst/>
              </a:prstGeom>
              <a:solidFill>
                <a:schemeClr val="bg1">
                  <a:lumMod val="95000"/>
                </a:schemeClr>
              </a:solidFill>
              <a:ln w="12700">
                <a:noFill/>
              </a:ln>
            </p:spPr>
            <p:txBody>
              <a:bodyPr wrap="none" lIns="0" tIns="0" rIns="0" bIns="0" anchor="ctr">
                <a:noAutofit/>
              </a:bodyPr>
              <a:lstStyle/>
              <a:p>
                <a:pPr algn="ctr"/>
                <a:r>
                  <a:rPr lang="en-US" sz="1100" b="1" dirty="0">
                    <a:latin typeface="Arial" panose="020B0604020202020204" pitchFamily="34" charset="0"/>
                    <a:cs typeface="Arial" panose="020B0604020202020204" pitchFamily="34" charset="0"/>
                  </a:rPr>
                  <a:t>NFVI</a:t>
                </a:r>
              </a:p>
            </p:txBody>
          </p:sp>
        </p:grpSp>
        <p:grpSp>
          <p:nvGrpSpPr>
            <p:cNvPr id="175" name="Group 174">
              <a:extLst>
                <a:ext uri="{FF2B5EF4-FFF2-40B4-BE49-F238E27FC236}">
                  <a16:creationId xmlns:a16="http://schemas.microsoft.com/office/drawing/2014/main" id="{FF01BBF9-7173-4E31-8D3E-C91D73BCB6A0}"/>
                </a:ext>
              </a:extLst>
            </p:cNvPr>
            <p:cNvGrpSpPr/>
            <p:nvPr/>
          </p:nvGrpSpPr>
          <p:grpSpPr>
            <a:xfrm>
              <a:off x="1208942" y="4147686"/>
              <a:ext cx="1000856" cy="442818"/>
              <a:chOff x="2053511" y="1095298"/>
              <a:chExt cx="847054" cy="680178"/>
            </a:xfrm>
          </p:grpSpPr>
          <p:sp>
            <p:nvSpPr>
              <p:cNvPr id="177" name="Freeform: Shape 176">
                <a:extLst>
                  <a:ext uri="{FF2B5EF4-FFF2-40B4-BE49-F238E27FC236}">
                    <a16:creationId xmlns:a16="http://schemas.microsoft.com/office/drawing/2014/main" id="{4C830EFA-76DA-4108-881B-905C19786663}"/>
                  </a:ext>
                </a:extLst>
              </p:cNvPr>
              <p:cNvSpPr/>
              <p:nvPr/>
            </p:nvSpPr>
            <p:spPr>
              <a:xfrm rot="10800000">
                <a:off x="2075169" y="1095298"/>
                <a:ext cx="825396" cy="605684"/>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DBEB9"/>
              </a:solidFill>
              <a:ln w="19050">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1"/>
              <a:lstStyle/>
              <a:p>
                <a:pPr algn="r"/>
                <a:endParaRPr lang="en-US" sz="1400" b="1" dirty="0">
                  <a:latin typeface="Arial" panose="020B0604020202020204" pitchFamily="34" charset="0"/>
                  <a:cs typeface="Arial" panose="020B0604020202020204" pitchFamily="34" charset="0"/>
                </a:endParaRPr>
              </a:p>
            </p:txBody>
          </p:sp>
          <p:sp>
            <p:nvSpPr>
              <p:cNvPr id="178" name="Freeform: Shape 177">
                <a:extLst>
                  <a:ext uri="{FF2B5EF4-FFF2-40B4-BE49-F238E27FC236}">
                    <a16:creationId xmlns:a16="http://schemas.microsoft.com/office/drawing/2014/main" id="{26784575-7CA8-4D79-87CB-B877B1A53DFA}"/>
                  </a:ext>
                </a:extLst>
              </p:cNvPr>
              <p:cNvSpPr/>
              <p:nvPr/>
            </p:nvSpPr>
            <p:spPr>
              <a:xfrm>
                <a:off x="2053511" y="1169794"/>
                <a:ext cx="825398" cy="605682"/>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DBEB9"/>
              </a:solidFill>
              <a:ln w="19050">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1"/>
              <a:lstStyle/>
              <a:p>
                <a:pPr algn="r"/>
                <a:endParaRPr lang="en-US" sz="1400" b="1" dirty="0">
                  <a:latin typeface="Arial" panose="020B0604020202020204" pitchFamily="34" charset="0"/>
                  <a:cs typeface="Arial" panose="020B0604020202020204" pitchFamily="34" charset="0"/>
                </a:endParaRPr>
              </a:p>
            </p:txBody>
          </p:sp>
        </p:grpSp>
        <p:grpSp>
          <p:nvGrpSpPr>
            <p:cNvPr id="139" name="Group 138">
              <a:extLst>
                <a:ext uri="{FF2B5EF4-FFF2-40B4-BE49-F238E27FC236}">
                  <a16:creationId xmlns:a16="http://schemas.microsoft.com/office/drawing/2014/main" id="{A4DA463A-5BB2-4AF6-B8B4-3AF95791151D}"/>
                </a:ext>
              </a:extLst>
            </p:cNvPr>
            <p:cNvGrpSpPr/>
            <p:nvPr/>
          </p:nvGrpSpPr>
          <p:grpSpPr>
            <a:xfrm>
              <a:off x="3502388" y="4201804"/>
              <a:ext cx="1895637" cy="395878"/>
              <a:chOff x="3035448" y="2451541"/>
              <a:chExt cx="1895637" cy="395878"/>
            </a:xfrm>
          </p:grpSpPr>
          <p:sp>
            <p:nvSpPr>
              <p:cNvPr id="140" name="Rectangle: Rounded Corners 35">
                <a:extLst>
                  <a:ext uri="{FF2B5EF4-FFF2-40B4-BE49-F238E27FC236}">
                    <a16:creationId xmlns:a16="http://schemas.microsoft.com/office/drawing/2014/main" id="{A412DA13-5A69-41B6-977C-6BB7EECB8587}"/>
                  </a:ext>
                </a:extLst>
              </p:cNvPr>
              <p:cNvSpPr/>
              <p:nvPr/>
            </p:nvSpPr>
            <p:spPr bwMode="auto">
              <a:xfrm>
                <a:off x="3035448" y="2451541"/>
                <a:ext cx="1895637" cy="395878"/>
              </a:xfrm>
              <a:prstGeom prst="roundRect">
                <a:avLst/>
              </a:prstGeom>
              <a:noFill/>
              <a:ln w="19050">
                <a:solidFill>
                  <a:srgbClr val="00B0F0"/>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08" tIns="143367" rIns="179208" bIns="143367" numCol="1" spcCol="0" rtlCol="0" fromWordArt="0" anchor="t" anchorCtr="0" forceAA="0" compatLnSpc="1">
                <a:prstTxWarp prst="textNoShape">
                  <a:avLst/>
                </a:prstTxWarp>
                <a:noAutofit/>
              </a:bodyPr>
              <a:lstStyle/>
              <a:p>
                <a:pPr algn="ctr" defTabSz="913761" fontAlgn="base">
                  <a:lnSpc>
                    <a:spcPct val="90000"/>
                  </a:lnSpc>
                  <a:spcBef>
                    <a:spcPct val="0"/>
                  </a:spcBef>
                  <a:spcAft>
                    <a:spcPct val="0"/>
                  </a:spcAft>
                  <a:defRPr/>
                </a:pPr>
                <a:endParaRPr lang="en-US" sz="2000" dirty="0">
                  <a:gradFill>
                    <a:gsLst>
                      <a:gs pos="0">
                        <a:srgbClr val="FFFFFF"/>
                      </a:gs>
                      <a:gs pos="100000">
                        <a:srgbClr val="FFFFFF"/>
                      </a:gs>
                    </a:gsLst>
                    <a:lin ang="5400000" scaled="0"/>
                  </a:gradFill>
                  <a:latin typeface="Segoe UI"/>
                  <a:ea typeface="Segoe UI" pitchFamily="34" charset="0"/>
                  <a:cs typeface="Segoe UI" pitchFamily="34" charset="0"/>
                </a:endParaRPr>
              </a:p>
            </p:txBody>
          </p:sp>
          <p:pic>
            <p:nvPicPr>
              <p:cNvPr id="141" name="Picture 140">
                <a:extLst>
                  <a:ext uri="{FF2B5EF4-FFF2-40B4-BE49-F238E27FC236}">
                    <a16:creationId xmlns:a16="http://schemas.microsoft.com/office/drawing/2014/main" id="{BA47113D-D3F3-4058-AE2C-FC0737FA5284}"/>
                  </a:ext>
                </a:extLst>
              </p:cNvPr>
              <p:cNvPicPr>
                <a:picLocks noChangeAspect="1"/>
              </p:cNvPicPr>
              <p:nvPr/>
            </p:nvPicPr>
            <p:blipFill rotWithShape="1">
              <a:blip r:embed="rId2"/>
              <a:srcRect l="22385" t="19312" b="32035"/>
              <a:stretch/>
            </p:blipFill>
            <p:spPr>
              <a:xfrm>
                <a:off x="4077217" y="2536411"/>
                <a:ext cx="382710" cy="226138"/>
              </a:xfrm>
              <a:prstGeom prst="rect">
                <a:avLst/>
              </a:prstGeom>
            </p:spPr>
          </p:pic>
          <p:pic>
            <p:nvPicPr>
              <p:cNvPr id="142" name="Picture 141">
                <a:extLst>
                  <a:ext uri="{FF2B5EF4-FFF2-40B4-BE49-F238E27FC236}">
                    <a16:creationId xmlns:a16="http://schemas.microsoft.com/office/drawing/2014/main" id="{2EFAD8E6-FD41-4086-9DE4-485DD64DD6AF}"/>
                  </a:ext>
                </a:extLst>
              </p:cNvPr>
              <p:cNvPicPr>
                <a:picLocks noChangeAspect="1"/>
              </p:cNvPicPr>
              <p:nvPr/>
            </p:nvPicPr>
            <p:blipFill>
              <a:blip r:embed="rId3"/>
              <a:stretch>
                <a:fillRect/>
              </a:stretch>
            </p:blipFill>
            <p:spPr>
              <a:xfrm>
                <a:off x="3088396" y="2491082"/>
                <a:ext cx="779577" cy="316796"/>
              </a:xfrm>
              <a:prstGeom prst="rect">
                <a:avLst/>
              </a:prstGeom>
            </p:spPr>
          </p:pic>
          <p:pic>
            <p:nvPicPr>
              <p:cNvPr id="143" name="Picture 142">
                <a:extLst>
                  <a:ext uri="{FF2B5EF4-FFF2-40B4-BE49-F238E27FC236}">
                    <a16:creationId xmlns:a16="http://schemas.microsoft.com/office/drawing/2014/main" id="{92B7FA47-24F6-4637-8332-C0B9E69DEE87}"/>
                  </a:ext>
                </a:extLst>
              </p:cNvPr>
              <p:cNvPicPr>
                <a:picLocks noChangeAspect="1"/>
              </p:cNvPicPr>
              <p:nvPr/>
            </p:nvPicPr>
            <p:blipFill>
              <a:blip r:embed="rId4"/>
              <a:stretch>
                <a:fillRect/>
              </a:stretch>
            </p:blipFill>
            <p:spPr>
              <a:xfrm>
                <a:off x="4573032" y="2475548"/>
                <a:ext cx="307336" cy="347864"/>
              </a:xfrm>
              <a:prstGeom prst="rect">
                <a:avLst/>
              </a:prstGeom>
            </p:spPr>
          </p:pic>
          <p:cxnSp>
            <p:nvCxnSpPr>
              <p:cNvPr id="144" name="Straight Connector 143">
                <a:extLst>
                  <a:ext uri="{FF2B5EF4-FFF2-40B4-BE49-F238E27FC236}">
                    <a16:creationId xmlns:a16="http://schemas.microsoft.com/office/drawing/2014/main" id="{804925CB-AB51-44AF-9244-FE363D73EAE4}"/>
                  </a:ext>
                </a:extLst>
              </p:cNvPr>
              <p:cNvCxnSpPr>
                <a:cxnSpLocks/>
                <a:stCxn id="142" idx="3"/>
                <a:endCxn id="141" idx="1"/>
              </p:cNvCxnSpPr>
              <p:nvPr/>
            </p:nvCxnSpPr>
            <p:spPr>
              <a:xfrm>
                <a:off x="3867973" y="2649480"/>
                <a:ext cx="209244" cy="0"/>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45" name="Straight Connector 144">
                <a:extLst>
                  <a:ext uri="{FF2B5EF4-FFF2-40B4-BE49-F238E27FC236}">
                    <a16:creationId xmlns:a16="http://schemas.microsoft.com/office/drawing/2014/main" id="{E2E1F418-C4B4-4ED6-AB19-13D171EDC819}"/>
                  </a:ext>
                </a:extLst>
              </p:cNvPr>
              <p:cNvCxnSpPr>
                <a:cxnSpLocks/>
                <a:stCxn id="141" idx="3"/>
              </p:cNvCxnSpPr>
              <p:nvPr/>
            </p:nvCxnSpPr>
            <p:spPr>
              <a:xfrm>
                <a:off x="4459927" y="2649480"/>
                <a:ext cx="113105" cy="0"/>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57" name="Straight Connector 256">
              <a:extLst>
                <a:ext uri="{FF2B5EF4-FFF2-40B4-BE49-F238E27FC236}">
                  <a16:creationId xmlns:a16="http://schemas.microsoft.com/office/drawing/2014/main" id="{131A0FB5-59DA-4125-B645-9292C2C553D7}"/>
                </a:ext>
              </a:extLst>
            </p:cNvPr>
            <p:cNvCxnSpPr>
              <a:cxnSpLocks/>
              <a:stCxn id="149" idx="10"/>
              <a:endCxn id="140" idx="1"/>
            </p:cNvCxnSpPr>
            <p:nvPr/>
          </p:nvCxnSpPr>
          <p:spPr>
            <a:xfrm flipV="1">
              <a:off x="2962441" y="4399743"/>
              <a:ext cx="539947" cy="14359"/>
            </a:xfrm>
            <a:prstGeom prst="line">
              <a:avLst/>
            </a:prstGeom>
            <a:noFill/>
            <a:ln w="22225">
              <a:solidFill>
                <a:srgbClr val="00B0F0"/>
              </a:solidFill>
            </a:ln>
          </p:spPr>
          <p:style>
            <a:lnRef idx="2">
              <a:schemeClr val="accent1">
                <a:shade val="50000"/>
              </a:schemeClr>
            </a:lnRef>
            <a:fillRef idx="1">
              <a:schemeClr val="accent1"/>
            </a:fillRef>
            <a:effectRef idx="0">
              <a:schemeClr val="accent1"/>
            </a:effectRef>
            <a:fontRef idx="minor">
              <a:schemeClr val="lt1"/>
            </a:fontRef>
          </p:style>
        </p:cxnSp>
        <p:sp>
          <p:nvSpPr>
            <p:cNvPr id="242" name="Rectangle 241">
              <a:extLst>
                <a:ext uri="{FF2B5EF4-FFF2-40B4-BE49-F238E27FC236}">
                  <a16:creationId xmlns:a16="http://schemas.microsoft.com/office/drawing/2014/main" id="{AEB94974-1726-4EED-A41B-E2A836FB7C5F}"/>
                </a:ext>
              </a:extLst>
            </p:cNvPr>
            <p:cNvSpPr/>
            <p:nvPr/>
          </p:nvSpPr>
          <p:spPr>
            <a:xfrm>
              <a:off x="1036816" y="4868179"/>
              <a:ext cx="1312115" cy="167919"/>
            </a:xfrm>
            <a:prstGeom prst="rect">
              <a:avLst/>
            </a:prstGeom>
            <a:noFill/>
          </p:spPr>
          <p:txBody>
            <a:bodyPr wrap="none" lIns="0" tIns="0" rIns="0" bIns="0" anchor="ctr" anchorCtr="1">
              <a:noAutofit/>
            </a:bodyPr>
            <a:lstStyle/>
            <a:p>
              <a:pPr algn="ctr"/>
              <a:r>
                <a:rPr lang="en-US" sz="1200" b="1" dirty="0">
                  <a:latin typeface="Arial" panose="020B0604020202020204" pitchFamily="34" charset="0"/>
                  <a:cs typeface="Arial" panose="020B0604020202020204" pitchFamily="34" charset="0"/>
                </a:rPr>
                <a:t>Remote Gateway</a:t>
              </a:r>
            </a:p>
          </p:txBody>
        </p:sp>
        <p:pic>
          <p:nvPicPr>
            <p:cNvPr id="277" name="Picture 276">
              <a:extLst>
                <a:ext uri="{FF2B5EF4-FFF2-40B4-BE49-F238E27FC236}">
                  <a16:creationId xmlns:a16="http://schemas.microsoft.com/office/drawing/2014/main" id="{DFAC6DA5-6837-4F76-9A46-A00695AD08DC}"/>
                </a:ext>
              </a:extLst>
            </p:cNvPr>
            <p:cNvPicPr>
              <a:picLocks noChangeAspect="1"/>
            </p:cNvPicPr>
            <p:nvPr/>
          </p:nvPicPr>
          <p:blipFill>
            <a:blip r:embed="rId5"/>
            <a:stretch>
              <a:fillRect/>
            </a:stretch>
          </p:blipFill>
          <p:spPr>
            <a:xfrm>
              <a:off x="1347281" y="4202907"/>
              <a:ext cx="724179" cy="332376"/>
            </a:xfrm>
            <a:prstGeom prst="rect">
              <a:avLst/>
            </a:prstGeom>
          </p:spPr>
        </p:pic>
        <p:cxnSp>
          <p:nvCxnSpPr>
            <p:cNvPr id="295" name="Straight Connector 294">
              <a:extLst>
                <a:ext uri="{FF2B5EF4-FFF2-40B4-BE49-F238E27FC236}">
                  <a16:creationId xmlns:a16="http://schemas.microsoft.com/office/drawing/2014/main" id="{095D7C78-DE66-4001-996F-89BBFC222BDF}"/>
                </a:ext>
              </a:extLst>
            </p:cNvPr>
            <p:cNvCxnSpPr>
              <a:cxnSpLocks/>
              <a:stCxn id="277" idx="3"/>
              <a:endCxn id="147" idx="1"/>
            </p:cNvCxnSpPr>
            <p:nvPr/>
          </p:nvCxnSpPr>
          <p:spPr>
            <a:xfrm>
              <a:off x="2071460" y="4369095"/>
              <a:ext cx="530399" cy="39397"/>
            </a:xfrm>
            <a:prstGeom prst="line">
              <a:avLst/>
            </a:prstGeom>
            <a:noFill/>
            <a:ln w="22225">
              <a:solidFill>
                <a:srgbClr val="7030A0"/>
              </a:solidFill>
            </a:ln>
          </p:spPr>
          <p:style>
            <a:lnRef idx="2">
              <a:schemeClr val="accent1">
                <a:shade val="50000"/>
              </a:schemeClr>
            </a:lnRef>
            <a:fillRef idx="1">
              <a:schemeClr val="accent1"/>
            </a:fillRef>
            <a:effectRef idx="0">
              <a:schemeClr val="accent1"/>
            </a:effectRef>
            <a:fontRef idx="minor">
              <a:schemeClr val="lt1"/>
            </a:fontRef>
          </p:style>
        </p:cxnSp>
        <p:grpSp>
          <p:nvGrpSpPr>
            <p:cNvPr id="150" name="Group 149">
              <a:extLst>
                <a:ext uri="{FF2B5EF4-FFF2-40B4-BE49-F238E27FC236}">
                  <a16:creationId xmlns:a16="http://schemas.microsoft.com/office/drawing/2014/main" id="{A015371A-0924-4489-9620-16C9B49D6A9C}"/>
                </a:ext>
              </a:extLst>
            </p:cNvPr>
            <p:cNvGrpSpPr/>
            <p:nvPr/>
          </p:nvGrpSpPr>
          <p:grpSpPr>
            <a:xfrm>
              <a:off x="977498" y="2087483"/>
              <a:ext cx="3448049" cy="1210767"/>
              <a:chOff x="2480752" y="3983973"/>
              <a:chExt cx="6831630" cy="2496708"/>
            </a:xfrm>
          </p:grpSpPr>
          <p:sp>
            <p:nvSpPr>
              <p:cNvPr id="151" name="Rectangle: Rounded Corners 150">
                <a:extLst>
                  <a:ext uri="{FF2B5EF4-FFF2-40B4-BE49-F238E27FC236}">
                    <a16:creationId xmlns:a16="http://schemas.microsoft.com/office/drawing/2014/main" id="{A863CA65-C4E7-4F9B-B3B6-CB77B2AF689B}"/>
                  </a:ext>
                </a:extLst>
              </p:cNvPr>
              <p:cNvSpPr/>
              <p:nvPr/>
            </p:nvSpPr>
            <p:spPr>
              <a:xfrm>
                <a:off x="2603832" y="3983973"/>
                <a:ext cx="6708550" cy="2496708"/>
              </a:xfrm>
              <a:prstGeom prst="roundRect">
                <a:avLst>
                  <a:gd name="adj" fmla="val 2541"/>
                </a:avLst>
              </a:prstGeom>
              <a:solidFill>
                <a:schemeClr val="bg1">
                  <a:lumMod val="95000"/>
                </a:schemeClr>
              </a:solidFill>
              <a:ln w="28575">
                <a:solidFill>
                  <a:srgbClr val="ABABAB"/>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dirty="0">
                  <a:latin typeface="Arial" panose="020B0604020202020204" pitchFamily="34" charset="0"/>
                  <a:cs typeface="Arial" panose="020B0604020202020204" pitchFamily="34" charset="0"/>
                </a:endParaRPr>
              </a:p>
            </p:txBody>
          </p:sp>
          <p:sp>
            <p:nvSpPr>
              <p:cNvPr id="152" name="Rectangle 151">
                <a:extLst>
                  <a:ext uri="{FF2B5EF4-FFF2-40B4-BE49-F238E27FC236}">
                    <a16:creationId xmlns:a16="http://schemas.microsoft.com/office/drawing/2014/main" id="{92506D4E-7CB6-403B-901D-0755E25F55A3}"/>
                  </a:ext>
                </a:extLst>
              </p:cNvPr>
              <p:cNvSpPr/>
              <p:nvPr/>
            </p:nvSpPr>
            <p:spPr>
              <a:xfrm rot="16200000">
                <a:off x="2267482" y="5172678"/>
                <a:ext cx="667137" cy="240598"/>
              </a:xfrm>
              <a:prstGeom prst="rect">
                <a:avLst/>
              </a:prstGeom>
              <a:solidFill>
                <a:schemeClr val="bg1">
                  <a:lumMod val="95000"/>
                </a:schemeClr>
              </a:solidFill>
              <a:ln w="12700">
                <a:noFill/>
              </a:ln>
            </p:spPr>
            <p:txBody>
              <a:bodyPr wrap="none" lIns="0" tIns="0" rIns="0" bIns="0" anchor="ctr">
                <a:noAutofit/>
              </a:bodyPr>
              <a:lstStyle/>
              <a:p>
                <a:pPr algn="ctr"/>
                <a:r>
                  <a:rPr lang="en-US" sz="1100" b="1" dirty="0">
                    <a:latin typeface="Arial" panose="020B0604020202020204" pitchFamily="34" charset="0"/>
                    <a:cs typeface="Arial" panose="020B0604020202020204" pitchFamily="34" charset="0"/>
                  </a:rPr>
                  <a:t>NFVI</a:t>
                </a:r>
              </a:p>
            </p:txBody>
          </p:sp>
        </p:grpSp>
        <p:grpSp>
          <p:nvGrpSpPr>
            <p:cNvPr id="8" name="Group 7">
              <a:extLst>
                <a:ext uri="{FF2B5EF4-FFF2-40B4-BE49-F238E27FC236}">
                  <a16:creationId xmlns:a16="http://schemas.microsoft.com/office/drawing/2014/main" id="{358B854D-9048-4DA3-9E4F-E2F9539B59AA}"/>
                </a:ext>
              </a:extLst>
            </p:cNvPr>
            <p:cNvGrpSpPr/>
            <p:nvPr/>
          </p:nvGrpSpPr>
          <p:grpSpPr>
            <a:xfrm>
              <a:off x="3517628" y="2233902"/>
              <a:ext cx="1895637" cy="395878"/>
              <a:chOff x="3035448" y="2451541"/>
              <a:chExt cx="1895637" cy="395878"/>
            </a:xfrm>
          </p:grpSpPr>
          <p:sp>
            <p:nvSpPr>
              <p:cNvPr id="188" name="Rectangle: Rounded Corners 35">
                <a:extLst>
                  <a:ext uri="{FF2B5EF4-FFF2-40B4-BE49-F238E27FC236}">
                    <a16:creationId xmlns:a16="http://schemas.microsoft.com/office/drawing/2014/main" id="{BB25A694-D000-4D3C-BC7C-9046E20AFCEE}"/>
                  </a:ext>
                </a:extLst>
              </p:cNvPr>
              <p:cNvSpPr/>
              <p:nvPr/>
            </p:nvSpPr>
            <p:spPr bwMode="auto">
              <a:xfrm>
                <a:off x="3035448" y="2451541"/>
                <a:ext cx="1895637" cy="395878"/>
              </a:xfrm>
              <a:prstGeom prst="roundRect">
                <a:avLst/>
              </a:prstGeom>
              <a:noFill/>
              <a:ln w="19050">
                <a:solidFill>
                  <a:srgbClr val="FF0000"/>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08" tIns="143367" rIns="179208" bIns="143367" numCol="1" spcCol="0" rtlCol="0" fromWordArt="0" anchor="t" anchorCtr="0" forceAA="0" compatLnSpc="1">
                <a:prstTxWarp prst="textNoShape">
                  <a:avLst/>
                </a:prstTxWarp>
                <a:noAutofit/>
              </a:bodyPr>
              <a:lstStyle/>
              <a:p>
                <a:pPr algn="ctr" defTabSz="913761" fontAlgn="base">
                  <a:lnSpc>
                    <a:spcPct val="90000"/>
                  </a:lnSpc>
                  <a:spcBef>
                    <a:spcPct val="0"/>
                  </a:spcBef>
                  <a:spcAft>
                    <a:spcPct val="0"/>
                  </a:spcAft>
                  <a:defRPr/>
                </a:pPr>
                <a:endParaRPr lang="en-US" sz="2000" dirty="0">
                  <a:gradFill>
                    <a:gsLst>
                      <a:gs pos="0">
                        <a:srgbClr val="FFFFFF"/>
                      </a:gs>
                      <a:gs pos="100000">
                        <a:srgbClr val="FFFFFF"/>
                      </a:gs>
                    </a:gsLst>
                    <a:lin ang="5400000" scaled="0"/>
                  </a:gradFill>
                  <a:latin typeface="Segoe UI"/>
                  <a:ea typeface="Segoe UI" pitchFamily="34" charset="0"/>
                  <a:cs typeface="Segoe UI" pitchFamily="34" charset="0"/>
                </a:endParaRPr>
              </a:p>
            </p:txBody>
          </p:sp>
          <p:pic>
            <p:nvPicPr>
              <p:cNvPr id="190" name="Picture 189">
                <a:extLst>
                  <a:ext uri="{FF2B5EF4-FFF2-40B4-BE49-F238E27FC236}">
                    <a16:creationId xmlns:a16="http://schemas.microsoft.com/office/drawing/2014/main" id="{87225225-A878-4A20-8095-0A5DBAB42516}"/>
                  </a:ext>
                </a:extLst>
              </p:cNvPr>
              <p:cNvPicPr>
                <a:picLocks noChangeAspect="1"/>
              </p:cNvPicPr>
              <p:nvPr/>
            </p:nvPicPr>
            <p:blipFill rotWithShape="1">
              <a:blip r:embed="rId2"/>
              <a:srcRect l="22385" t="19312" b="32035"/>
              <a:stretch/>
            </p:blipFill>
            <p:spPr>
              <a:xfrm>
                <a:off x="4077217" y="2536411"/>
                <a:ext cx="382710" cy="226138"/>
              </a:xfrm>
              <a:prstGeom prst="rect">
                <a:avLst/>
              </a:prstGeom>
            </p:spPr>
          </p:pic>
          <p:pic>
            <p:nvPicPr>
              <p:cNvPr id="191" name="Picture 190">
                <a:extLst>
                  <a:ext uri="{FF2B5EF4-FFF2-40B4-BE49-F238E27FC236}">
                    <a16:creationId xmlns:a16="http://schemas.microsoft.com/office/drawing/2014/main" id="{DD38AE77-BD06-4D1F-ACEE-3B979A45B5AD}"/>
                  </a:ext>
                </a:extLst>
              </p:cNvPr>
              <p:cNvPicPr>
                <a:picLocks noChangeAspect="1"/>
              </p:cNvPicPr>
              <p:nvPr/>
            </p:nvPicPr>
            <p:blipFill>
              <a:blip r:embed="rId3"/>
              <a:stretch>
                <a:fillRect/>
              </a:stretch>
            </p:blipFill>
            <p:spPr>
              <a:xfrm>
                <a:off x="3088396" y="2491082"/>
                <a:ext cx="779577" cy="316796"/>
              </a:xfrm>
              <a:prstGeom prst="rect">
                <a:avLst/>
              </a:prstGeom>
            </p:spPr>
          </p:pic>
          <p:pic>
            <p:nvPicPr>
              <p:cNvPr id="192" name="Picture 191">
                <a:extLst>
                  <a:ext uri="{FF2B5EF4-FFF2-40B4-BE49-F238E27FC236}">
                    <a16:creationId xmlns:a16="http://schemas.microsoft.com/office/drawing/2014/main" id="{62C38A3A-0AE5-44AC-A93F-B87082308E06}"/>
                  </a:ext>
                </a:extLst>
              </p:cNvPr>
              <p:cNvPicPr>
                <a:picLocks noChangeAspect="1"/>
              </p:cNvPicPr>
              <p:nvPr/>
            </p:nvPicPr>
            <p:blipFill>
              <a:blip r:embed="rId4"/>
              <a:stretch>
                <a:fillRect/>
              </a:stretch>
            </p:blipFill>
            <p:spPr>
              <a:xfrm>
                <a:off x="4573032" y="2475548"/>
                <a:ext cx="307336" cy="347864"/>
              </a:xfrm>
              <a:prstGeom prst="rect">
                <a:avLst/>
              </a:prstGeom>
            </p:spPr>
          </p:pic>
          <p:cxnSp>
            <p:nvCxnSpPr>
              <p:cNvPr id="193" name="Straight Connector 192">
                <a:extLst>
                  <a:ext uri="{FF2B5EF4-FFF2-40B4-BE49-F238E27FC236}">
                    <a16:creationId xmlns:a16="http://schemas.microsoft.com/office/drawing/2014/main" id="{86BE2629-480E-4A55-B3A3-6EB0711A80FF}"/>
                  </a:ext>
                </a:extLst>
              </p:cNvPr>
              <p:cNvCxnSpPr>
                <a:cxnSpLocks/>
                <a:stCxn id="191" idx="3"/>
                <a:endCxn id="190" idx="1"/>
              </p:cNvCxnSpPr>
              <p:nvPr/>
            </p:nvCxnSpPr>
            <p:spPr>
              <a:xfrm>
                <a:off x="3867973" y="2649480"/>
                <a:ext cx="209244" cy="0"/>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4" name="Straight Connector 193">
                <a:extLst>
                  <a:ext uri="{FF2B5EF4-FFF2-40B4-BE49-F238E27FC236}">
                    <a16:creationId xmlns:a16="http://schemas.microsoft.com/office/drawing/2014/main" id="{5B874C59-2BE2-4FE2-9883-5C6D0E35C895}"/>
                  </a:ext>
                </a:extLst>
              </p:cNvPr>
              <p:cNvCxnSpPr>
                <a:cxnSpLocks/>
                <a:stCxn id="190" idx="3"/>
              </p:cNvCxnSpPr>
              <p:nvPr/>
            </p:nvCxnSpPr>
            <p:spPr>
              <a:xfrm>
                <a:off x="4459927" y="2649480"/>
                <a:ext cx="113105" cy="0"/>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20" name="Group 119">
              <a:extLst>
                <a:ext uri="{FF2B5EF4-FFF2-40B4-BE49-F238E27FC236}">
                  <a16:creationId xmlns:a16="http://schemas.microsoft.com/office/drawing/2014/main" id="{10EB685C-EC4A-4BB5-9552-54835A4998F6}"/>
                </a:ext>
              </a:extLst>
            </p:cNvPr>
            <p:cNvGrpSpPr/>
            <p:nvPr/>
          </p:nvGrpSpPr>
          <p:grpSpPr>
            <a:xfrm>
              <a:off x="3517628" y="2830849"/>
              <a:ext cx="1895637" cy="395878"/>
              <a:chOff x="3035448" y="2451541"/>
              <a:chExt cx="1895637" cy="395878"/>
            </a:xfrm>
          </p:grpSpPr>
          <p:sp>
            <p:nvSpPr>
              <p:cNvPr id="121" name="Rectangle: Rounded Corners 35">
                <a:extLst>
                  <a:ext uri="{FF2B5EF4-FFF2-40B4-BE49-F238E27FC236}">
                    <a16:creationId xmlns:a16="http://schemas.microsoft.com/office/drawing/2014/main" id="{FEF3C38D-F8AB-4B76-BD4A-BAE385A052FF}"/>
                  </a:ext>
                </a:extLst>
              </p:cNvPr>
              <p:cNvSpPr/>
              <p:nvPr/>
            </p:nvSpPr>
            <p:spPr bwMode="auto">
              <a:xfrm>
                <a:off x="3035448" y="2451541"/>
                <a:ext cx="1895637" cy="395878"/>
              </a:xfrm>
              <a:prstGeom prst="roundRect">
                <a:avLst/>
              </a:prstGeom>
              <a:noFill/>
              <a:ln w="19050">
                <a:solidFill>
                  <a:srgbClr val="7030A0"/>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08" tIns="143367" rIns="179208" bIns="143367" numCol="1" spcCol="0" rtlCol="0" fromWordArt="0" anchor="t" anchorCtr="0" forceAA="0" compatLnSpc="1">
                <a:prstTxWarp prst="textNoShape">
                  <a:avLst/>
                </a:prstTxWarp>
                <a:noAutofit/>
              </a:bodyPr>
              <a:lstStyle/>
              <a:p>
                <a:pPr algn="ctr" defTabSz="913761" fontAlgn="base">
                  <a:lnSpc>
                    <a:spcPct val="90000"/>
                  </a:lnSpc>
                  <a:spcBef>
                    <a:spcPct val="0"/>
                  </a:spcBef>
                  <a:spcAft>
                    <a:spcPct val="0"/>
                  </a:spcAft>
                  <a:defRPr/>
                </a:pPr>
                <a:endParaRPr lang="en-US" sz="2000" dirty="0">
                  <a:gradFill>
                    <a:gsLst>
                      <a:gs pos="0">
                        <a:srgbClr val="FFFFFF"/>
                      </a:gs>
                      <a:gs pos="100000">
                        <a:srgbClr val="FFFFFF"/>
                      </a:gs>
                    </a:gsLst>
                    <a:lin ang="5400000" scaled="0"/>
                  </a:gradFill>
                  <a:latin typeface="Segoe UI"/>
                  <a:ea typeface="Segoe UI" pitchFamily="34" charset="0"/>
                  <a:cs typeface="Segoe UI" pitchFamily="34" charset="0"/>
                </a:endParaRPr>
              </a:p>
            </p:txBody>
          </p:sp>
          <p:pic>
            <p:nvPicPr>
              <p:cNvPr id="122" name="Picture 121">
                <a:extLst>
                  <a:ext uri="{FF2B5EF4-FFF2-40B4-BE49-F238E27FC236}">
                    <a16:creationId xmlns:a16="http://schemas.microsoft.com/office/drawing/2014/main" id="{95C883FE-1A75-47E6-BFA7-18909C8E5E4F}"/>
                  </a:ext>
                </a:extLst>
              </p:cNvPr>
              <p:cNvPicPr>
                <a:picLocks noChangeAspect="1"/>
              </p:cNvPicPr>
              <p:nvPr/>
            </p:nvPicPr>
            <p:blipFill rotWithShape="1">
              <a:blip r:embed="rId2"/>
              <a:srcRect l="22385" t="19312" b="32035"/>
              <a:stretch/>
            </p:blipFill>
            <p:spPr>
              <a:xfrm>
                <a:off x="4077217" y="2536411"/>
                <a:ext cx="382710" cy="226138"/>
              </a:xfrm>
              <a:prstGeom prst="rect">
                <a:avLst/>
              </a:prstGeom>
            </p:spPr>
          </p:pic>
          <p:pic>
            <p:nvPicPr>
              <p:cNvPr id="123" name="Picture 122">
                <a:extLst>
                  <a:ext uri="{FF2B5EF4-FFF2-40B4-BE49-F238E27FC236}">
                    <a16:creationId xmlns:a16="http://schemas.microsoft.com/office/drawing/2014/main" id="{44BF139A-03C0-4FDF-AB4D-628B07841F3B}"/>
                  </a:ext>
                </a:extLst>
              </p:cNvPr>
              <p:cNvPicPr>
                <a:picLocks noChangeAspect="1"/>
              </p:cNvPicPr>
              <p:nvPr/>
            </p:nvPicPr>
            <p:blipFill>
              <a:blip r:embed="rId3"/>
              <a:stretch>
                <a:fillRect/>
              </a:stretch>
            </p:blipFill>
            <p:spPr>
              <a:xfrm>
                <a:off x="3088396" y="2491082"/>
                <a:ext cx="779577" cy="316796"/>
              </a:xfrm>
              <a:prstGeom prst="rect">
                <a:avLst/>
              </a:prstGeom>
            </p:spPr>
          </p:pic>
          <p:pic>
            <p:nvPicPr>
              <p:cNvPr id="124" name="Picture 123">
                <a:extLst>
                  <a:ext uri="{FF2B5EF4-FFF2-40B4-BE49-F238E27FC236}">
                    <a16:creationId xmlns:a16="http://schemas.microsoft.com/office/drawing/2014/main" id="{366C5EFF-B264-4F94-B0CE-C59F05FF3CFE}"/>
                  </a:ext>
                </a:extLst>
              </p:cNvPr>
              <p:cNvPicPr>
                <a:picLocks noChangeAspect="1"/>
              </p:cNvPicPr>
              <p:nvPr/>
            </p:nvPicPr>
            <p:blipFill>
              <a:blip r:embed="rId4"/>
              <a:stretch>
                <a:fillRect/>
              </a:stretch>
            </p:blipFill>
            <p:spPr>
              <a:xfrm>
                <a:off x="4573032" y="2475548"/>
                <a:ext cx="307336" cy="347864"/>
              </a:xfrm>
              <a:prstGeom prst="rect">
                <a:avLst/>
              </a:prstGeom>
            </p:spPr>
          </p:pic>
          <p:cxnSp>
            <p:nvCxnSpPr>
              <p:cNvPr id="125" name="Straight Connector 124">
                <a:extLst>
                  <a:ext uri="{FF2B5EF4-FFF2-40B4-BE49-F238E27FC236}">
                    <a16:creationId xmlns:a16="http://schemas.microsoft.com/office/drawing/2014/main" id="{E14A8262-3971-460C-B201-A8F3C6D09163}"/>
                  </a:ext>
                </a:extLst>
              </p:cNvPr>
              <p:cNvCxnSpPr>
                <a:cxnSpLocks/>
                <a:stCxn id="123" idx="3"/>
                <a:endCxn id="122" idx="1"/>
              </p:cNvCxnSpPr>
              <p:nvPr/>
            </p:nvCxnSpPr>
            <p:spPr>
              <a:xfrm>
                <a:off x="3867973" y="2649480"/>
                <a:ext cx="209244" cy="0"/>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8C957555-4266-42F6-9219-0876EE8B4014}"/>
                  </a:ext>
                </a:extLst>
              </p:cNvPr>
              <p:cNvCxnSpPr>
                <a:cxnSpLocks/>
                <a:stCxn id="122" idx="3"/>
              </p:cNvCxnSpPr>
              <p:nvPr/>
            </p:nvCxnSpPr>
            <p:spPr>
              <a:xfrm>
                <a:off x="4459927" y="2649480"/>
                <a:ext cx="113105" cy="0"/>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sp>
          <p:nvSpPr>
            <p:cNvPr id="241" name="Rectangle 240">
              <a:extLst>
                <a:ext uri="{FF2B5EF4-FFF2-40B4-BE49-F238E27FC236}">
                  <a16:creationId xmlns:a16="http://schemas.microsoft.com/office/drawing/2014/main" id="{B5AA7A94-C458-4B2F-8DB7-A5E21D6DBE13}"/>
                </a:ext>
              </a:extLst>
            </p:cNvPr>
            <p:cNvSpPr/>
            <p:nvPr/>
          </p:nvSpPr>
          <p:spPr>
            <a:xfrm>
              <a:off x="991340" y="3292105"/>
              <a:ext cx="1207926" cy="203076"/>
            </a:xfrm>
            <a:prstGeom prst="rect">
              <a:avLst/>
            </a:prstGeom>
            <a:noFill/>
          </p:spPr>
          <p:txBody>
            <a:bodyPr wrap="none" lIns="0" tIns="0" rIns="0" bIns="0" anchor="ctr" anchorCtr="1">
              <a:noAutofit/>
            </a:bodyPr>
            <a:lstStyle/>
            <a:p>
              <a:pPr algn="ctr"/>
              <a:r>
                <a:rPr lang="en-US" sz="1200" b="1" dirty="0">
                  <a:latin typeface="Arial" panose="020B0604020202020204" pitchFamily="34" charset="0"/>
                  <a:cs typeface="Arial" panose="020B0604020202020204" pitchFamily="34" charset="0"/>
                </a:rPr>
                <a:t>Local Gateway</a:t>
              </a:r>
            </a:p>
          </p:txBody>
        </p:sp>
        <p:cxnSp>
          <p:nvCxnSpPr>
            <p:cNvPr id="243" name="Straight Connector 242">
              <a:extLst>
                <a:ext uri="{FF2B5EF4-FFF2-40B4-BE49-F238E27FC236}">
                  <a16:creationId xmlns:a16="http://schemas.microsoft.com/office/drawing/2014/main" id="{62DA9ABC-B9F7-410A-808B-A6C79AD1754F}"/>
                </a:ext>
              </a:extLst>
            </p:cNvPr>
            <p:cNvCxnSpPr>
              <a:cxnSpLocks/>
              <a:stCxn id="172" idx="32"/>
              <a:endCxn id="188" idx="1"/>
            </p:cNvCxnSpPr>
            <p:nvPr/>
          </p:nvCxnSpPr>
          <p:spPr>
            <a:xfrm flipV="1">
              <a:off x="2933836" y="2431841"/>
              <a:ext cx="583792" cy="87295"/>
            </a:xfrm>
            <a:prstGeom prst="line">
              <a:avLst/>
            </a:prstGeom>
            <a:no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cxnSp>
        <p:grpSp>
          <p:nvGrpSpPr>
            <p:cNvPr id="51" name="Group 50">
              <a:extLst>
                <a:ext uri="{FF2B5EF4-FFF2-40B4-BE49-F238E27FC236}">
                  <a16:creationId xmlns:a16="http://schemas.microsoft.com/office/drawing/2014/main" id="{14F57E5B-EE70-4E36-8D21-206617CF68C7}"/>
                </a:ext>
              </a:extLst>
            </p:cNvPr>
            <p:cNvGrpSpPr/>
            <p:nvPr/>
          </p:nvGrpSpPr>
          <p:grpSpPr>
            <a:xfrm>
              <a:off x="1254315" y="2231244"/>
              <a:ext cx="918601" cy="925039"/>
              <a:chOff x="667810" y="1585903"/>
              <a:chExt cx="918601" cy="925039"/>
            </a:xfrm>
          </p:grpSpPr>
          <p:cxnSp>
            <p:nvCxnSpPr>
              <p:cNvPr id="155" name="Straight Connector 154">
                <a:extLst>
                  <a:ext uri="{FF2B5EF4-FFF2-40B4-BE49-F238E27FC236}">
                    <a16:creationId xmlns:a16="http://schemas.microsoft.com/office/drawing/2014/main" id="{9C22CEB3-5B5D-410D-B698-63C6B6B25331}"/>
                  </a:ext>
                </a:extLst>
              </p:cNvPr>
              <p:cNvCxnSpPr>
                <a:cxnSpLocks/>
              </p:cNvCxnSpPr>
              <p:nvPr/>
            </p:nvCxnSpPr>
            <p:spPr>
              <a:xfrm>
                <a:off x="1125693" y="2440029"/>
                <a:ext cx="1513" cy="70913"/>
              </a:xfrm>
              <a:prstGeom prst="line">
                <a:avLst/>
              </a:prstGeom>
              <a:ln w="22225">
                <a:solidFill>
                  <a:schemeClr val="bg1"/>
                </a:solidFill>
                <a:prstDash val="sysDot"/>
              </a:ln>
            </p:spPr>
            <p:style>
              <a:lnRef idx="1">
                <a:schemeClr val="accent1"/>
              </a:lnRef>
              <a:fillRef idx="0">
                <a:schemeClr val="accent1"/>
              </a:fillRef>
              <a:effectRef idx="0">
                <a:schemeClr val="accent1"/>
              </a:effectRef>
              <a:fontRef idx="minor">
                <a:schemeClr val="tx1"/>
              </a:fontRef>
            </p:style>
          </p:cxnSp>
          <p:grpSp>
            <p:nvGrpSpPr>
              <p:cNvPr id="154" name="Group 153">
                <a:extLst>
                  <a:ext uri="{FF2B5EF4-FFF2-40B4-BE49-F238E27FC236}">
                    <a16:creationId xmlns:a16="http://schemas.microsoft.com/office/drawing/2014/main" id="{C18E45EC-F46E-4066-A8C2-3C25ADC59EF8}"/>
                  </a:ext>
                </a:extLst>
              </p:cNvPr>
              <p:cNvGrpSpPr/>
              <p:nvPr/>
            </p:nvGrpSpPr>
            <p:grpSpPr>
              <a:xfrm>
                <a:off x="667810" y="1585903"/>
                <a:ext cx="918601" cy="917084"/>
                <a:chOff x="10074682" y="2140590"/>
                <a:chExt cx="847054" cy="845657"/>
              </a:xfrm>
            </p:grpSpPr>
            <p:sp>
              <p:nvSpPr>
                <p:cNvPr id="158" name="Freeform: Shape 157">
                  <a:extLst>
                    <a:ext uri="{FF2B5EF4-FFF2-40B4-BE49-F238E27FC236}">
                      <a16:creationId xmlns:a16="http://schemas.microsoft.com/office/drawing/2014/main" id="{11095A1C-0B38-41F6-A9D1-DAC2F206856E}"/>
                    </a:ext>
                  </a:extLst>
                </p:cNvPr>
                <p:cNvSpPr/>
                <p:nvPr/>
              </p:nvSpPr>
              <p:spPr>
                <a:xfrm rot="10800000">
                  <a:off x="10096340" y="2140590"/>
                  <a:ext cx="825396" cy="605684"/>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DBEB9"/>
                </a:solidFill>
                <a:ln w="19050">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1"/>
                <a:lstStyle/>
                <a:p>
                  <a:pPr algn="r"/>
                  <a:endParaRPr lang="en-US" sz="1400" b="1" dirty="0">
                    <a:latin typeface="Arial" panose="020B0604020202020204" pitchFamily="34" charset="0"/>
                    <a:cs typeface="Arial" panose="020B0604020202020204" pitchFamily="34" charset="0"/>
                  </a:endParaRPr>
                </a:p>
              </p:txBody>
            </p:sp>
            <p:grpSp>
              <p:nvGrpSpPr>
                <p:cNvPr id="159" name="Group 158">
                  <a:extLst>
                    <a:ext uri="{FF2B5EF4-FFF2-40B4-BE49-F238E27FC236}">
                      <a16:creationId xmlns:a16="http://schemas.microsoft.com/office/drawing/2014/main" id="{9CCB4BFE-5218-411C-9F96-47EF8C58C99E}"/>
                    </a:ext>
                  </a:extLst>
                </p:cNvPr>
                <p:cNvGrpSpPr/>
                <p:nvPr/>
              </p:nvGrpSpPr>
              <p:grpSpPr>
                <a:xfrm>
                  <a:off x="10074682" y="2215083"/>
                  <a:ext cx="844257" cy="771164"/>
                  <a:chOff x="6272486" y="1978262"/>
                  <a:chExt cx="1748886" cy="1599069"/>
                </a:xfrm>
                <a:solidFill>
                  <a:srgbClr val="BDBEB9"/>
                </a:solidFill>
              </p:grpSpPr>
              <p:sp>
                <p:nvSpPr>
                  <p:cNvPr id="163" name="Freeform: Shape 162">
                    <a:extLst>
                      <a:ext uri="{FF2B5EF4-FFF2-40B4-BE49-F238E27FC236}">
                        <a16:creationId xmlns:a16="http://schemas.microsoft.com/office/drawing/2014/main" id="{DD9B841E-EF68-498D-874A-3D592EC7BCBB}"/>
                      </a:ext>
                    </a:extLst>
                  </p:cNvPr>
                  <p:cNvSpPr/>
                  <p:nvPr/>
                </p:nvSpPr>
                <p:spPr>
                  <a:xfrm>
                    <a:off x="6272486" y="1978262"/>
                    <a:ext cx="1709819" cy="1255928"/>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1"/>
                  <a:lstStyle/>
                  <a:p>
                    <a:pPr algn="r"/>
                    <a:endParaRPr lang="en-US" sz="1400" b="1" dirty="0">
                      <a:latin typeface="Arial" panose="020B0604020202020204" pitchFamily="34" charset="0"/>
                      <a:cs typeface="Arial" panose="020B0604020202020204" pitchFamily="34" charset="0"/>
                    </a:endParaRPr>
                  </a:p>
                </p:txBody>
              </p:sp>
              <p:sp>
                <p:nvSpPr>
                  <p:cNvPr id="164" name="Freeform: Shape 163">
                    <a:extLst>
                      <a:ext uri="{FF2B5EF4-FFF2-40B4-BE49-F238E27FC236}">
                        <a16:creationId xmlns:a16="http://schemas.microsoft.com/office/drawing/2014/main" id="{300EECA3-6EFA-4D30-952B-89B6464EACCE}"/>
                      </a:ext>
                    </a:extLst>
                  </p:cNvPr>
                  <p:cNvSpPr/>
                  <p:nvPr/>
                </p:nvSpPr>
                <p:spPr>
                  <a:xfrm rot="10800000" flipV="1">
                    <a:off x="6311557" y="2321401"/>
                    <a:ext cx="1709815" cy="1255930"/>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1"/>
                  <a:lstStyle/>
                  <a:p>
                    <a:pPr algn="r"/>
                    <a:endParaRPr lang="en-US" sz="1400" b="1" dirty="0">
                      <a:latin typeface="Arial" panose="020B0604020202020204" pitchFamily="34" charset="0"/>
                      <a:cs typeface="Arial" panose="020B0604020202020204" pitchFamily="34" charset="0"/>
                    </a:endParaRPr>
                  </a:p>
                </p:txBody>
              </p:sp>
            </p:grpSp>
          </p:grpSp>
          <p:pic>
            <p:nvPicPr>
              <p:cNvPr id="250" name="Picture 249">
                <a:extLst>
                  <a:ext uri="{FF2B5EF4-FFF2-40B4-BE49-F238E27FC236}">
                    <a16:creationId xmlns:a16="http://schemas.microsoft.com/office/drawing/2014/main" id="{60A92344-1CD9-40E2-AD9A-0D654495BFB9}"/>
                  </a:ext>
                </a:extLst>
              </p:cNvPr>
              <p:cNvPicPr>
                <a:picLocks noChangeAspect="1"/>
              </p:cNvPicPr>
              <p:nvPr/>
            </p:nvPicPr>
            <p:blipFill>
              <a:blip r:embed="rId6"/>
              <a:stretch>
                <a:fillRect/>
              </a:stretch>
            </p:blipFill>
            <p:spPr>
              <a:xfrm>
                <a:off x="773109" y="1692615"/>
                <a:ext cx="740664" cy="345248"/>
              </a:xfrm>
              <a:prstGeom prst="rect">
                <a:avLst/>
              </a:prstGeom>
            </p:spPr>
          </p:pic>
          <p:pic>
            <p:nvPicPr>
              <p:cNvPr id="252" name="Picture 251">
                <a:extLst>
                  <a:ext uri="{FF2B5EF4-FFF2-40B4-BE49-F238E27FC236}">
                    <a16:creationId xmlns:a16="http://schemas.microsoft.com/office/drawing/2014/main" id="{F7497F20-9BC7-4833-ABC3-F3B319D1063C}"/>
                  </a:ext>
                </a:extLst>
              </p:cNvPr>
              <p:cNvPicPr>
                <a:picLocks noChangeAspect="1"/>
              </p:cNvPicPr>
              <p:nvPr/>
            </p:nvPicPr>
            <p:blipFill>
              <a:blip r:embed="rId7"/>
              <a:stretch>
                <a:fillRect/>
              </a:stretch>
            </p:blipFill>
            <p:spPr>
              <a:xfrm>
                <a:off x="752575" y="2083582"/>
                <a:ext cx="743910" cy="346762"/>
              </a:xfrm>
              <a:prstGeom prst="rect">
                <a:avLst/>
              </a:prstGeom>
            </p:spPr>
          </p:pic>
        </p:grpSp>
        <p:cxnSp>
          <p:nvCxnSpPr>
            <p:cNvPr id="253" name="Straight Connector 252">
              <a:extLst>
                <a:ext uri="{FF2B5EF4-FFF2-40B4-BE49-F238E27FC236}">
                  <a16:creationId xmlns:a16="http://schemas.microsoft.com/office/drawing/2014/main" id="{58BCCC10-3424-4A82-9A05-611C9591BCF4}"/>
                </a:ext>
              </a:extLst>
            </p:cNvPr>
            <p:cNvCxnSpPr>
              <a:cxnSpLocks/>
              <a:stCxn id="252" idx="3"/>
              <a:endCxn id="173" idx="9"/>
            </p:cNvCxnSpPr>
            <p:nvPr/>
          </p:nvCxnSpPr>
          <p:spPr>
            <a:xfrm flipV="1">
              <a:off x="2082990" y="2772049"/>
              <a:ext cx="499262" cy="130255"/>
            </a:xfrm>
            <a:prstGeom prst="line">
              <a:avLst/>
            </a:prstGeom>
            <a:noFill/>
            <a:ln w="22225">
              <a:solidFill>
                <a:srgbClr val="00B0F0"/>
              </a:solidFill>
            </a:ln>
          </p:spPr>
          <p:style>
            <a:lnRef idx="2">
              <a:schemeClr val="accent1">
                <a:shade val="50000"/>
              </a:schemeClr>
            </a:lnRef>
            <a:fillRef idx="1">
              <a:schemeClr val="accent1"/>
            </a:fillRef>
            <a:effectRef idx="0">
              <a:schemeClr val="accent1"/>
            </a:effectRef>
            <a:fontRef idx="minor">
              <a:schemeClr val="lt1"/>
            </a:fontRef>
          </p:style>
        </p:cxnSp>
        <p:cxnSp>
          <p:nvCxnSpPr>
            <p:cNvPr id="25" name="Straight Connector 24">
              <a:extLst>
                <a:ext uri="{FF2B5EF4-FFF2-40B4-BE49-F238E27FC236}">
                  <a16:creationId xmlns:a16="http://schemas.microsoft.com/office/drawing/2014/main" id="{3F69DE68-787B-4DA0-87E6-824D0ED05C16}"/>
                </a:ext>
              </a:extLst>
            </p:cNvPr>
            <p:cNvCxnSpPr>
              <a:cxnSpLocks/>
              <a:stCxn id="250" idx="3"/>
              <a:endCxn id="172" idx="8"/>
            </p:cNvCxnSpPr>
            <p:nvPr/>
          </p:nvCxnSpPr>
          <p:spPr>
            <a:xfrm>
              <a:off x="2100278" y="2510580"/>
              <a:ext cx="485556" cy="69576"/>
            </a:xfrm>
            <a:prstGeom prst="line">
              <a:avLst/>
            </a:prstGeom>
            <a:no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cxnSp>
        <p:cxnSp>
          <p:nvCxnSpPr>
            <p:cNvPr id="296" name="Straight Connector 295">
              <a:extLst>
                <a:ext uri="{FF2B5EF4-FFF2-40B4-BE49-F238E27FC236}">
                  <a16:creationId xmlns:a16="http://schemas.microsoft.com/office/drawing/2014/main" id="{86A34FAE-1925-46C6-AA50-2B4036753CEC}"/>
                </a:ext>
              </a:extLst>
            </p:cNvPr>
            <p:cNvCxnSpPr>
              <a:cxnSpLocks/>
              <a:stCxn id="167" idx="3"/>
              <a:endCxn id="121" idx="1"/>
            </p:cNvCxnSpPr>
            <p:nvPr/>
          </p:nvCxnSpPr>
          <p:spPr>
            <a:xfrm>
              <a:off x="2918710" y="3014180"/>
              <a:ext cx="598918" cy="14608"/>
            </a:xfrm>
            <a:prstGeom prst="line">
              <a:avLst/>
            </a:prstGeom>
            <a:noFill/>
            <a:ln w="22225">
              <a:solidFill>
                <a:srgbClr val="7030A0"/>
              </a:solidFill>
            </a:ln>
          </p:spPr>
          <p:style>
            <a:lnRef idx="2">
              <a:schemeClr val="accent1">
                <a:shade val="50000"/>
              </a:schemeClr>
            </a:lnRef>
            <a:fillRef idx="1">
              <a:schemeClr val="accent1"/>
            </a:fillRef>
            <a:effectRef idx="0">
              <a:schemeClr val="accent1"/>
            </a:effectRef>
            <a:fontRef idx="minor">
              <a:schemeClr val="lt1"/>
            </a:fontRef>
          </p:style>
        </p:cxnSp>
        <p:grpSp>
          <p:nvGrpSpPr>
            <p:cNvPr id="54" name="Group 53">
              <a:extLst>
                <a:ext uri="{FF2B5EF4-FFF2-40B4-BE49-F238E27FC236}">
                  <a16:creationId xmlns:a16="http://schemas.microsoft.com/office/drawing/2014/main" id="{AB4FB540-B46D-4827-B844-F329894C3A8A}"/>
                </a:ext>
              </a:extLst>
            </p:cNvPr>
            <p:cNvGrpSpPr/>
            <p:nvPr/>
          </p:nvGrpSpPr>
          <p:grpSpPr>
            <a:xfrm>
              <a:off x="2740414" y="3129858"/>
              <a:ext cx="46610" cy="1371600"/>
              <a:chOff x="2161217" y="1596534"/>
              <a:chExt cx="46610" cy="1371600"/>
            </a:xfrm>
          </p:grpSpPr>
          <p:cxnSp>
            <p:nvCxnSpPr>
              <p:cNvPr id="200" name="Straight Connector 199">
                <a:extLst>
                  <a:ext uri="{FF2B5EF4-FFF2-40B4-BE49-F238E27FC236}">
                    <a16:creationId xmlns:a16="http://schemas.microsoft.com/office/drawing/2014/main" id="{8AFFBB9E-C90D-404D-951C-E571E83FBD4B}"/>
                  </a:ext>
                </a:extLst>
              </p:cNvPr>
              <p:cNvCxnSpPr>
                <a:cxnSpLocks/>
              </p:cNvCxnSpPr>
              <p:nvPr/>
            </p:nvCxnSpPr>
            <p:spPr>
              <a:xfrm flipH="1" flipV="1">
                <a:off x="2205667" y="1596534"/>
                <a:ext cx="2160" cy="1371600"/>
              </a:xfrm>
              <a:prstGeom prst="line">
                <a:avLst/>
              </a:prstGeom>
              <a:noFill/>
              <a:ln w="22225">
                <a:solidFill>
                  <a:srgbClr val="00B0F0"/>
                </a:solidFill>
              </a:ln>
            </p:spPr>
            <p:style>
              <a:lnRef idx="2">
                <a:schemeClr val="accent1">
                  <a:shade val="50000"/>
                </a:schemeClr>
              </a:lnRef>
              <a:fillRef idx="1">
                <a:schemeClr val="accent1"/>
              </a:fillRef>
              <a:effectRef idx="0">
                <a:schemeClr val="accent1"/>
              </a:effectRef>
              <a:fontRef idx="minor">
                <a:schemeClr val="lt1"/>
              </a:fontRef>
            </p:style>
          </p:cxnSp>
          <p:cxnSp>
            <p:nvCxnSpPr>
              <p:cNvPr id="285" name="Straight Connector 284">
                <a:extLst>
                  <a:ext uri="{FF2B5EF4-FFF2-40B4-BE49-F238E27FC236}">
                    <a16:creationId xmlns:a16="http://schemas.microsoft.com/office/drawing/2014/main" id="{07F5C83B-1BD1-4C09-B70A-D5A59B4C182A}"/>
                  </a:ext>
                </a:extLst>
              </p:cNvPr>
              <p:cNvCxnSpPr>
                <a:cxnSpLocks/>
              </p:cNvCxnSpPr>
              <p:nvPr/>
            </p:nvCxnSpPr>
            <p:spPr>
              <a:xfrm flipV="1">
                <a:off x="2161217" y="1596534"/>
                <a:ext cx="0" cy="1371600"/>
              </a:xfrm>
              <a:prstGeom prst="line">
                <a:avLst/>
              </a:prstGeom>
              <a:noFill/>
              <a:ln w="22225">
                <a:solidFill>
                  <a:srgbClr val="7030A0"/>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82" name="Group 81">
              <a:extLst>
                <a:ext uri="{FF2B5EF4-FFF2-40B4-BE49-F238E27FC236}">
                  <a16:creationId xmlns:a16="http://schemas.microsoft.com/office/drawing/2014/main" id="{C84AC0FD-6628-455A-8E52-9C0441F2F03B}"/>
                </a:ext>
              </a:extLst>
            </p:cNvPr>
            <p:cNvGrpSpPr/>
            <p:nvPr/>
          </p:nvGrpSpPr>
          <p:grpSpPr>
            <a:xfrm>
              <a:off x="2554972" y="4226425"/>
              <a:ext cx="417494" cy="361420"/>
              <a:chOff x="2152229" y="2670315"/>
              <a:chExt cx="417494" cy="361420"/>
            </a:xfrm>
          </p:grpSpPr>
          <p:sp>
            <p:nvSpPr>
              <p:cNvPr id="290" name="Oval 289">
                <a:extLst>
                  <a:ext uri="{FF2B5EF4-FFF2-40B4-BE49-F238E27FC236}">
                    <a16:creationId xmlns:a16="http://schemas.microsoft.com/office/drawing/2014/main" id="{F8DFC718-171A-43DB-AAA5-3F5C1FA11F96}"/>
                  </a:ext>
                </a:extLst>
              </p:cNvPr>
              <p:cNvSpPr/>
              <p:nvPr/>
            </p:nvSpPr>
            <p:spPr>
              <a:xfrm>
                <a:off x="2284386" y="2683983"/>
                <a:ext cx="162610" cy="131678"/>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tx1"/>
                  </a:solidFill>
                  <a:latin typeface="Arial Nova" panose="020B0504020202020204" pitchFamily="34" charset="0"/>
                </a:endParaRPr>
              </a:p>
            </p:txBody>
          </p:sp>
          <p:grpSp>
            <p:nvGrpSpPr>
              <p:cNvPr id="146" name="Group 145">
                <a:extLst>
                  <a:ext uri="{FF2B5EF4-FFF2-40B4-BE49-F238E27FC236}">
                    <a16:creationId xmlns:a16="http://schemas.microsoft.com/office/drawing/2014/main" id="{BC7450CA-F4C1-423A-8723-FBB311A01A8F}"/>
                  </a:ext>
                </a:extLst>
              </p:cNvPr>
              <p:cNvGrpSpPr/>
              <p:nvPr/>
            </p:nvGrpSpPr>
            <p:grpSpPr>
              <a:xfrm>
                <a:off x="2152229" y="2670315"/>
                <a:ext cx="417494" cy="361420"/>
                <a:chOff x="5985172" y="2148166"/>
                <a:chExt cx="2378652" cy="1404840"/>
              </a:xfrm>
            </p:grpSpPr>
            <p:sp>
              <p:nvSpPr>
                <p:cNvPr id="148" name="Freeform: Shape 147">
                  <a:extLst>
                    <a:ext uri="{FF2B5EF4-FFF2-40B4-BE49-F238E27FC236}">
                      <a16:creationId xmlns:a16="http://schemas.microsoft.com/office/drawing/2014/main" id="{AF40D0CE-355B-409E-A215-585FA89E87D9}"/>
                    </a:ext>
                  </a:extLst>
                </p:cNvPr>
                <p:cNvSpPr/>
                <p:nvPr/>
              </p:nvSpPr>
              <p:spPr>
                <a:xfrm flipV="1">
                  <a:off x="6001239" y="2148166"/>
                  <a:ext cx="2362585" cy="1255933"/>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AD5E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3200" b="1" dirty="0">
                    <a:gradFill>
                      <a:gsLst>
                        <a:gs pos="0">
                          <a:srgbClr val="FFFFFF"/>
                        </a:gs>
                        <a:gs pos="100000">
                          <a:srgbClr val="FFFFFF"/>
                        </a:gs>
                      </a:gsLst>
                      <a:lin ang="5400000" scaled="0"/>
                    </a:gradFill>
                    <a:latin typeface="Arial" panose="020B0604020202020204" pitchFamily="34" charset="0"/>
                    <a:cs typeface="Arial" panose="020B0604020202020204" pitchFamily="34" charset="0"/>
                  </a:endParaRPr>
                </a:p>
              </p:txBody>
            </p:sp>
            <p:sp>
              <p:nvSpPr>
                <p:cNvPr id="149" name="Freeform: Shape 148">
                  <a:extLst>
                    <a:ext uri="{FF2B5EF4-FFF2-40B4-BE49-F238E27FC236}">
                      <a16:creationId xmlns:a16="http://schemas.microsoft.com/office/drawing/2014/main" id="{B7752CCE-5CFA-4F90-92D3-BDB46DA4551E}"/>
                    </a:ext>
                  </a:extLst>
                </p:cNvPr>
                <p:cNvSpPr/>
                <p:nvPr/>
              </p:nvSpPr>
              <p:spPr>
                <a:xfrm rot="10800000" flipV="1">
                  <a:off x="5985172" y="2297076"/>
                  <a:ext cx="2362582" cy="1255930"/>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AD5E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3200" b="1" dirty="0">
                    <a:gradFill>
                      <a:gsLst>
                        <a:gs pos="0">
                          <a:srgbClr val="FFFFFF"/>
                        </a:gs>
                        <a:gs pos="100000">
                          <a:srgbClr val="FFFFFF"/>
                        </a:gs>
                      </a:gsLst>
                      <a:lin ang="5400000" scaled="0"/>
                    </a:gradFill>
                    <a:latin typeface="Arial" panose="020B0604020202020204" pitchFamily="34" charset="0"/>
                    <a:cs typeface="Arial" panose="020B0604020202020204" pitchFamily="34" charset="0"/>
                  </a:endParaRPr>
                </a:p>
              </p:txBody>
            </p:sp>
          </p:grpSp>
          <p:pic>
            <p:nvPicPr>
              <p:cNvPr id="147" name="Picture 146">
                <a:extLst>
                  <a:ext uri="{FF2B5EF4-FFF2-40B4-BE49-F238E27FC236}">
                    <a16:creationId xmlns:a16="http://schemas.microsoft.com/office/drawing/2014/main" id="{4C08AC8D-1E00-469F-BE9C-976737FD9F58}"/>
                  </a:ext>
                </a:extLst>
              </p:cNvPr>
              <p:cNvPicPr>
                <a:picLocks noChangeAspect="1"/>
              </p:cNvPicPr>
              <p:nvPr/>
            </p:nvPicPr>
            <p:blipFill>
              <a:blip r:embed="rId8"/>
              <a:stretch>
                <a:fillRect/>
              </a:stretch>
            </p:blipFill>
            <p:spPr>
              <a:xfrm>
                <a:off x="2199116" y="2692182"/>
                <a:ext cx="320898" cy="320399"/>
              </a:xfrm>
              <a:prstGeom prst="rect">
                <a:avLst/>
              </a:prstGeom>
            </p:spPr>
          </p:pic>
        </p:grpSp>
        <p:grpSp>
          <p:nvGrpSpPr>
            <p:cNvPr id="165" name="Group 164">
              <a:extLst>
                <a:ext uri="{FF2B5EF4-FFF2-40B4-BE49-F238E27FC236}">
                  <a16:creationId xmlns:a16="http://schemas.microsoft.com/office/drawing/2014/main" id="{023E7A72-362D-4FB9-B26E-687D5370ADFE}"/>
                </a:ext>
              </a:extLst>
            </p:cNvPr>
            <p:cNvGrpSpPr/>
            <p:nvPr/>
          </p:nvGrpSpPr>
          <p:grpSpPr>
            <a:xfrm>
              <a:off x="2579739" y="2170673"/>
              <a:ext cx="367960" cy="1047316"/>
              <a:chOff x="2779294" y="1213392"/>
              <a:chExt cx="367960" cy="1047316"/>
            </a:xfrm>
          </p:grpSpPr>
          <p:grpSp>
            <p:nvGrpSpPr>
              <p:cNvPr id="166" name="Group 165">
                <a:extLst>
                  <a:ext uri="{FF2B5EF4-FFF2-40B4-BE49-F238E27FC236}">
                    <a16:creationId xmlns:a16="http://schemas.microsoft.com/office/drawing/2014/main" id="{7FF42915-28C6-4E12-B51C-7745B1ED6BE0}"/>
                  </a:ext>
                </a:extLst>
              </p:cNvPr>
              <p:cNvGrpSpPr/>
              <p:nvPr/>
            </p:nvGrpSpPr>
            <p:grpSpPr>
              <a:xfrm>
                <a:off x="2779294" y="1213392"/>
                <a:ext cx="367960" cy="1047316"/>
                <a:chOff x="1443953" y="1262396"/>
                <a:chExt cx="2670778" cy="2644231"/>
              </a:xfrm>
            </p:grpSpPr>
            <p:grpSp>
              <p:nvGrpSpPr>
                <p:cNvPr id="170" name="Group 169">
                  <a:extLst>
                    <a:ext uri="{FF2B5EF4-FFF2-40B4-BE49-F238E27FC236}">
                      <a16:creationId xmlns:a16="http://schemas.microsoft.com/office/drawing/2014/main" id="{4D023A7E-C696-4FB3-A80D-DC6AAF9A7340}"/>
                    </a:ext>
                  </a:extLst>
                </p:cNvPr>
                <p:cNvGrpSpPr/>
                <p:nvPr/>
              </p:nvGrpSpPr>
              <p:grpSpPr>
                <a:xfrm>
                  <a:off x="1443953" y="2047867"/>
                  <a:ext cx="2620940" cy="1858760"/>
                  <a:chOff x="5985172" y="1768691"/>
                  <a:chExt cx="2378652" cy="1784315"/>
                </a:xfrm>
              </p:grpSpPr>
              <p:sp>
                <p:nvSpPr>
                  <p:cNvPr id="173" name="Freeform: Shape 172">
                    <a:extLst>
                      <a:ext uri="{FF2B5EF4-FFF2-40B4-BE49-F238E27FC236}">
                        <a16:creationId xmlns:a16="http://schemas.microsoft.com/office/drawing/2014/main" id="{2B62E985-889D-4BE4-8791-70C0951F0DD1}"/>
                      </a:ext>
                    </a:extLst>
                  </p:cNvPr>
                  <p:cNvSpPr/>
                  <p:nvPr/>
                </p:nvSpPr>
                <p:spPr>
                  <a:xfrm>
                    <a:off x="6001241" y="1768691"/>
                    <a:ext cx="2362583" cy="1255933"/>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AD5E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3200" b="1" dirty="0">
                      <a:gradFill>
                        <a:gsLst>
                          <a:gs pos="0">
                            <a:srgbClr val="FFFFFF"/>
                          </a:gs>
                          <a:gs pos="100000">
                            <a:srgbClr val="FFFFFF"/>
                          </a:gs>
                        </a:gsLst>
                        <a:lin ang="5400000" scaled="0"/>
                      </a:gradFill>
                      <a:latin typeface="Arial" panose="020B0604020202020204" pitchFamily="34" charset="0"/>
                      <a:cs typeface="Arial" panose="020B0604020202020204" pitchFamily="34" charset="0"/>
                    </a:endParaRPr>
                  </a:p>
                </p:txBody>
              </p:sp>
              <p:sp>
                <p:nvSpPr>
                  <p:cNvPr id="174" name="Freeform: Shape 173">
                    <a:extLst>
                      <a:ext uri="{FF2B5EF4-FFF2-40B4-BE49-F238E27FC236}">
                        <a16:creationId xmlns:a16="http://schemas.microsoft.com/office/drawing/2014/main" id="{D7E82D20-3F55-42B3-A57D-BDA51D91FD18}"/>
                      </a:ext>
                    </a:extLst>
                  </p:cNvPr>
                  <p:cNvSpPr/>
                  <p:nvPr/>
                </p:nvSpPr>
                <p:spPr>
                  <a:xfrm rot="10800000" flipV="1">
                    <a:off x="5985172" y="2297076"/>
                    <a:ext cx="2362582" cy="1255930"/>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AD5E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3200" b="1" dirty="0">
                      <a:gradFill>
                        <a:gsLst>
                          <a:gs pos="0">
                            <a:srgbClr val="FFFFFF"/>
                          </a:gs>
                          <a:gs pos="100000">
                            <a:srgbClr val="FFFFFF"/>
                          </a:gs>
                        </a:gsLst>
                        <a:lin ang="5400000" scaled="0"/>
                      </a:gradFill>
                      <a:latin typeface="Arial" panose="020B0604020202020204" pitchFamily="34" charset="0"/>
                      <a:cs typeface="Arial" panose="020B0604020202020204" pitchFamily="34" charset="0"/>
                    </a:endParaRPr>
                  </a:p>
                </p:txBody>
              </p:sp>
            </p:grpSp>
            <p:sp>
              <p:nvSpPr>
                <p:cNvPr id="171" name="Freeform: Shape 170">
                  <a:extLst>
                    <a:ext uri="{FF2B5EF4-FFF2-40B4-BE49-F238E27FC236}">
                      <a16:creationId xmlns:a16="http://schemas.microsoft.com/office/drawing/2014/main" id="{142E8B7C-3107-4482-9B1E-D313ADA3AC1B}"/>
                    </a:ext>
                  </a:extLst>
                </p:cNvPr>
                <p:cNvSpPr/>
                <p:nvPr/>
              </p:nvSpPr>
              <p:spPr>
                <a:xfrm rot="10800000">
                  <a:off x="1511497" y="1262396"/>
                  <a:ext cx="2603234" cy="1308329"/>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AD5E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3200" b="1" dirty="0">
                    <a:gradFill>
                      <a:gsLst>
                        <a:gs pos="0">
                          <a:srgbClr val="FFFFFF"/>
                        </a:gs>
                        <a:gs pos="100000">
                          <a:srgbClr val="FFFFFF"/>
                        </a:gs>
                      </a:gsLst>
                      <a:lin ang="5400000" scaled="0"/>
                    </a:gradFill>
                    <a:latin typeface="Arial" panose="020B0604020202020204" pitchFamily="34" charset="0"/>
                    <a:cs typeface="Arial" panose="020B0604020202020204" pitchFamily="34" charset="0"/>
                  </a:endParaRPr>
                </a:p>
              </p:txBody>
            </p:sp>
            <p:sp>
              <p:nvSpPr>
                <p:cNvPr id="172" name="Freeform: Shape 171">
                  <a:extLst>
                    <a:ext uri="{FF2B5EF4-FFF2-40B4-BE49-F238E27FC236}">
                      <a16:creationId xmlns:a16="http://schemas.microsoft.com/office/drawing/2014/main" id="{DBCDA38B-50A1-4998-B187-4E9D9ADEC10B}"/>
                    </a:ext>
                  </a:extLst>
                </p:cNvPr>
                <p:cNvSpPr/>
                <p:nvPr/>
              </p:nvSpPr>
              <p:spPr>
                <a:xfrm>
                  <a:off x="1464136" y="1415323"/>
                  <a:ext cx="2603234" cy="1308329"/>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AD5E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3200" b="1" dirty="0">
                    <a:gradFill>
                      <a:gsLst>
                        <a:gs pos="0">
                          <a:srgbClr val="FFFFFF"/>
                        </a:gs>
                        <a:gs pos="100000">
                          <a:srgbClr val="FFFFFF"/>
                        </a:gs>
                      </a:gsLst>
                      <a:lin ang="5400000" scaled="0"/>
                    </a:gradFill>
                    <a:latin typeface="Arial" panose="020B0604020202020204" pitchFamily="34" charset="0"/>
                    <a:cs typeface="Arial" panose="020B0604020202020204" pitchFamily="34" charset="0"/>
                  </a:endParaRPr>
                </a:p>
              </p:txBody>
            </p:sp>
          </p:grpSp>
          <p:pic>
            <p:nvPicPr>
              <p:cNvPr id="167" name="Picture 166">
                <a:extLst>
                  <a:ext uri="{FF2B5EF4-FFF2-40B4-BE49-F238E27FC236}">
                    <a16:creationId xmlns:a16="http://schemas.microsoft.com/office/drawing/2014/main" id="{F21589E9-736B-484B-AD93-89401422B609}"/>
                  </a:ext>
                </a:extLst>
              </p:cNvPr>
              <p:cNvPicPr>
                <a:picLocks noChangeAspect="1"/>
              </p:cNvPicPr>
              <p:nvPr/>
            </p:nvPicPr>
            <p:blipFill>
              <a:blip r:embed="rId8"/>
              <a:stretch>
                <a:fillRect/>
              </a:stretch>
            </p:blipFill>
            <p:spPr>
              <a:xfrm>
                <a:off x="2797367" y="1896699"/>
                <a:ext cx="320898" cy="320399"/>
              </a:xfrm>
              <a:prstGeom prst="rect">
                <a:avLst/>
              </a:prstGeom>
            </p:spPr>
          </p:pic>
          <p:pic>
            <p:nvPicPr>
              <p:cNvPr id="168" name="Picture 167">
                <a:extLst>
                  <a:ext uri="{FF2B5EF4-FFF2-40B4-BE49-F238E27FC236}">
                    <a16:creationId xmlns:a16="http://schemas.microsoft.com/office/drawing/2014/main" id="{20EF51B2-33D4-4856-9914-08DF92B4182F}"/>
                  </a:ext>
                </a:extLst>
              </p:cNvPr>
              <p:cNvPicPr>
                <a:picLocks noChangeAspect="1"/>
              </p:cNvPicPr>
              <p:nvPr/>
            </p:nvPicPr>
            <p:blipFill>
              <a:blip r:embed="rId9"/>
              <a:stretch>
                <a:fillRect/>
              </a:stretch>
            </p:blipFill>
            <p:spPr>
              <a:xfrm>
                <a:off x="2820168" y="1588232"/>
                <a:ext cx="275296" cy="295920"/>
              </a:xfrm>
              <a:prstGeom prst="rect">
                <a:avLst/>
              </a:prstGeom>
            </p:spPr>
          </p:pic>
          <p:pic>
            <p:nvPicPr>
              <p:cNvPr id="169" name="Picture 168">
                <a:extLst>
                  <a:ext uri="{FF2B5EF4-FFF2-40B4-BE49-F238E27FC236}">
                    <a16:creationId xmlns:a16="http://schemas.microsoft.com/office/drawing/2014/main" id="{7F6DF45C-B062-43A5-9714-0D3854821185}"/>
                  </a:ext>
                </a:extLst>
              </p:cNvPr>
              <p:cNvPicPr>
                <a:picLocks noChangeAspect="1"/>
              </p:cNvPicPr>
              <p:nvPr/>
            </p:nvPicPr>
            <p:blipFill>
              <a:blip r:embed="rId9"/>
              <a:stretch>
                <a:fillRect/>
              </a:stretch>
            </p:blipFill>
            <p:spPr>
              <a:xfrm>
                <a:off x="2820168" y="1279766"/>
                <a:ext cx="275296" cy="295920"/>
              </a:xfrm>
              <a:prstGeom prst="rect">
                <a:avLst/>
              </a:prstGeom>
            </p:spPr>
          </p:pic>
        </p:grpSp>
        <p:grpSp>
          <p:nvGrpSpPr>
            <p:cNvPr id="15" name="Group 14">
              <a:extLst>
                <a:ext uri="{FF2B5EF4-FFF2-40B4-BE49-F238E27FC236}">
                  <a16:creationId xmlns:a16="http://schemas.microsoft.com/office/drawing/2014/main" id="{D5F9A25A-5E60-4996-AEE2-BF6F10A3F49E}"/>
                </a:ext>
              </a:extLst>
            </p:cNvPr>
            <p:cNvGrpSpPr/>
            <p:nvPr/>
          </p:nvGrpSpPr>
          <p:grpSpPr>
            <a:xfrm>
              <a:off x="2473634" y="3418901"/>
              <a:ext cx="580170" cy="529699"/>
              <a:chOff x="4239190" y="3648551"/>
              <a:chExt cx="806907" cy="736712"/>
            </a:xfrm>
          </p:grpSpPr>
          <p:grpSp>
            <p:nvGrpSpPr>
              <p:cNvPr id="16" name="Group 15">
                <a:extLst>
                  <a:ext uri="{FF2B5EF4-FFF2-40B4-BE49-F238E27FC236}">
                    <a16:creationId xmlns:a16="http://schemas.microsoft.com/office/drawing/2014/main" id="{320DDD73-D48A-4742-BDED-E35796968BA0}"/>
                  </a:ext>
                </a:extLst>
              </p:cNvPr>
              <p:cNvGrpSpPr/>
              <p:nvPr/>
            </p:nvGrpSpPr>
            <p:grpSpPr>
              <a:xfrm>
                <a:off x="4239190" y="3648551"/>
                <a:ext cx="806907" cy="736712"/>
                <a:chOff x="4893307" y="1274369"/>
                <a:chExt cx="978461" cy="893340"/>
              </a:xfrm>
            </p:grpSpPr>
            <p:sp>
              <p:nvSpPr>
                <p:cNvPr id="18" name="Freeform: Shape 17">
                  <a:extLst>
                    <a:ext uri="{FF2B5EF4-FFF2-40B4-BE49-F238E27FC236}">
                      <a16:creationId xmlns:a16="http://schemas.microsoft.com/office/drawing/2014/main" id="{2469152E-C807-42A7-B8D6-3F81D89F38D2}"/>
                    </a:ext>
                  </a:extLst>
                </p:cNvPr>
                <p:cNvSpPr/>
                <p:nvPr/>
              </p:nvSpPr>
              <p:spPr>
                <a:xfrm rot="10800000" flipH="1">
                  <a:off x="4893307" y="1440179"/>
                  <a:ext cx="978461" cy="727530"/>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477DD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3200" b="1" dirty="0">
                    <a:gradFill>
                      <a:gsLst>
                        <a:gs pos="0">
                          <a:srgbClr val="FFFFFF"/>
                        </a:gs>
                        <a:gs pos="100000">
                          <a:srgbClr val="FFFFFF"/>
                        </a:gs>
                      </a:gsLst>
                      <a:lin ang="5400000" scaled="0"/>
                    </a:gradFill>
                    <a:latin typeface="Arial" panose="020B0604020202020204" pitchFamily="34" charset="0"/>
                    <a:cs typeface="Arial" panose="020B0604020202020204" pitchFamily="34" charset="0"/>
                  </a:endParaRPr>
                </a:p>
              </p:txBody>
            </p:sp>
            <p:sp>
              <p:nvSpPr>
                <p:cNvPr id="19" name="Freeform: Shape 18">
                  <a:extLst>
                    <a:ext uri="{FF2B5EF4-FFF2-40B4-BE49-F238E27FC236}">
                      <a16:creationId xmlns:a16="http://schemas.microsoft.com/office/drawing/2014/main" id="{E9F14D02-F43D-49E3-A9FF-FCFA3A63938A}"/>
                    </a:ext>
                  </a:extLst>
                </p:cNvPr>
                <p:cNvSpPr/>
                <p:nvPr/>
              </p:nvSpPr>
              <p:spPr>
                <a:xfrm flipH="1">
                  <a:off x="4893307" y="1274369"/>
                  <a:ext cx="978461" cy="727530"/>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477DD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3200" b="1" dirty="0">
                    <a:gradFill>
                      <a:gsLst>
                        <a:gs pos="0">
                          <a:srgbClr val="FFFFFF"/>
                        </a:gs>
                        <a:gs pos="100000">
                          <a:srgbClr val="FFFFFF"/>
                        </a:gs>
                      </a:gsLst>
                      <a:lin ang="5400000" scaled="0"/>
                    </a:gradFill>
                    <a:latin typeface="Arial" panose="020B0604020202020204" pitchFamily="34" charset="0"/>
                    <a:cs typeface="Arial" panose="020B0604020202020204" pitchFamily="34" charset="0"/>
                  </a:endParaRPr>
                </a:p>
              </p:txBody>
            </p:sp>
          </p:grpSp>
          <p:pic>
            <p:nvPicPr>
              <p:cNvPr id="17" name="Picture 16">
                <a:extLst>
                  <a:ext uri="{FF2B5EF4-FFF2-40B4-BE49-F238E27FC236}">
                    <a16:creationId xmlns:a16="http://schemas.microsoft.com/office/drawing/2014/main" id="{E0492B45-4370-4CE4-AECA-B311755D8226}"/>
                  </a:ext>
                </a:extLst>
              </p:cNvPr>
              <p:cNvPicPr>
                <a:picLocks noChangeAspect="1"/>
              </p:cNvPicPr>
              <p:nvPr/>
            </p:nvPicPr>
            <p:blipFill>
              <a:blip r:embed="rId10"/>
              <a:stretch>
                <a:fillRect/>
              </a:stretch>
            </p:blipFill>
            <p:spPr>
              <a:xfrm>
                <a:off x="4400319" y="3766153"/>
                <a:ext cx="484653" cy="483894"/>
              </a:xfrm>
              <a:prstGeom prst="rect">
                <a:avLst/>
              </a:prstGeom>
            </p:spPr>
          </p:pic>
        </p:grpSp>
        <p:grpSp>
          <p:nvGrpSpPr>
            <p:cNvPr id="301" name="Group 300">
              <a:extLst>
                <a:ext uri="{FF2B5EF4-FFF2-40B4-BE49-F238E27FC236}">
                  <a16:creationId xmlns:a16="http://schemas.microsoft.com/office/drawing/2014/main" id="{5D2038F0-70F0-42E3-8AEC-3547FC5DC868}"/>
                </a:ext>
              </a:extLst>
            </p:cNvPr>
            <p:cNvGrpSpPr/>
            <p:nvPr/>
          </p:nvGrpSpPr>
          <p:grpSpPr>
            <a:xfrm>
              <a:off x="5829271" y="2284812"/>
              <a:ext cx="684907" cy="2288375"/>
              <a:chOff x="5433474" y="2514792"/>
              <a:chExt cx="684907" cy="2288375"/>
            </a:xfrm>
          </p:grpSpPr>
          <p:grpSp>
            <p:nvGrpSpPr>
              <p:cNvPr id="302" name="Group 301">
                <a:extLst>
                  <a:ext uri="{FF2B5EF4-FFF2-40B4-BE49-F238E27FC236}">
                    <a16:creationId xmlns:a16="http://schemas.microsoft.com/office/drawing/2014/main" id="{2B766A04-7834-45E4-9485-40F1080B2D87}"/>
                  </a:ext>
                </a:extLst>
              </p:cNvPr>
              <p:cNvGrpSpPr/>
              <p:nvPr/>
            </p:nvGrpSpPr>
            <p:grpSpPr>
              <a:xfrm>
                <a:off x="5433474" y="2514792"/>
                <a:ext cx="651590" cy="549303"/>
                <a:chOff x="6370682" y="707198"/>
                <a:chExt cx="651590" cy="549303"/>
              </a:xfrm>
            </p:grpSpPr>
            <p:sp>
              <p:nvSpPr>
                <p:cNvPr id="309" name="Rectangle 308">
                  <a:extLst>
                    <a:ext uri="{FF2B5EF4-FFF2-40B4-BE49-F238E27FC236}">
                      <a16:creationId xmlns:a16="http://schemas.microsoft.com/office/drawing/2014/main" id="{D6F63F82-36D7-4913-B259-16FA1B97E344}"/>
                    </a:ext>
                  </a:extLst>
                </p:cNvPr>
                <p:cNvSpPr/>
                <p:nvPr/>
              </p:nvSpPr>
              <p:spPr>
                <a:xfrm>
                  <a:off x="6520183" y="707198"/>
                  <a:ext cx="352588" cy="146194"/>
                </a:xfrm>
                <a:prstGeom prst="rect">
                  <a:avLst/>
                </a:prstGeom>
                <a:noFill/>
              </p:spPr>
              <p:txBody>
                <a:bodyPr wrap="none" lIns="0" tIns="0" rIns="0" bIns="0" anchor="ctr" anchorCtr="1">
                  <a:noAutofit/>
                </a:bodyPr>
                <a:lstStyle/>
                <a:p>
                  <a:pPr algn="ctr"/>
                  <a:r>
                    <a:rPr lang="en-US" sz="1400" dirty="0">
                      <a:solidFill>
                        <a:srgbClr val="1A365E"/>
                      </a:solidFill>
                      <a:latin typeface="Arial" panose="020B0604020202020204" pitchFamily="34" charset="0"/>
                      <a:cs typeface="Arial" panose="020B0604020202020204" pitchFamily="34" charset="0"/>
                    </a:rPr>
                    <a:t>SAT-1</a:t>
                  </a:r>
                </a:p>
              </p:txBody>
            </p:sp>
            <p:pic>
              <p:nvPicPr>
                <p:cNvPr id="310" name="Picture 309">
                  <a:extLst>
                    <a:ext uri="{FF2B5EF4-FFF2-40B4-BE49-F238E27FC236}">
                      <a16:creationId xmlns:a16="http://schemas.microsoft.com/office/drawing/2014/main" id="{D861EFEE-404C-42DA-BC37-43242AEE8AA0}"/>
                    </a:ext>
                  </a:extLst>
                </p:cNvPr>
                <p:cNvPicPr>
                  <a:picLocks noChangeAspect="1"/>
                </p:cNvPicPr>
                <p:nvPr/>
              </p:nvPicPr>
              <p:blipFill>
                <a:blip r:embed="rId11"/>
                <a:stretch>
                  <a:fillRect/>
                </a:stretch>
              </p:blipFill>
              <p:spPr>
                <a:xfrm>
                  <a:off x="6370682" y="876032"/>
                  <a:ext cx="651590" cy="380469"/>
                </a:xfrm>
                <a:prstGeom prst="rect">
                  <a:avLst/>
                </a:prstGeom>
              </p:spPr>
            </p:pic>
          </p:grpSp>
          <p:grpSp>
            <p:nvGrpSpPr>
              <p:cNvPr id="303" name="Group 302">
                <a:extLst>
                  <a:ext uri="{FF2B5EF4-FFF2-40B4-BE49-F238E27FC236}">
                    <a16:creationId xmlns:a16="http://schemas.microsoft.com/office/drawing/2014/main" id="{524A0D74-954A-45E0-A18C-A1137A1F9E11}"/>
                  </a:ext>
                </a:extLst>
              </p:cNvPr>
              <p:cNvGrpSpPr/>
              <p:nvPr/>
            </p:nvGrpSpPr>
            <p:grpSpPr>
              <a:xfrm>
                <a:off x="5443356" y="3356636"/>
                <a:ext cx="663337" cy="583883"/>
                <a:chOff x="7392726" y="1529640"/>
                <a:chExt cx="663337" cy="583883"/>
              </a:xfrm>
            </p:grpSpPr>
            <p:sp>
              <p:nvSpPr>
                <p:cNvPr id="307" name="Rectangle 306">
                  <a:extLst>
                    <a:ext uri="{FF2B5EF4-FFF2-40B4-BE49-F238E27FC236}">
                      <a16:creationId xmlns:a16="http://schemas.microsoft.com/office/drawing/2014/main" id="{17CF21C0-60E7-4B67-874E-AF7F8F9C3326}"/>
                    </a:ext>
                  </a:extLst>
                </p:cNvPr>
                <p:cNvSpPr/>
                <p:nvPr/>
              </p:nvSpPr>
              <p:spPr>
                <a:xfrm>
                  <a:off x="7548100" y="1529640"/>
                  <a:ext cx="352588" cy="182900"/>
                </a:xfrm>
                <a:prstGeom prst="rect">
                  <a:avLst/>
                </a:prstGeom>
                <a:noFill/>
              </p:spPr>
              <p:txBody>
                <a:bodyPr wrap="none" lIns="0" tIns="0" rIns="0" bIns="0" anchor="ctr" anchorCtr="1">
                  <a:noAutofit/>
                </a:bodyPr>
                <a:lstStyle/>
                <a:p>
                  <a:pPr algn="ctr"/>
                  <a:r>
                    <a:rPr lang="en-US" sz="1400" dirty="0">
                      <a:solidFill>
                        <a:srgbClr val="6F7987"/>
                      </a:solidFill>
                      <a:latin typeface="Arial" panose="020B0604020202020204" pitchFamily="34" charset="0"/>
                      <a:cs typeface="Arial" panose="020B0604020202020204" pitchFamily="34" charset="0"/>
                    </a:rPr>
                    <a:t>SAT-2</a:t>
                  </a:r>
                </a:p>
              </p:txBody>
            </p:sp>
            <p:pic>
              <p:nvPicPr>
                <p:cNvPr id="308" name="Picture 307">
                  <a:extLst>
                    <a:ext uri="{FF2B5EF4-FFF2-40B4-BE49-F238E27FC236}">
                      <a16:creationId xmlns:a16="http://schemas.microsoft.com/office/drawing/2014/main" id="{9F688AD3-D030-44D7-A9D7-70E4CB6F3BE5}"/>
                    </a:ext>
                  </a:extLst>
                </p:cNvPr>
                <p:cNvPicPr>
                  <a:picLocks noChangeAspect="1"/>
                </p:cNvPicPr>
                <p:nvPr/>
              </p:nvPicPr>
              <p:blipFill>
                <a:blip r:embed="rId12"/>
                <a:stretch>
                  <a:fillRect/>
                </a:stretch>
              </p:blipFill>
              <p:spPr>
                <a:xfrm>
                  <a:off x="7392726" y="1726729"/>
                  <a:ext cx="663337" cy="386794"/>
                </a:xfrm>
                <a:prstGeom prst="rect">
                  <a:avLst/>
                </a:prstGeom>
              </p:spPr>
            </p:pic>
          </p:grpSp>
          <p:grpSp>
            <p:nvGrpSpPr>
              <p:cNvPr id="304" name="Group 303">
                <a:extLst>
                  <a:ext uri="{FF2B5EF4-FFF2-40B4-BE49-F238E27FC236}">
                    <a16:creationId xmlns:a16="http://schemas.microsoft.com/office/drawing/2014/main" id="{57616375-0D4B-4F49-B86A-83F854EE0C2C}"/>
                  </a:ext>
                </a:extLst>
              </p:cNvPr>
              <p:cNvGrpSpPr/>
              <p:nvPr/>
            </p:nvGrpSpPr>
            <p:grpSpPr>
              <a:xfrm>
                <a:off x="5455044" y="4233060"/>
                <a:ext cx="663337" cy="570107"/>
                <a:chOff x="8704388" y="1903189"/>
                <a:chExt cx="663337" cy="570107"/>
              </a:xfrm>
            </p:grpSpPr>
            <p:sp>
              <p:nvSpPr>
                <p:cNvPr id="305" name="Rectangle 304">
                  <a:extLst>
                    <a:ext uri="{FF2B5EF4-FFF2-40B4-BE49-F238E27FC236}">
                      <a16:creationId xmlns:a16="http://schemas.microsoft.com/office/drawing/2014/main" id="{E1597B09-3F7D-4B61-9464-257A2B7E5B92}"/>
                    </a:ext>
                  </a:extLst>
                </p:cNvPr>
                <p:cNvSpPr/>
                <p:nvPr/>
              </p:nvSpPr>
              <p:spPr>
                <a:xfrm>
                  <a:off x="8859762" y="1903189"/>
                  <a:ext cx="352588" cy="215086"/>
                </a:xfrm>
                <a:prstGeom prst="rect">
                  <a:avLst/>
                </a:prstGeom>
                <a:noFill/>
              </p:spPr>
              <p:txBody>
                <a:bodyPr wrap="none" lIns="0" tIns="0" rIns="0" bIns="0" anchor="ctr" anchorCtr="1">
                  <a:noAutofit/>
                </a:bodyPr>
                <a:lstStyle/>
                <a:p>
                  <a:pPr algn="ctr"/>
                  <a:r>
                    <a:rPr lang="en-US" sz="1400" dirty="0">
                      <a:latin typeface="Arial" panose="020B0604020202020204" pitchFamily="34" charset="0"/>
                      <a:cs typeface="Arial" panose="020B0604020202020204" pitchFamily="34" charset="0"/>
                    </a:rPr>
                    <a:t>SAT-3</a:t>
                  </a:r>
                </a:p>
              </p:txBody>
            </p:sp>
            <p:pic>
              <p:nvPicPr>
                <p:cNvPr id="306" name="Picture 305">
                  <a:extLst>
                    <a:ext uri="{FF2B5EF4-FFF2-40B4-BE49-F238E27FC236}">
                      <a16:creationId xmlns:a16="http://schemas.microsoft.com/office/drawing/2014/main" id="{4C6BE899-980E-4C18-83A3-C2E42A673E63}"/>
                    </a:ext>
                  </a:extLst>
                </p:cNvPr>
                <p:cNvPicPr>
                  <a:picLocks noChangeAspect="1"/>
                </p:cNvPicPr>
                <p:nvPr/>
              </p:nvPicPr>
              <p:blipFill>
                <a:blip r:embed="rId13"/>
                <a:stretch>
                  <a:fillRect/>
                </a:stretch>
              </p:blipFill>
              <p:spPr>
                <a:xfrm>
                  <a:off x="8704388" y="2086502"/>
                  <a:ext cx="663337" cy="386794"/>
                </a:xfrm>
                <a:prstGeom prst="rect">
                  <a:avLst/>
                </a:prstGeom>
              </p:spPr>
            </p:pic>
          </p:grpSp>
        </p:grpSp>
        <p:grpSp>
          <p:nvGrpSpPr>
            <p:cNvPr id="5" name="Group 4">
              <a:extLst>
                <a:ext uri="{FF2B5EF4-FFF2-40B4-BE49-F238E27FC236}">
                  <a16:creationId xmlns:a16="http://schemas.microsoft.com/office/drawing/2014/main" id="{9FB9489F-B6BB-4914-9554-B99716325AE1}"/>
                </a:ext>
              </a:extLst>
            </p:cNvPr>
            <p:cNvGrpSpPr/>
            <p:nvPr/>
          </p:nvGrpSpPr>
          <p:grpSpPr>
            <a:xfrm>
              <a:off x="6940066" y="4123090"/>
              <a:ext cx="3905230" cy="1082580"/>
              <a:chOff x="6940066" y="4287068"/>
              <a:chExt cx="3905230" cy="1082580"/>
            </a:xfrm>
          </p:grpSpPr>
          <p:sp>
            <p:nvSpPr>
              <p:cNvPr id="312" name="Rectangle 311">
                <a:extLst>
                  <a:ext uri="{FF2B5EF4-FFF2-40B4-BE49-F238E27FC236}">
                    <a16:creationId xmlns:a16="http://schemas.microsoft.com/office/drawing/2014/main" id="{AF6E8355-2125-4CF7-A914-D5C08C8A05C3}"/>
                  </a:ext>
                </a:extLst>
              </p:cNvPr>
              <p:cNvSpPr/>
              <p:nvPr/>
            </p:nvSpPr>
            <p:spPr>
              <a:xfrm>
                <a:off x="8660025" y="5166572"/>
                <a:ext cx="1207926" cy="203076"/>
              </a:xfrm>
              <a:prstGeom prst="rect">
                <a:avLst/>
              </a:prstGeom>
              <a:noFill/>
            </p:spPr>
            <p:txBody>
              <a:bodyPr wrap="none" lIns="0" tIns="0" rIns="0" bIns="0" anchor="ctr" anchorCtr="1">
                <a:noAutofit/>
              </a:bodyPr>
              <a:lstStyle/>
              <a:p>
                <a:pPr algn="ctr"/>
                <a:r>
                  <a:rPr lang="en-US" sz="1200" b="1" dirty="0">
                    <a:latin typeface="Arial" panose="020B0604020202020204" pitchFamily="34" charset="0"/>
                    <a:cs typeface="Arial" panose="020B0604020202020204" pitchFamily="34" charset="0"/>
                  </a:rPr>
                  <a:t>Terminal-3</a:t>
                </a:r>
              </a:p>
            </p:txBody>
          </p:sp>
          <p:grpSp>
            <p:nvGrpSpPr>
              <p:cNvPr id="73" name="Group 72">
                <a:extLst>
                  <a:ext uri="{FF2B5EF4-FFF2-40B4-BE49-F238E27FC236}">
                    <a16:creationId xmlns:a16="http://schemas.microsoft.com/office/drawing/2014/main" id="{AC4BA065-51CC-45C2-AB55-EDDCBB2D86F9}"/>
                  </a:ext>
                </a:extLst>
              </p:cNvPr>
              <p:cNvGrpSpPr/>
              <p:nvPr/>
            </p:nvGrpSpPr>
            <p:grpSpPr>
              <a:xfrm>
                <a:off x="6940066" y="4353245"/>
                <a:ext cx="3877256" cy="797568"/>
                <a:chOff x="6658236" y="2714402"/>
                <a:chExt cx="3877256" cy="797568"/>
              </a:xfrm>
            </p:grpSpPr>
            <p:grpSp>
              <p:nvGrpSpPr>
                <p:cNvPr id="183" name="Group 182">
                  <a:extLst>
                    <a:ext uri="{FF2B5EF4-FFF2-40B4-BE49-F238E27FC236}">
                      <a16:creationId xmlns:a16="http://schemas.microsoft.com/office/drawing/2014/main" id="{6B00BA6A-AA5C-4AF0-99A1-16E401C33039}"/>
                    </a:ext>
                  </a:extLst>
                </p:cNvPr>
                <p:cNvGrpSpPr/>
                <p:nvPr/>
              </p:nvGrpSpPr>
              <p:grpSpPr>
                <a:xfrm>
                  <a:off x="6658236" y="2714402"/>
                  <a:ext cx="3877256" cy="797568"/>
                  <a:chOff x="6774917" y="2698997"/>
                  <a:chExt cx="3877256" cy="797568"/>
                </a:xfrm>
              </p:grpSpPr>
              <p:grpSp>
                <p:nvGrpSpPr>
                  <p:cNvPr id="184" name="Group 183">
                    <a:extLst>
                      <a:ext uri="{FF2B5EF4-FFF2-40B4-BE49-F238E27FC236}">
                        <a16:creationId xmlns:a16="http://schemas.microsoft.com/office/drawing/2014/main" id="{D805BA61-9F05-42E3-9550-AE97E511BB2C}"/>
                      </a:ext>
                    </a:extLst>
                  </p:cNvPr>
                  <p:cNvGrpSpPr/>
                  <p:nvPr/>
                </p:nvGrpSpPr>
                <p:grpSpPr>
                  <a:xfrm flipH="1">
                    <a:off x="7746400" y="2698997"/>
                    <a:ext cx="2905773" cy="797568"/>
                    <a:chOff x="2480751" y="3983973"/>
                    <a:chExt cx="6831631" cy="2496708"/>
                  </a:xfrm>
                </p:grpSpPr>
                <p:sp>
                  <p:nvSpPr>
                    <p:cNvPr id="240" name="Rectangle: Rounded Corners 239">
                      <a:extLst>
                        <a:ext uri="{FF2B5EF4-FFF2-40B4-BE49-F238E27FC236}">
                          <a16:creationId xmlns:a16="http://schemas.microsoft.com/office/drawing/2014/main" id="{E3C51FE0-3F69-4BF6-8272-E7F1F21D9B12}"/>
                        </a:ext>
                      </a:extLst>
                    </p:cNvPr>
                    <p:cNvSpPr/>
                    <p:nvPr/>
                  </p:nvSpPr>
                  <p:spPr>
                    <a:xfrm>
                      <a:off x="2603832" y="3983973"/>
                      <a:ext cx="6708550" cy="2496708"/>
                    </a:xfrm>
                    <a:prstGeom prst="roundRect">
                      <a:avLst>
                        <a:gd name="adj" fmla="val 2541"/>
                      </a:avLst>
                    </a:prstGeom>
                    <a:solidFill>
                      <a:schemeClr val="bg1">
                        <a:lumMod val="95000"/>
                      </a:schemeClr>
                    </a:solidFill>
                    <a:ln w="28575">
                      <a:solidFill>
                        <a:srgbClr val="ABABAB"/>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dirty="0">
                        <a:latin typeface="Arial" panose="020B0604020202020204" pitchFamily="34" charset="0"/>
                        <a:cs typeface="Arial" panose="020B0604020202020204" pitchFamily="34" charset="0"/>
                      </a:endParaRPr>
                    </a:p>
                  </p:txBody>
                </p:sp>
                <p:sp>
                  <p:nvSpPr>
                    <p:cNvPr id="251" name="Rectangle 250">
                      <a:extLst>
                        <a:ext uri="{FF2B5EF4-FFF2-40B4-BE49-F238E27FC236}">
                          <a16:creationId xmlns:a16="http://schemas.microsoft.com/office/drawing/2014/main" id="{B83FC398-076A-4C97-BFA4-060B5ABBB8B7}"/>
                        </a:ext>
                      </a:extLst>
                    </p:cNvPr>
                    <p:cNvSpPr/>
                    <p:nvPr/>
                  </p:nvSpPr>
                  <p:spPr>
                    <a:xfrm rot="16200000">
                      <a:off x="1987292" y="5172676"/>
                      <a:ext cx="1227518" cy="240599"/>
                    </a:xfrm>
                    <a:prstGeom prst="rect">
                      <a:avLst/>
                    </a:prstGeom>
                    <a:solidFill>
                      <a:schemeClr val="bg1">
                        <a:lumMod val="95000"/>
                      </a:schemeClr>
                    </a:solidFill>
                    <a:ln w="12700">
                      <a:noFill/>
                    </a:ln>
                  </p:spPr>
                  <p:txBody>
                    <a:bodyPr wrap="none" lIns="0" tIns="0" rIns="0" bIns="0" anchor="ctr">
                      <a:noAutofit/>
                    </a:bodyPr>
                    <a:lstStyle/>
                    <a:p>
                      <a:pPr algn="ctr"/>
                      <a:r>
                        <a:rPr lang="en-US" sz="1100" b="1" dirty="0">
                          <a:latin typeface="Arial" panose="020B0604020202020204" pitchFamily="34" charset="0"/>
                          <a:cs typeface="Arial" panose="020B0604020202020204" pitchFamily="34" charset="0"/>
                        </a:rPr>
                        <a:t>NFVI</a:t>
                      </a:r>
                    </a:p>
                  </p:txBody>
                </p:sp>
              </p:grpSp>
              <p:grpSp>
                <p:nvGrpSpPr>
                  <p:cNvPr id="185" name="Group 184">
                    <a:extLst>
                      <a:ext uri="{FF2B5EF4-FFF2-40B4-BE49-F238E27FC236}">
                        <a16:creationId xmlns:a16="http://schemas.microsoft.com/office/drawing/2014/main" id="{14CB4AD7-0ABD-4F2C-90A7-FF02D011F996}"/>
                      </a:ext>
                    </a:extLst>
                  </p:cNvPr>
                  <p:cNvGrpSpPr/>
                  <p:nvPr/>
                </p:nvGrpSpPr>
                <p:grpSpPr>
                  <a:xfrm flipH="1">
                    <a:off x="8942212" y="2875930"/>
                    <a:ext cx="417494" cy="361420"/>
                    <a:chOff x="5404662" y="3621485"/>
                    <a:chExt cx="417494" cy="361420"/>
                  </a:xfrm>
                </p:grpSpPr>
                <p:grpSp>
                  <p:nvGrpSpPr>
                    <p:cNvPr id="236" name="Group 235">
                      <a:extLst>
                        <a:ext uri="{FF2B5EF4-FFF2-40B4-BE49-F238E27FC236}">
                          <a16:creationId xmlns:a16="http://schemas.microsoft.com/office/drawing/2014/main" id="{9C2F3609-756F-49CE-87EC-C1E5B8C38B51}"/>
                        </a:ext>
                      </a:extLst>
                    </p:cNvPr>
                    <p:cNvGrpSpPr/>
                    <p:nvPr/>
                  </p:nvGrpSpPr>
                  <p:grpSpPr>
                    <a:xfrm>
                      <a:off x="5404662" y="3621485"/>
                      <a:ext cx="417494" cy="361420"/>
                      <a:chOff x="5985172" y="2148166"/>
                      <a:chExt cx="2378652" cy="1404840"/>
                    </a:xfrm>
                  </p:grpSpPr>
                  <p:sp>
                    <p:nvSpPr>
                      <p:cNvPr id="238" name="Freeform: Shape 237">
                        <a:extLst>
                          <a:ext uri="{FF2B5EF4-FFF2-40B4-BE49-F238E27FC236}">
                            <a16:creationId xmlns:a16="http://schemas.microsoft.com/office/drawing/2014/main" id="{FEE6D3A8-7D76-4214-9762-B64CBA1440B0}"/>
                          </a:ext>
                        </a:extLst>
                      </p:cNvPr>
                      <p:cNvSpPr/>
                      <p:nvPr/>
                    </p:nvSpPr>
                    <p:spPr>
                      <a:xfrm flipV="1">
                        <a:off x="6001239" y="2148166"/>
                        <a:ext cx="2362585" cy="1255933"/>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AD5E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3200" b="1" dirty="0">
                          <a:gradFill>
                            <a:gsLst>
                              <a:gs pos="0">
                                <a:srgbClr val="FFFFFF"/>
                              </a:gs>
                              <a:gs pos="100000">
                                <a:srgbClr val="FFFFFF"/>
                              </a:gs>
                            </a:gsLst>
                            <a:lin ang="5400000" scaled="0"/>
                          </a:gradFill>
                          <a:latin typeface="Arial" panose="020B0604020202020204" pitchFamily="34" charset="0"/>
                          <a:cs typeface="Arial" panose="020B0604020202020204" pitchFamily="34" charset="0"/>
                        </a:endParaRPr>
                      </a:p>
                    </p:txBody>
                  </p:sp>
                  <p:sp>
                    <p:nvSpPr>
                      <p:cNvPr id="239" name="Freeform: Shape 238">
                        <a:extLst>
                          <a:ext uri="{FF2B5EF4-FFF2-40B4-BE49-F238E27FC236}">
                            <a16:creationId xmlns:a16="http://schemas.microsoft.com/office/drawing/2014/main" id="{5268BB93-DF4C-43FE-A7C5-2D4BB9342477}"/>
                          </a:ext>
                        </a:extLst>
                      </p:cNvPr>
                      <p:cNvSpPr/>
                      <p:nvPr/>
                    </p:nvSpPr>
                    <p:spPr>
                      <a:xfrm rot="10800000" flipV="1">
                        <a:off x="5985172" y="2297076"/>
                        <a:ext cx="2362582" cy="1255930"/>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AD5E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3200" b="1" dirty="0">
                          <a:gradFill>
                            <a:gsLst>
                              <a:gs pos="0">
                                <a:srgbClr val="FFFFFF"/>
                              </a:gs>
                              <a:gs pos="100000">
                                <a:srgbClr val="FFFFFF"/>
                              </a:gs>
                            </a:gsLst>
                            <a:lin ang="5400000" scaled="0"/>
                          </a:gradFill>
                          <a:latin typeface="Arial" panose="020B0604020202020204" pitchFamily="34" charset="0"/>
                          <a:cs typeface="Arial" panose="020B0604020202020204" pitchFamily="34" charset="0"/>
                        </a:endParaRPr>
                      </a:p>
                    </p:txBody>
                  </p:sp>
                </p:grpSp>
                <p:pic>
                  <p:nvPicPr>
                    <p:cNvPr id="237" name="Picture 236">
                      <a:extLst>
                        <a:ext uri="{FF2B5EF4-FFF2-40B4-BE49-F238E27FC236}">
                          <a16:creationId xmlns:a16="http://schemas.microsoft.com/office/drawing/2014/main" id="{257E310C-F244-4DFC-AEB9-C5EBAC9F4E74}"/>
                        </a:ext>
                      </a:extLst>
                    </p:cNvPr>
                    <p:cNvPicPr>
                      <a:picLocks noChangeAspect="1"/>
                    </p:cNvPicPr>
                    <p:nvPr/>
                  </p:nvPicPr>
                  <p:blipFill>
                    <a:blip r:embed="rId8"/>
                    <a:stretch>
                      <a:fillRect/>
                    </a:stretch>
                  </p:blipFill>
                  <p:spPr>
                    <a:xfrm>
                      <a:off x="5451549" y="3643352"/>
                      <a:ext cx="320898" cy="320399"/>
                    </a:xfrm>
                    <a:prstGeom prst="rect">
                      <a:avLst/>
                    </a:prstGeom>
                  </p:spPr>
                </p:pic>
              </p:grpSp>
              <p:grpSp>
                <p:nvGrpSpPr>
                  <p:cNvPr id="186" name="Group 185">
                    <a:extLst>
                      <a:ext uri="{FF2B5EF4-FFF2-40B4-BE49-F238E27FC236}">
                        <a16:creationId xmlns:a16="http://schemas.microsoft.com/office/drawing/2014/main" id="{7A2F1454-AF74-458A-A8D0-017C26765EB1}"/>
                      </a:ext>
                    </a:extLst>
                  </p:cNvPr>
                  <p:cNvGrpSpPr/>
                  <p:nvPr/>
                </p:nvGrpSpPr>
                <p:grpSpPr>
                  <a:xfrm flipH="1">
                    <a:off x="6784233" y="2858701"/>
                    <a:ext cx="1895637" cy="395878"/>
                    <a:chOff x="3035448" y="2451541"/>
                    <a:chExt cx="1895637" cy="395878"/>
                  </a:xfrm>
                </p:grpSpPr>
                <p:sp>
                  <p:nvSpPr>
                    <p:cNvPr id="223" name="Rectangle: Rounded Corners 35">
                      <a:extLst>
                        <a:ext uri="{FF2B5EF4-FFF2-40B4-BE49-F238E27FC236}">
                          <a16:creationId xmlns:a16="http://schemas.microsoft.com/office/drawing/2014/main" id="{1D8506D7-67EC-461A-907F-2D90DDCEC62E}"/>
                        </a:ext>
                      </a:extLst>
                    </p:cNvPr>
                    <p:cNvSpPr/>
                    <p:nvPr/>
                  </p:nvSpPr>
                  <p:spPr bwMode="auto">
                    <a:xfrm>
                      <a:off x="3035448" y="2451541"/>
                      <a:ext cx="1895637" cy="395878"/>
                    </a:xfrm>
                    <a:prstGeom prst="roundRect">
                      <a:avLst/>
                    </a:prstGeom>
                    <a:noFill/>
                    <a:ln w="19050">
                      <a:solidFill>
                        <a:srgbClr val="7030A0"/>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08" tIns="143367" rIns="179208" bIns="143367" numCol="1" spcCol="0" rtlCol="0" fromWordArt="0" anchor="t" anchorCtr="0" forceAA="0" compatLnSpc="1">
                      <a:prstTxWarp prst="textNoShape">
                        <a:avLst/>
                      </a:prstTxWarp>
                      <a:noAutofit/>
                    </a:bodyPr>
                    <a:lstStyle/>
                    <a:p>
                      <a:pPr algn="ctr" defTabSz="913761" fontAlgn="base">
                        <a:lnSpc>
                          <a:spcPct val="90000"/>
                        </a:lnSpc>
                        <a:spcBef>
                          <a:spcPct val="0"/>
                        </a:spcBef>
                        <a:spcAft>
                          <a:spcPct val="0"/>
                        </a:spcAft>
                        <a:defRPr/>
                      </a:pPr>
                      <a:endParaRPr lang="en-US" sz="2000" dirty="0">
                        <a:gradFill>
                          <a:gsLst>
                            <a:gs pos="0">
                              <a:srgbClr val="FFFFFF"/>
                            </a:gs>
                            <a:gs pos="100000">
                              <a:srgbClr val="FFFFFF"/>
                            </a:gs>
                          </a:gsLst>
                          <a:lin ang="5400000" scaled="0"/>
                        </a:gradFill>
                        <a:latin typeface="Segoe UI"/>
                        <a:ea typeface="Segoe UI" pitchFamily="34" charset="0"/>
                        <a:cs typeface="Segoe UI" pitchFamily="34" charset="0"/>
                      </a:endParaRPr>
                    </a:p>
                  </p:txBody>
                </p:sp>
                <p:pic>
                  <p:nvPicPr>
                    <p:cNvPr id="226" name="Picture 225">
                      <a:extLst>
                        <a:ext uri="{FF2B5EF4-FFF2-40B4-BE49-F238E27FC236}">
                          <a16:creationId xmlns:a16="http://schemas.microsoft.com/office/drawing/2014/main" id="{B0BE3DA4-1D03-42E5-92C6-DDA140DD2745}"/>
                        </a:ext>
                      </a:extLst>
                    </p:cNvPr>
                    <p:cNvPicPr>
                      <a:picLocks noChangeAspect="1"/>
                    </p:cNvPicPr>
                    <p:nvPr/>
                  </p:nvPicPr>
                  <p:blipFill rotWithShape="1">
                    <a:blip r:embed="rId2"/>
                    <a:srcRect l="22385" t="19312" b="32035"/>
                    <a:stretch/>
                  </p:blipFill>
                  <p:spPr>
                    <a:xfrm>
                      <a:off x="4077217" y="2536411"/>
                      <a:ext cx="382710" cy="226138"/>
                    </a:xfrm>
                    <a:prstGeom prst="rect">
                      <a:avLst/>
                    </a:prstGeom>
                  </p:spPr>
                </p:pic>
                <p:pic>
                  <p:nvPicPr>
                    <p:cNvPr id="232" name="Picture 231">
                      <a:extLst>
                        <a:ext uri="{FF2B5EF4-FFF2-40B4-BE49-F238E27FC236}">
                          <a16:creationId xmlns:a16="http://schemas.microsoft.com/office/drawing/2014/main" id="{4F0C0796-7E23-482A-A0EE-F5434FDA7B87}"/>
                        </a:ext>
                      </a:extLst>
                    </p:cNvPr>
                    <p:cNvPicPr>
                      <a:picLocks noChangeAspect="1"/>
                    </p:cNvPicPr>
                    <p:nvPr/>
                  </p:nvPicPr>
                  <p:blipFill>
                    <a:blip r:embed="rId3"/>
                    <a:stretch>
                      <a:fillRect/>
                    </a:stretch>
                  </p:blipFill>
                  <p:spPr>
                    <a:xfrm>
                      <a:off x="3088396" y="2491082"/>
                      <a:ext cx="779577" cy="316796"/>
                    </a:xfrm>
                    <a:prstGeom prst="rect">
                      <a:avLst/>
                    </a:prstGeom>
                  </p:spPr>
                </p:pic>
                <p:pic>
                  <p:nvPicPr>
                    <p:cNvPr id="233" name="Picture 232">
                      <a:extLst>
                        <a:ext uri="{FF2B5EF4-FFF2-40B4-BE49-F238E27FC236}">
                          <a16:creationId xmlns:a16="http://schemas.microsoft.com/office/drawing/2014/main" id="{5BB40F01-1F50-47AA-BEFA-AE7DD8BC18EF}"/>
                        </a:ext>
                      </a:extLst>
                    </p:cNvPr>
                    <p:cNvPicPr>
                      <a:picLocks noChangeAspect="1"/>
                    </p:cNvPicPr>
                    <p:nvPr/>
                  </p:nvPicPr>
                  <p:blipFill>
                    <a:blip r:embed="rId4"/>
                    <a:stretch>
                      <a:fillRect/>
                    </a:stretch>
                  </p:blipFill>
                  <p:spPr>
                    <a:xfrm>
                      <a:off x="4573032" y="2475548"/>
                      <a:ext cx="307336" cy="347864"/>
                    </a:xfrm>
                    <a:prstGeom prst="rect">
                      <a:avLst/>
                    </a:prstGeom>
                  </p:spPr>
                </p:pic>
                <p:cxnSp>
                  <p:nvCxnSpPr>
                    <p:cNvPr id="234" name="Straight Connector 233">
                      <a:extLst>
                        <a:ext uri="{FF2B5EF4-FFF2-40B4-BE49-F238E27FC236}">
                          <a16:creationId xmlns:a16="http://schemas.microsoft.com/office/drawing/2014/main" id="{88BFFCB7-E785-453A-BB7D-990D669936D4}"/>
                        </a:ext>
                      </a:extLst>
                    </p:cNvPr>
                    <p:cNvCxnSpPr>
                      <a:cxnSpLocks/>
                      <a:stCxn id="232" idx="3"/>
                      <a:endCxn id="226" idx="1"/>
                    </p:cNvCxnSpPr>
                    <p:nvPr/>
                  </p:nvCxnSpPr>
                  <p:spPr>
                    <a:xfrm>
                      <a:off x="3867973" y="2649480"/>
                      <a:ext cx="209244" cy="0"/>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5" name="Straight Connector 234">
                      <a:extLst>
                        <a:ext uri="{FF2B5EF4-FFF2-40B4-BE49-F238E27FC236}">
                          <a16:creationId xmlns:a16="http://schemas.microsoft.com/office/drawing/2014/main" id="{6B142CEB-55A4-4F0C-A4C6-5E120497BA8D}"/>
                        </a:ext>
                      </a:extLst>
                    </p:cNvPr>
                    <p:cNvCxnSpPr>
                      <a:cxnSpLocks/>
                      <a:stCxn id="226" idx="3"/>
                    </p:cNvCxnSpPr>
                    <p:nvPr/>
                  </p:nvCxnSpPr>
                  <p:spPr>
                    <a:xfrm>
                      <a:off x="4459927" y="2649480"/>
                      <a:ext cx="113105" cy="0"/>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187" name="Straight Connector 186">
                    <a:extLst>
                      <a:ext uri="{FF2B5EF4-FFF2-40B4-BE49-F238E27FC236}">
                        <a16:creationId xmlns:a16="http://schemas.microsoft.com/office/drawing/2014/main" id="{82BAFEFD-BDD8-438C-BBA2-4A72616C56AD}"/>
                      </a:ext>
                    </a:extLst>
                  </p:cNvPr>
                  <p:cNvCxnSpPr>
                    <a:cxnSpLocks/>
                    <a:stCxn id="223" idx="1"/>
                    <a:endCxn id="237" idx="3"/>
                  </p:cNvCxnSpPr>
                  <p:nvPr/>
                </p:nvCxnSpPr>
                <p:spPr>
                  <a:xfrm>
                    <a:off x="8679870" y="3056640"/>
                    <a:ext cx="312051" cy="1357"/>
                  </a:xfrm>
                  <a:prstGeom prst="line">
                    <a:avLst/>
                  </a:prstGeom>
                  <a:noFill/>
                  <a:ln w="22225">
                    <a:solidFill>
                      <a:srgbClr val="7030A0"/>
                    </a:solidFill>
                  </a:ln>
                </p:spPr>
                <p:style>
                  <a:lnRef idx="2">
                    <a:schemeClr val="accent1">
                      <a:shade val="50000"/>
                    </a:schemeClr>
                  </a:lnRef>
                  <a:fillRef idx="1">
                    <a:schemeClr val="accent1"/>
                  </a:fillRef>
                  <a:effectRef idx="0">
                    <a:schemeClr val="accent1"/>
                  </a:effectRef>
                  <a:fontRef idx="minor">
                    <a:schemeClr val="lt1"/>
                  </a:fontRef>
                </p:style>
              </p:cxnSp>
              <p:cxnSp>
                <p:nvCxnSpPr>
                  <p:cNvPr id="189" name="Straight Connector 188">
                    <a:extLst>
                      <a:ext uri="{FF2B5EF4-FFF2-40B4-BE49-F238E27FC236}">
                        <a16:creationId xmlns:a16="http://schemas.microsoft.com/office/drawing/2014/main" id="{AACB9E46-973E-423A-B9C4-428A6AE28F33}"/>
                      </a:ext>
                    </a:extLst>
                  </p:cNvPr>
                  <p:cNvCxnSpPr>
                    <a:cxnSpLocks/>
                    <a:stCxn id="237" idx="1"/>
                  </p:cNvCxnSpPr>
                  <p:nvPr/>
                </p:nvCxnSpPr>
                <p:spPr>
                  <a:xfrm>
                    <a:off x="9312819" y="3057997"/>
                    <a:ext cx="270798" cy="1509"/>
                  </a:xfrm>
                  <a:prstGeom prst="line">
                    <a:avLst/>
                  </a:prstGeom>
                  <a:noFill/>
                  <a:ln w="22225">
                    <a:solidFill>
                      <a:srgbClr val="7030A0"/>
                    </a:solidFill>
                  </a:ln>
                </p:spPr>
                <p:style>
                  <a:lnRef idx="2">
                    <a:schemeClr val="accent1">
                      <a:shade val="50000"/>
                    </a:schemeClr>
                  </a:lnRef>
                  <a:fillRef idx="1">
                    <a:schemeClr val="accent1"/>
                  </a:fillRef>
                  <a:effectRef idx="0">
                    <a:schemeClr val="accent1"/>
                  </a:effectRef>
                  <a:fontRef idx="minor">
                    <a:schemeClr val="lt1"/>
                  </a:fontRef>
                </p:style>
              </p:cxnSp>
              <p:sp>
                <p:nvSpPr>
                  <p:cNvPr id="195" name="Oval 194">
                    <a:extLst>
                      <a:ext uri="{FF2B5EF4-FFF2-40B4-BE49-F238E27FC236}">
                        <a16:creationId xmlns:a16="http://schemas.microsoft.com/office/drawing/2014/main" id="{41D10963-D78D-4DD1-9640-BB1DC1C3939E}"/>
                      </a:ext>
                    </a:extLst>
                  </p:cNvPr>
                  <p:cNvSpPr/>
                  <p:nvPr/>
                </p:nvSpPr>
                <p:spPr>
                  <a:xfrm>
                    <a:off x="6774917" y="2985727"/>
                    <a:ext cx="87571" cy="70913"/>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tx1"/>
                      </a:solidFill>
                      <a:latin typeface="Arial Nova" panose="020B0504020202020204" pitchFamily="34" charset="0"/>
                    </a:endParaRPr>
                  </a:p>
                </p:txBody>
              </p:sp>
              <p:grpSp>
                <p:nvGrpSpPr>
                  <p:cNvPr id="199" name="Group 198">
                    <a:extLst>
                      <a:ext uri="{FF2B5EF4-FFF2-40B4-BE49-F238E27FC236}">
                        <a16:creationId xmlns:a16="http://schemas.microsoft.com/office/drawing/2014/main" id="{D6608EB7-724A-4AFA-837D-4BF2CACD5FE3}"/>
                      </a:ext>
                    </a:extLst>
                  </p:cNvPr>
                  <p:cNvGrpSpPr/>
                  <p:nvPr/>
                </p:nvGrpSpPr>
                <p:grpSpPr>
                  <a:xfrm flipH="1">
                    <a:off x="9465147" y="2851309"/>
                    <a:ext cx="928176" cy="410662"/>
                    <a:chOff x="2053511" y="1095298"/>
                    <a:chExt cx="847054" cy="680178"/>
                  </a:xfrm>
                </p:grpSpPr>
                <p:sp>
                  <p:nvSpPr>
                    <p:cNvPr id="221" name="Freeform: Shape 220">
                      <a:extLst>
                        <a:ext uri="{FF2B5EF4-FFF2-40B4-BE49-F238E27FC236}">
                          <a16:creationId xmlns:a16="http://schemas.microsoft.com/office/drawing/2014/main" id="{D2878B86-AFB4-453E-BD3C-0017C78388ED}"/>
                        </a:ext>
                      </a:extLst>
                    </p:cNvPr>
                    <p:cNvSpPr/>
                    <p:nvPr/>
                  </p:nvSpPr>
                  <p:spPr>
                    <a:xfrm rot="10800000">
                      <a:off x="2075169" y="1095298"/>
                      <a:ext cx="825396" cy="605684"/>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DBEB9"/>
                    </a:solidFill>
                    <a:ln w="19050">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1"/>
                    <a:lstStyle/>
                    <a:p>
                      <a:pPr algn="r"/>
                      <a:endParaRPr lang="en-US" sz="1400" b="1" dirty="0">
                        <a:latin typeface="Arial" panose="020B0604020202020204" pitchFamily="34" charset="0"/>
                        <a:cs typeface="Arial" panose="020B0604020202020204" pitchFamily="34" charset="0"/>
                      </a:endParaRPr>
                    </a:p>
                  </p:txBody>
                </p:sp>
                <p:sp>
                  <p:nvSpPr>
                    <p:cNvPr id="222" name="Freeform: Shape 221">
                      <a:extLst>
                        <a:ext uri="{FF2B5EF4-FFF2-40B4-BE49-F238E27FC236}">
                          <a16:creationId xmlns:a16="http://schemas.microsoft.com/office/drawing/2014/main" id="{12DE4994-1047-4571-A367-2004A77E2586}"/>
                        </a:ext>
                      </a:extLst>
                    </p:cNvPr>
                    <p:cNvSpPr/>
                    <p:nvPr/>
                  </p:nvSpPr>
                  <p:spPr>
                    <a:xfrm>
                      <a:off x="2053511" y="1169794"/>
                      <a:ext cx="825398" cy="605682"/>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DBEB9"/>
                    </a:solidFill>
                    <a:ln w="19050">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1"/>
                    <a:lstStyle/>
                    <a:p>
                      <a:pPr algn="r"/>
                      <a:endParaRPr lang="en-US" sz="1400" b="1" dirty="0">
                        <a:latin typeface="Arial" panose="020B0604020202020204" pitchFamily="34" charset="0"/>
                        <a:cs typeface="Arial" panose="020B0604020202020204" pitchFamily="34" charset="0"/>
                      </a:endParaRPr>
                    </a:p>
                  </p:txBody>
                </p:sp>
              </p:grpSp>
            </p:grpSp>
            <p:pic>
              <p:nvPicPr>
                <p:cNvPr id="298" name="Picture 297">
                  <a:extLst>
                    <a:ext uri="{FF2B5EF4-FFF2-40B4-BE49-F238E27FC236}">
                      <a16:creationId xmlns:a16="http://schemas.microsoft.com/office/drawing/2014/main" id="{41EB7BD5-7666-4899-8268-0996C1D6BC85}"/>
                    </a:ext>
                  </a:extLst>
                </p:cNvPr>
                <p:cNvPicPr>
                  <a:picLocks noChangeAspect="1"/>
                </p:cNvPicPr>
                <p:nvPr/>
              </p:nvPicPr>
              <p:blipFill>
                <a:blip r:embed="rId5"/>
                <a:stretch>
                  <a:fillRect/>
                </a:stretch>
              </p:blipFill>
              <p:spPr>
                <a:xfrm>
                  <a:off x="9449593" y="2905857"/>
                  <a:ext cx="724179" cy="332376"/>
                </a:xfrm>
                <a:prstGeom prst="rect">
                  <a:avLst/>
                </a:prstGeom>
              </p:spPr>
            </p:pic>
          </p:grpSp>
          <p:cxnSp>
            <p:nvCxnSpPr>
              <p:cNvPr id="311" name="Straight Connector 310">
                <a:extLst>
                  <a:ext uri="{FF2B5EF4-FFF2-40B4-BE49-F238E27FC236}">
                    <a16:creationId xmlns:a16="http://schemas.microsoft.com/office/drawing/2014/main" id="{82928997-799D-409E-94B0-BB0A35DEE2B3}"/>
                  </a:ext>
                </a:extLst>
              </p:cNvPr>
              <p:cNvCxnSpPr>
                <a:cxnSpLocks/>
              </p:cNvCxnSpPr>
              <p:nvPr/>
            </p:nvCxnSpPr>
            <p:spPr>
              <a:xfrm>
                <a:off x="7831224" y="4287068"/>
                <a:ext cx="3014072" cy="0"/>
              </a:xfrm>
              <a:prstGeom prst="line">
                <a:avLst/>
              </a:prstGeom>
              <a:ln w="15875">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7" name="Group 6">
              <a:extLst>
                <a:ext uri="{FF2B5EF4-FFF2-40B4-BE49-F238E27FC236}">
                  <a16:creationId xmlns:a16="http://schemas.microsoft.com/office/drawing/2014/main" id="{46ED9F9F-9037-4ACE-AA63-264CF3B5A948}"/>
                </a:ext>
              </a:extLst>
            </p:cNvPr>
            <p:cNvGrpSpPr/>
            <p:nvPr/>
          </p:nvGrpSpPr>
          <p:grpSpPr>
            <a:xfrm>
              <a:off x="6940066" y="1896008"/>
              <a:ext cx="3877256" cy="992702"/>
              <a:chOff x="6940066" y="1947284"/>
              <a:chExt cx="3877256" cy="992702"/>
            </a:xfrm>
          </p:grpSpPr>
          <p:grpSp>
            <p:nvGrpSpPr>
              <p:cNvPr id="70" name="Group 69">
                <a:extLst>
                  <a:ext uri="{FF2B5EF4-FFF2-40B4-BE49-F238E27FC236}">
                    <a16:creationId xmlns:a16="http://schemas.microsoft.com/office/drawing/2014/main" id="{4797E9EC-3FAE-4209-87D4-C4DC19EDFB0D}"/>
                  </a:ext>
                </a:extLst>
              </p:cNvPr>
              <p:cNvGrpSpPr/>
              <p:nvPr/>
            </p:nvGrpSpPr>
            <p:grpSpPr>
              <a:xfrm>
                <a:off x="6940066" y="1947284"/>
                <a:ext cx="3877256" cy="797568"/>
                <a:chOff x="6658236" y="854556"/>
                <a:chExt cx="3877256" cy="797568"/>
              </a:xfrm>
            </p:grpSpPr>
            <p:grpSp>
              <p:nvGrpSpPr>
                <p:cNvPr id="47" name="Group 46">
                  <a:extLst>
                    <a:ext uri="{FF2B5EF4-FFF2-40B4-BE49-F238E27FC236}">
                      <a16:creationId xmlns:a16="http://schemas.microsoft.com/office/drawing/2014/main" id="{D9B35E95-3198-413F-8BE7-6BED9507F6C4}"/>
                    </a:ext>
                  </a:extLst>
                </p:cNvPr>
                <p:cNvGrpSpPr/>
                <p:nvPr/>
              </p:nvGrpSpPr>
              <p:grpSpPr>
                <a:xfrm>
                  <a:off x="6658236" y="854556"/>
                  <a:ext cx="3877256" cy="797568"/>
                  <a:chOff x="6774917" y="2698997"/>
                  <a:chExt cx="3877256" cy="797568"/>
                </a:xfrm>
              </p:grpSpPr>
              <p:grpSp>
                <p:nvGrpSpPr>
                  <p:cNvPr id="202" name="Group 201">
                    <a:extLst>
                      <a:ext uri="{FF2B5EF4-FFF2-40B4-BE49-F238E27FC236}">
                        <a16:creationId xmlns:a16="http://schemas.microsoft.com/office/drawing/2014/main" id="{87D8B24D-E572-4B3E-BEB8-71BFE8165CD8}"/>
                      </a:ext>
                    </a:extLst>
                  </p:cNvPr>
                  <p:cNvGrpSpPr/>
                  <p:nvPr/>
                </p:nvGrpSpPr>
                <p:grpSpPr>
                  <a:xfrm flipH="1">
                    <a:off x="7746400" y="2698997"/>
                    <a:ext cx="2905773" cy="797568"/>
                    <a:chOff x="2480751" y="3983973"/>
                    <a:chExt cx="6831631" cy="2496708"/>
                  </a:xfrm>
                </p:grpSpPr>
                <p:sp>
                  <p:nvSpPr>
                    <p:cNvPr id="203" name="Rectangle: Rounded Corners 202">
                      <a:extLst>
                        <a:ext uri="{FF2B5EF4-FFF2-40B4-BE49-F238E27FC236}">
                          <a16:creationId xmlns:a16="http://schemas.microsoft.com/office/drawing/2014/main" id="{9014F39B-0E60-4FC1-A730-42376E141DB5}"/>
                        </a:ext>
                      </a:extLst>
                    </p:cNvPr>
                    <p:cNvSpPr/>
                    <p:nvPr/>
                  </p:nvSpPr>
                  <p:spPr>
                    <a:xfrm>
                      <a:off x="2603832" y="3983973"/>
                      <a:ext cx="6708550" cy="2496708"/>
                    </a:xfrm>
                    <a:prstGeom prst="roundRect">
                      <a:avLst>
                        <a:gd name="adj" fmla="val 2541"/>
                      </a:avLst>
                    </a:prstGeom>
                    <a:solidFill>
                      <a:schemeClr val="bg1">
                        <a:lumMod val="95000"/>
                      </a:schemeClr>
                    </a:solidFill>
                    <a:ln w="28575">
                      <a:solidFill>
                        <a:srgbClr val="ABABAB"/>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dirty="0">
                        <a:latin typeface="Arial" panose="020B0604020202020204" pitchFamily="34" charset="0"/>
                        <a:cs typeface="Arial" panose="020B0604020202020204" pitchFamily="34" charset="0"/>
                      </a:endParaRPr>
                    </a:p>
                  </p:txBody>
                </p:sp>
                <p:sp>
                  <p:nvSpPr>
                    <p:cNvPr id="204" name="Rectangle 203">
                      <a:extLst>
                        <a:ext uri="{FF2B5EF4-FFF2-40B4-BE49-F238E27FC236}">
                          <a16:creationId xmlns:a16="http://schemas.microsoft.com/office/drawing/2014/main" id="{A783D83C-2E18-44DF-9DF4-79987426538C}"/>
                        </a:ext>
                      </a:extLst>
                    </p:cNvPr>
                    <p:cNvSpPr/>
                    <p:nvPr/>
                  </p:nvSpPr>
                  <p:spPr>
                    <a:xfrm rot="16200000">
                      <a:off x="1987292" y="5172676"/>
                      <a:ext cx="1227518" cy="240599"/>
                    </a:xfrm>
                    <a:prstGeom prst="rect">
                      <a:avLst/>
                    </a:prstGeom>
                    <a:solidFill>
                      <a:schemeClr val="bg1">
                        <a:lumMod val="95000"/>
                      </a:schemeClr>
                    </a:solidFill>
                    <a:ln w="12700">
                      <a:noFill/>
                    </a:ln>
                  </p:spPr>
                  <p:txBody>
                    <a:bodyPr wrap="none" lIns="0" tIns="0" rIns="0" bIns="0" anchor="ctr">
                      <a:noAutofit/>
                    </a:bodyPr>
                    <a:lstStyle/>
                    <a:p>
                      <a:pPr algn="ctr"/>
                      <a:r>
                        <a:rPr lang="en-US" sz="1100" b="1" dirty="0">
                          <a:latin typeface="Arial" panose="020B0604020202020204" pitchFamily="34" charset="0"/>
                          <a:cs typeface="Arial" panose="020B0604020202020204" pitchFamily="34" charset="0"/>
                        </a:rPr>
                        <a:t>NFVI</a:t>
                      </a:r>
                    </a:p>
                  </p:txBody>
                </p:sp>
              </p:grpSp>
              <p:grpSp>
                <p:nvGrpSpPr>
                  <p:cNvPr id="205" name="Group 204">
                    <a:extLst>
                      <a:ext uri="{FF2B5EF4-FFF2-40B4-BE49-F238E27FC236}">
                        <a16:creationId xmlns:a16="http://schemas.microsoft.com/office/drawing/2014/main" id="{8409C6B5-3507-431B-AA97-5CF01DDCB14C}"/>
                      </a:ext>
                    </a:extLst>
                  </p:cNvPr>
                  <p:cNvGrpSpPr/>
                  <p:nvPr/>
                </p:nvGrpSpPr>
                <p:grpSpPr>
                  <a:xfrm flipH="1">
                    <a:off x="8942212" y="2875930"/>
                    <a:ext cx="417494" cy="361420"/>
                    <a:chOff x="5404662" y="3621485"/>
                    <a:chExt cx="417494" cy="361420"/>
                  </a:xfrm>
                </p:grpSpPr>
                <p:grpSp>
                  <p:nvGrpSpPr>
                    <p:cNvPr id="207" name="Group 206">
                      <a:extLst>
                        <a:ext uri="{FF2B5EF4-FFF2-40B4-BE49-F238E27FC236}">
                          <a16:creationId xmlns:a16="http://schemas.microsoft.com/office/drawing/2014/main" id="{6FBFF5BC-8CC3-487B-823B-D1E1B2F14F85}"/>
                        </a:ext>
                      </a:extLst>
                    </p:cNvPr>
                    <p:cNvGrpSpPr/>
                    <p:nvPr/>
                  </p:nvGrpSpPr>
                  <p:grpSpPr>
                    <a:xfrm>
                      <a:off x="5404662" y="3621485"/>
                      <a:ext cx="417494" cy="361420"/>
                      <a:chOff x="5985172" y="2148166"/>
                      <a:chExt cx="2378652" cy="1404840"/>
                    </a:xfrm>
                  </p:grpSpPr>
                  <p:sp>
                    <p:nvSpPr>
                      <p:cNvPr id="209" name="Freeform: Shape 208">
                        <a:extLst>
                          <a:ext uri="{FF2B5EF4-FFF2-40B4-BE49-F238E27FC236}">
                            <a16:creationId xmlns:a16="http://schemas.microsoft.com/office/drawing/2014/main" id="{8D52012B-297E-45F8-998E-BD8096379C87}"/>
                          </a:ext>
                        </a:extLst>
                      </p:cNvPr>
                      <p:cNvSpPr/>
                      <p:nvPr/>
                    </p:nvSpPr>
                    <p:spPr>
                      <a:xfrm flipV="1">
                        <a:off x="6001239" y="2148166"/>
                        <a:ext cx="2362585" cy="1255933"/>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AD5E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3200" b="1" dirty="0">
                          <a:gradFill>
                            <a:gsLst>
                              <a:gs pos="0">
                                <a:srgbClr val="FFFFFF"/>
                              </a:gs>
                              <a:gs pos="100000">
                                <a:srgbClr val="FFFFFF"/>
                              </a:gs>
                            </a:gsLst>
                            <a:lin ang="5400000" scaled="0"/>
                          </a:gradFill>
                          <a:latin typeface="Arial" panose="020B0604020202020204" pitchFamily="34" charset="0"/>
                          <a:cs typeface="Arial" panose="020B0604020202020204" pitchFamily="34" charset="0"/>
                        </a:endParaRPr>
                      </a:p>
                    </p:txBody>
                  </p:sp>
                  <p:sp>
                    <p:nvSpPr>
                      <p:cNvPr id="210" name="Freeform: Shape 209">
                        <a:extLst>
                          <a:ext uri="{FF2B5EF4-FFF2-40B4-BE49-F238E27FC236}">
                            <a16:creationId xmlns:a16="http://schemas.microsoft.com/office/drawing/2014/main" id="{894B5E9A-972A-4C40-B59B-6CFA81CFD6C2}"/>
                          </a:ext>
                        </a:extLst>
                      </p:cNvPr>
                      <p:cNvSpPr/>
                      <p:nvPr/>
                    </p:nvSpPr>
                    <p:spPr>
                      <a:xfrm rot="10800000" flipV="1">
                        <a:off x="5985172" y="2297076"/>
                        <a:ext cx="2362582" cy="1255930"/>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AD5E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3200" b="1" dirty="0">
                          <a:gradFill>
                            <a:gsLst>
                              <a:gs pos="0">
                                <a:srgbClr val="FFFFFF"/>
                              </a:gs>
                              <a:gs pos="100000">
                                <a:srgbClr val="FFFFFF"/>
                              </a:gs>
                            </a:gsLst>
                            <a:lin ang="5400000" scaled="0"/>
                          </a:gradFill>
                          <a:latin typeface="Arial" panose="020B0604020202020204" pitchFamily="34" charset="0"/>
                          <a:cs typeface="Arial" panose="020B0604020202020204" pitchFamily="34" charset="0"/>
                        </a:endParaRPr>
                      </a:p>
                    </p:txBody>
                  </p:sp>
                </p:grpSp>
                <p:pic>
                  <p:nvPicPr>
                    <p:cNvPr id="208" name="Picture 207">
                      <a:extLst>
                        <a:ext uri="{FF2B5EF4-FFF2-40B4-BE49-F238E27FC236}">
                          <a16:creationId xmlns:a16="http://schemas.microsoft.com/office/drawing/2014/main" id="{B21A26CA-03C2-4AC1-BCCC-AF7C1C711D65}"/>
                        </a:ext>
                      </a:extLst>
                    </p:cNvPr>
                    <p:cNvPicPr>
                      <a:picLocks noChangeAspect="1"/>
                    </p:cNvPicPr>
                    <p:nvPr/>
                  </p:nvPicPr>
                  <p:blipFill>
                    <a:blip r:embed="rId8"/>
                    <a:stretch>
                      <a:fillRect/>
                    </a:stretch>
                  </p:blipFill>
                  <p:spPr>
                    <a:xfrm>
                      <a:off x="5451549" y="3643352"/>
                      <a:ext cx="320898" cy="320399"/>
                    </a:xfrm>
                    <a:prstGeom prst="rect">
                      <a:avLst/>
                    </a:prstGeom>
                  </p:spPr>
                </p:pic>
              </p:grpSp>
              <p:grpSp>
                <p:nvGrpSpPr>
                  <p:cNvPr id="211" name="Group 210">
                    <a:extLst>
                      <a:ext uri="{FF2B5EF4-FFF2-40B4-BE49-F238E27FC236}">
                        <a16:creationId xmlns:a16="http://schemas.microsoft.com/office/drawing/2014/main" id="{7D2D7318-CAB6-4250-8712-A2A0564DF6C4}"/>
                      </a:ext>
                    </a:extLst>
                  </p:cNvPr>
                  <p:cNvGrpSpPr/>
                  <p:nvPr/>
                </p:nvGrpSpPr>
                <p:grpSpPr>
                  <a:xfrm flipH="1">
                    <a:off x="6784233" y="2858701"/>
                    <a:ext cx="1895637" cy="395878"/>
                    <a:chOff x="3035448" y="2451541"/>
                    <a:chExt cx="1895637" cy="395878"/>
                  </a:xfrm>
                </p:grpSpPr>
                <p:sp>
                  <p:nvSpPr>
                    <p:cNvPr id="212" name="Rectangle: Rounded Corners 35">
                      <a:extLst>
                        <a:ext uri="{FF2B5EF4-FFF2-40B4-BE49-F238E27FC236}">
                          <a16:creationId xmlns:a16="http://schemas.microsoft.com/office/drawing/2014/main" id="{31D67506-99FF-45C6-B4D0-55844D44EB14}"/>
                        </a:ext>
                      </a:extLst>
                    </p:cNvPr>
                    <p:cNvSpPr/>
                    <p:nvPr/>
                  </p:nvSpPr>
                  <p:spPr bwMode="auto">
                    <a:xfrm>
                      <a:off x="3035448" y="2451541"/>
                      <a:ext cx="1895637" cy="395878"/>
                    </a:xfrm>
                    <a:prstGeom prst="roundRect">
                      <a:avLst/>
                    </a:prstGeom>
                    <a:noFill/>
                    <a:ln w="19050">
                      <a:solidFill>
                        <a:srgbClr val="FF0000"/>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08" tIns="143367" rIns="179208" bIns="143367" numCol="1" spcCol="0" rtlCol="0" fromWordArt="0" anchor="t" anchorCtr="0" forceAA="0" compatLnSpc="1">
                      <a:prstTxWarp prst="textNoShape">
                        <a:avLst/>
                      </a:prstTxWarp>
                      <a:noAutofit/>
                    </a:bodyPr>
                    <a:lstStyle/>
                    <a:p>
                      <a:pPr algn="ctr" defTabSz="913761" fontAlgn="base">
                        <a:lnSpc>
                          <a:spcPct val="90000"/>
                        </a:lnSpc>
                        <a:spcBef>
                          <a:spcPct val="0"/>
                        </a:spcBef>
                        <a:spcAft>
                          <a:spcPct val="0"/>
                        </a:spcAft>
                        <a:defRPr/>
                      </a:pPr>
                      <a:endParaRPr lang="en-US" sz="2000" dirty="0">
                        <a:gradFill>
                          <a:gsLst>
                            <a:gs pos="0">
                              <a:srgbClr val="FFFFFF"/>
                            </a:gs>
                            <a:gs pos="100000">
                              <a:srgbClr val="FFFFFF"/>
                            </a:gs>
                          </a:gsLst>
                          <a:lin ang="5400000" scaled="0"/>
                        </a:gradFill>
                        <a:latin typeface="Segoe UI"/>
                        <a:ea typeface="Segoe UI" pitchFamily="34" charset="0"/>
                        <a:cs typeface="Segoe UI" pitchFamily="34" charset="0"/>
                      </a:endParaRPr>
                    </a:p>
                  </p:txBody>
                </p:sp>
                <p:pic>
                  <p:nvPicPr>
                    <p:cNvPr id="213" name="Picture 212">
                      <a:extLst>
                        <a:ext uri="{FF2B5EF4-FFF2-40B4-BE49-F238E27FC236}">
                          <a16:creationId xmlns:a16="http://schemas.microsoft.com/office/drawing/2014/main" id="{D460F5F9-231B-4DE6-A14D-1EB15F1B86AB}"/>
                        </a:ext>
                      </a:extLst>
                    </p:cNvPr>
                    <p:cNvPicPr>
                      <a:picLocks noChangeAspect="1"/>
                    </p:cNvPicPr>
                    <p:nvPr/>
                  </p:nvPicPr>
                  <p:blipFill rotWithShape="1">
                    <a:blip r:embed="rId2"/>
                    <a:srcRect l="22385" t="19312" b="32035"/>
                    <a:stretch/>
                  </p:blipFill>
                  <p:spPr>
                    <a:xfrm>
                      <a:off x="4077217" y="2536411"/>
                      <a:ext cx="382710" cy="226138"/>
                    </a:xfrm>
                    <a:prstGeom prst="rect">
                      <a:avLst/>
                    </a:prstGeom>
                  </p:spPr>
                </p:pic>
                <p:pic>
                  <p:nvPicPr>
                    <p:cNvPr id="214" name="Picture 213">
                      <a:extLst>
                        <a:ext uri="{FF2B5EF4-FFF2-40B4-BE49-F238E27FC236}">
                          <a16:creationId xmlns:a16="http://schemas.microsoft.com/office/drawing/2014/main" id="{CCF1A5C6-89D7-4C6D-8A7D-473BE5EEDEBC}"/>
                        </a:ext>
                      </a:extLst>
                    </p:cNvPr>
                    <p:cNvPicPr>
                      <a:picLocks noChangeAspect="1"/>
                    </p:cNvPicPr>
                    <p:nvPr/>
                  </p:nvPicPr>
                  <p:blipFill>
                    <a:blip r:embed="rId3"/>
                    <a:stretch>
                      <a:fillRect/>
                    </a:stretch>
                  </p:blipFill>
                  <p:spPr>
                    <a:xfrm>
                      <a:off x="3088396" y="2491082"/>
                      <a:ext cx="779577" cy="316796"/>
                    </a:xfrm>
                    <a:prstGeom prst="rect">
                      <a:avLst/>
                    </a:prstGeom>
                  </p:spPr>
                </p:pic>
                <p:pic>
                  <p:nvPicPr>
                    <p:cNvPr id="215" name="Picture 214">
                      <a:extLst>
                        <a:ext uri="{FF2B5EF4-FFF2-40B4-BE49-F238E27FC236}">
                          <a16:creationId xmlns:a16="http://schemas.microsoft.com/office/drawing/2014/main" id="{00222FCD-3DBE-4F71-B50F-11BF535628E7}"/>
                        </a:ext>
                      </a:extLst>
                    </p:cNvPr>
                    <p:cNvPicPr>
                      <a:picLocks noChangeAspect="1"/>
                    </p:cNvPicPr>
                    <p:nvPr/>
                  </p:nvPicPr>
                  <p:blipFill>
                    <a:blip r:embed="rId4"/>
                    <a:stretch>
                      <a:fillRect/>
                    </a:stretch>
                  </p:blipFill>
                  <p:spPr>
                    <a:xfrm>
                      <a:off x="4573032" y="2475548"/>
                      <a:ext cx="307336" cy="347864"/>
                    </a:xfrm>
                    <a:prstGeom prst="rect">
                      <a:avLst/>
                    </a:prstGeom>
                  </p:spPr>
                </p:pic>
                <p:cxnSp>
                  <p:nvCxnSpPr>
                    <p:cNvPr id="216" name="Straight Connector 215">
                      <a:extLst>
                        <a:ext uri="{FF2B5EF4-FFF2-40B4-BE49-F238E27FC236}">
                          <a16:creationId xmlns:a16="http://schemas.microsoft.com/office/drawing/2014/main" id="{8B50B03D-8A0D-4A30-9AE3-84A709BCD19F}"/>
                        </a:ext>
                      </a:extLst>
                    </p:cNvPr>
                    <p:cNvCxnSpPr>
                      <a:cxnSpLocks/>
                      <a:stCxn id="214" idx="3"/>
                      <a:endCxn id="213" idx="1"/>
                    </p:cNvCxnSpPr>
                    <p:nvPr/>
                  </p:nvCxnSpPr>
                  <p:spPr>
                    <a:xfrm>
                      <a:off x="3867973" y="2649480"/>
                      <a:ext cx="209244" cy="0"/>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a:extLst>
                        <a:ext uri="{FF2B5EF4-FFF2-40B4-BE49-F238E27FC236}">
                          <a16:creationId xmlns:a16="http://schemas.microsoft.com/office/drawing/2014/main" id="{59736D1A-62C6-41EE-82D9-376B12F2454F}"/>
                        </a:ext>
                      </a:extLst>
                    </p:cNvPr>
                    <p:cNvCxnSpPr>
                      <a:cxnSpLocks/>
                      <a:stCxn id="213" idx="3"/>
                    </p:cNvCxnSpPr>
                    <p:nvPr/>
                  </p:nvCxnSpPr>
                  <p:spPr>
                    <a:xfrm>
                      <a:off x="4459927" y="2649480"/>
                      <a:ext cx="113105" cy="0"/>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24" name="Straight Connector 223">
                    <a:extLst>
                      <a:ext uri="{FF2B5EF4-FFF2-40B4-BE49-F238E27FC236}">
                        <a16:creationId xmlns:a16="http://schemas.microsoft.com/office/drawing/2014/main" id="{04012C5E-E726-4781-9787-0FB9CF206894}"/>
                      </a:ext>
                    </a:extLst>
                  </p:cNvPr>
                  <p:cNvCxnSpPr>
                    <a:cxnSpLocks/>
                    <a:stCxn id="212" idx="1"/>
                    <a:endCxn id="208" idx="3"/>
                  </p:cNvCxnSpPr>
                  <p:nvPr/>
                </p:nvCxnSpPr>
                <p:spPr>
                  <a:xfrm>
                    <a:off x="8679870" y="3056640"/>
                    <a:ext cx="312051" cy="1357"/>
                  </a:xfrm>
                  <a:prstGeom prst="line">
                    <a:avLst/>
                  </a:prstGeom>
                  <a:no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cxnSp>
              <p:cxnSp>
                <p:nvCxnSpPr>
                  <p:cNvPr id="225" name="Straight Connector 224">
                    <a:extLst>
                      <a:ext uri="{FF2B5EF4-FFF2-40B4-BE49-F238E27FC236}">
                        <a16:creationId xmlns:a16="http://schemas.microsoft.com/office/drawing/2014/main" id="{7F3D0FB6-A4E2-448D-9572-014945FC5F54}"/>
                      </a:ext>
                    </a:extLst>
                  </p:cNvPr>
                  <p:cNvCxnSpPr>
                    <a:cxnSpLocks/>
                    <a:stCxn id="208" idx="1"/>
                  </p:cNvCxnSpPr>
                  <p:nvPr/>
                </p:nvCxnSpPr>
                <p:spPr>
                  <a:xfrm>
                    <a:off x="9312819" y="3057997"/>
                    <a:ext cx="270798" cy="1509"/>
                  </a:xfrm>
                  <a:prstGeom prst="line">
                    <a:avLst/>
                  </a:prstGeom>
                  <a:no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cxnSp>
              <p:sp>
                <p:nvSpPr>
                  <p:cNvPr id="258" name="Oval 257">
                    <a:extLst>
                      <a:ext uri="{FF2B5EF4-FFF2-40B4-BE49-F238E27FC236}">
                        <a16:creationId xmlns:a16="http://schemas.microsoft.com/office/drawing/2014/main" id="{8E4D422E-F82F-4390-9A6C-75386B862EC9}"/>
                      </a:ext>
                    </a:extLst>
                  </p:cNvPr>
                  <p:cNvSpPr/>
                  <p:nvPr/>
                </p:nvSpPr>
                <p:spPr>
                  <a:xfrm>
                    <a:off x="6774917" y="2985727"/>
                    <a:ext cx="87571" cy="70913"/>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tx1"/>
                      </a:solidFill>
                      <a:latin typeface="Arial Nova" panose="020B0504020202020204" pitchFamily="34" charset="0"/>
                    </a:endParaRPr>
                  </a:p>
                </p:txBody>
              </p:sp>
              <p:grpSp>
                <p:nvGrpSpPr>
                  <p:cNvPr id="228" name="Group 227">
                    <a:extLst>
                      <a:ext uri="{FF2B5EF4-FFF2-40B4-BE49-F238E27FC236}">
                        <a16:creationId xmlns:a16="http://schemas.microsoft.com/office/drawing/2014/main" id="{E532749F-4B4F-4CBD-92B2-17BF390289A2}"/>
                      </a:ext>
                    </a:extLst>
                  </p:cNvPr>
                  <p:cNvGrpSpPr/>
                  <p:nvPr/>
                </p:nvGrpSpPr>
                <p:grpSpPr>
                  <a:xfrm flipH="1">
                    <a:off x="9465147" y="2851309"/>
                    <a:ext cx="928176" cy="410662"/>
                    <a:chOff x="2053511" y="1095298"/>
                    <a:chExt cx="847054" cy="680178"/>
                  </a:xfrm>
                </p:grpSpPr>
                <p:sp>
                  <p:nvSpPr>
                    <p:cNvPr id="230" name="Freeform: Shape 229">
                      <a:extLst>
                        <a:ext uri="{FF2B5EF4-FFF2-40B4-BE49-F238E27FC236}">
                          <a16:creationId xmlns:a16="http://schemas.microsoft.com/office/drawing/2014/main" id="{F6B7F09A-B8C6-4B11-AF36-C8BBA257B347}"/>
                        </a:ext>
                      </a:extLst>
                    </p:cNvPr>
                    <p:cNvSpPr/>
                    <p:nvPr/>
                  </p:nvSpPr>
                  <p:spPr>
                    <a:xfrm rot="10800000">
                      <a:off x="2075169" y="1095298"/>
                      <a:ext cx="825396" cy="605684"/>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DBEB9"/>
                    </a:solidFill>
                    <a:ln w="19050">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1"/>
                    <a:lstStyle/>
                    <a:p>
                      <a:pPr algn="r"/>
                      <a:endParaRPr lang="en-US" sz="1400" b="1" dirty="0">
                        <a:latin typeface="Arial" panose="020B0604020202020204" pitchFamily="34" charset="0"/>
                        <a:cs typeface="Arial" panose="020B0604020202020204" pitchFamily="34" charset="0"/>
                      </a:endParaRPr>
                    </a:p>
                  </p:txBody>
                </p:sp>
                <p:sp>
                  <p:nvSpPr>
                    <p:cNvPr id="231" name="Freeform: Shape 230">
                      <a:extLst>
                        <a:ext uri="{FF2B5EF4-FFF2-40B4-BE49-F238E27FC236}">
                          <a16:creationId xmlns:a16="http://schemas.microsoft.com/office/drawing/2014/main" id="{CB3C00E6-2EEA-4837-8753-72E01EB14C30}"/>
                        </a:ext>
                      </a:extLst>
                    </p:cNvPr>
                    <p:cNvSpPr/>
                    <p:nvPr/>
                  </p:nvSpPr>
                  <p:spPr>
                    <a:xfrm>
                      <a:off x="2053511" y="1169794"/>
                      <a:ext cx="825398" cy="605682"/>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DBEB9"/>
                    </a:solidFill>
                    <a:ln w="19050">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1"/>
                    <a:lstStyle/>
                    <a:p>
                      <a:pPr algn="r"/>
                      <a:endParaRPr lang="en-US" sz="1400" b="1" dirty="0">
                        <a:latin typeface="Arial" panose="020B0604020202020204" pitchFamily="34" charset="0"/>
                        <a:cs typeface="Arial" panose="020B0604020202020204" pitchFamily="34" charset="0"/>
                      </a:endParaRPr>
                    </a:p>
                  </p:txBody>
                </p:sp>
              </p:grpSp>
            </p:grpSp>
            <p:pic>
              <p:nvPicPr>
                <p:cNvPr id="300" name="Picture 299">
                  <a:extLst>
                    <a:ext uri="{FF2B5EF4-FFF2-40B4-BE49-F238E27FC236}">
                      <a16:creationId xmlns:a16="http://schemas.microsoft.com/office/drawing/2014/main" id="{60720362-5F2A-468B-BA15-A018422EE0FB}"/>
                    </a:ext>
                  </a:extLst>
                </p:cNvPr>
                <p:cNvPicPr>
                  <a:picLocks noChangeAspect="1"/>
                </p:cNvPicPr>
                <p:nvPr/>
              </p:nvPicPr>
              <p:blipFill>
                <a:blip r:embed="rId6"/>
                <a:stretch>
                  <a:fillRect/>
                </a:stretch>
              </p:blipFill>
              <p:spPr>
                <a:xfrm>
                  <a:off x="9437938" y="1034188"/>
                  <a:ext cx="740664" cy="345248"/>
                </a:xfrm>
                <a:prstGeom prst="rect">
                  <a:avLst/>
                </a:prstGeom>
              </p:spPr>
            </p:pic>
          </p:grpSp>
          <p:sp>
            <p:nvSpPr>
              <p:cNvPr id="314" name="Rectangle 313">
                <a:extLst>
                  <a:ext uri="{FF2B5EF4-FFF2-40B4-BE49-F238E27FC236}">
                    <a16:creationId xmlns:a16="http://schemas.microsoft.com/office/drawing/2014/main" id="{6D21FE68-A345-4053-8928-89C004FCBACB}"/>
                  </a:ext>
                </a:extLst>
              </p:cNvPr>
              <p:cNvSpPr/>
              <p:nvPr/>
            </p:nvSpPr>
            <p:spPr>
              <a:xfrm>
                <a:off x="8660025" y="2736910"/>
                <a:ext cx="1207926" cy="203076"/>
              </a:xfrm>
              <a:prstGeom prst="rect">
                <a:avLst/>
              </a:prstGeom>
              <a:noFill/>
            </p:spPr>
            <p:txBody>
              <a:bodyPr wrap="none" lIns="0" tIns="0" rIns="0" bIns="0" anchor="ctr" anchorCtr="1">
                <a:noAutofit/>
              </a:bodyPr>
              <a:lstStyle/>
              <a:p>
                <a:pPr algn="ctr"/>
                <a:r>
                  <a:rPr lang="en-US" sz="1200" b="1" dirty="0">
                    <a:latin typeface="Arial" panose="020B0604020202020204" pitchFamily="34" charset="0"/>
                    <a:cs typeface="Arial" panose="020B0604020202020204" pitchFamily="34" charset="0"/>
                  </a:rPr>
                  <a:t>Terminal-1</a:t>
                </a:r>
              </a:p>
            </p:txBody>
          </p:sp>
        </p:grpSp>
        <p:grpSp>
          <p:nvGrpSpPr>
            <p:cNvPr id="6" name="Group 5">
              <a:extLst>
                <a:ext uri="{FF2B5EF4-FFF2-40B4-BE49-F238E27FC236}">
                  <a16:creationId xmlns:a16="http://schemas.microsoft.com/office/drawing/2014/main" id="{A0ACB58B-D425-4B80-A10C-517E58651800}"/>
                </a:ext>
              </a:extLst>
            </p:cNvPr>
            <p:cNvGrpSpPr/>
            <p:nvPr/>
          </p:nvGrpSpPr>
          <p:grpSpPr>
            <a:xfrm>
              <a:off x="6940066" y="2971724"/>
              <a:ext cx="3905230" cy="1068352"/>
              <a:chOff x="6940066" y="2964038"/>
              <a:chExt cx="3905230" cy="1068352"/>
            </a:xfrm>
          </p:grpSpPr>
          <p:grpSp>
            <p:nvGrpSpPr>
              <p:cNvPr id="71" name="Group 70">
                <a:extLst>
                  <a:ext uri="{FF2B5EF4-FFF2-40B4-BE49-F238E27FC236}">
                    <a16:creationId xmlns:a16="http://schemas.microsoft.com/office/drawing/2014/main" id="{65FE61C9-97ED-4F7E-AEA5-527583409D64}"/>
                  </a:ext>
                </a:extLst>
              </p:cNvPr>
              <p:cNvGrpSpPr/>
              <p:nvPr/>
            </p:nvGrpSpPr>
            <p:grpSpPr>
              <a:xfrm>
                <a:off x="6940066" y="3030216"/>
                <a:ext cx="3877256" cy="797568"/>
                <a:chOff x="6658236" y="1812109"/>
                <a:chExt cx="3877256" cy="797568"/>
              </a:xfrm>
            </p:grpSpPr>
            <p:grpSp>
              <p:nvGrpSpPr>
                <p:cNvPr id="111" name="Group 110">
                  <a:extLst>
                    <a:ext uri="{FF2B5EF4-FFF2-40B4-BE49-F238E27FC236}">
                      <a16:creationId xmlns:a16="http://schemas.microsoft.com/office/drawing/2014/main" id="{AEE3D2A0-5453-4DA1-AA5E-FC98B4EBB1EC}"/>
                    </a:ext>
                  </a:extLst>
                </p:cNvPr>
                <p:cNvGrpSpPr/>
                <p:nvPr/>
              </p:nvGrpSpPr>
              <p:grpSpPr>
                <a:xfrm>
                  <a:off x="6658236" y="1812109"/>
                  <a:ext cx="3877256" cy="797568"/>
                  <a:chOff x="6774917" y="2698997"/>
                  <a:chExt cx="3877256" cy="797568"/>
                </a:xfrm>
              </p:grpSpPr>
              <p:grpSp>
                <p:nvGrpSpPr>
                  <p:cNvPr id="112" name="Group 111">
                    <a:extLst>
                      <a:ext uri="{FF2B5EF4-FFF2-40B4-BE49-F238E27FC236}">
                        <a16:creationId xmlns:a16="http://schemas.microsoft.com/office/drawing/2014/main" id="{4B7734CB-CA16-4629-B951-0B8BAA99B47D}"/>
                      </a:ext>
                    </a:extLst>
                  </p:cNvPr>
                  <p:cNvGrpSpPr/>
                  <p:nvPr/>
                </p:nvGrpSpPr>
                <p:grpSpPr>
                  <a:xfrm flipH="1">
                    <a:off x="7746400" y="2698997"/>
                    <a:ext cx="2905773" cy="797568"/>
                    <a:chOff x="2480751" y="3983973"/>
                    <a:chExt cx="6831631" cy="2496708"/>
                  </a:xfrm>
                </p:grpSpPr>
                <p:sp>
                  <p:nvSpPr>
                    <p:cNvPr id="181" name="Rectangle: Rounded Corners 180">
                      <a:extLst>
                        <a:ext uri="{FF2B5EF4-FFF2-40B4-BE49-F238E27FC236}">
                          <a16:creationId xmlns:a16="http://schemas.microsoft.com/office/drawing/2014/main" id="{6F0B05ED-3772-4CF3-9BFA-18830972FDB2}"/>
                        </a:ext>
                      </a:extLst>
                    </p:cNvPr>
                    <p:cNvSpPr/>
                    <p:nvPr/>
                  </p:nvSpPr>
                  <p:spPr>
                    <a:xfrm>
                      <a:off x="2603832" y="3983973"/>
                      <a:ext cx="6708550" cy="2496708"/>
                    </a:xfrm>
                    <a:prstGeom prst="roundRect">
                      <a:avLst>
                        <a:gd name="adj" fmla="val 2541"/>
                      </a:avLst>
                    </a:prstGeom>
                    <a:solidFill>
                      <a:schemeClr val="bg1">
                        <a:lumMod val="95000"/>
                      </a:schemeClr>
                    </a:solidFill>
                    <a:ln w="28575">
                      <a:solidFill>
                        <a:srgbClr val="ABABAB"/>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dirty="0">
                        <a:latin typeface="Arial" panose="020B0604020202020204" pitchFamily="34" charset="0"/>
                        <a:cs typeface="Arial" panose="020B0604020202020204" pitchFamily="34" charset="0"/>
                      </a:endParaRPr>
                    </a:p>
                  </p:txBody>
                </p:sp>
                <p:sp>
                  <p:nvSpPr>
                    <p:cNvPr id="182" name="Rectangle 181">
                      <a:extLst>
                        <a:ext uri="{FF2B5EF4-FFF2-40B4-BE49-F238E27FC236}">
                          <a16:creationId xmlns:a16="http://schemas.microsoft.com/office/drawing/2014/main" id="{5414EE25-E180-431C-8549-F47FA1CE5BCC}"/>
                        </a:ext>
                      </a:extLst>
                    </p:cNvPr>
                    <p:cNvSpPr/>
                    <p:nvPr/>
                  </p:nvSpPr>
                  <p:spPr>
                    <a:xfrm rot="16200000">
                      <a:off x="1987292" y="5172676"/>
                      <a:ext cx="1227518" cy="240599"/>
                    </a:xfrm>
                    <a:prstGeom prst="rect">
                      <a:avLst/>
                    </a:prstGeom>
                    <a:solidFill>
                      <a:schemeClr val="bg1">
                        <a:lumMod val="95000"/>
                      </a:schemeClr>
                    </a:solidFill>
                    <a:ln w="12700">
                      <a:noFill/>
                    </a:ln>
                  </p:spPr>
                  <p:txBody>
                    <a:bodyPr wrap="none" lIns="0" tIns="0" rIns="0" bIns="0" anchor="ctr">
                      <a:noAutofit/>
                    </a:bodyPr>
                    <a:lstStyle/>
                    <a:p>
                      <a:pPr algn="ctr"/>
                      <a:r>
                        <a:rPr lang="en-US" sz="1100" b="1" dirty="0">
                          <a:latin typeface="Arial" panose="020B0604020202020204" pitchFamily="34" charset="0"/>
                          <a:cs typeface="Arial" panose="020B0604020202020204" pitchFamily="34" charset="0"/>
                        </a:rPr>
                        <a:t>NFVI</a:t>
                      </a:r>
                    </a:p>
                  </p:txBody>
                </p:sp>
              </p:grpSp>
              <p:grpSp>
                <p:nvGrpSpPr>
                  <p:cNvPr id="113" name="Group 112">
                    <a:extLst>
                      <a:ext uri="{FF2B5EF4-FFF2-40B4-BE49-F238E27FC236}">
                        <a16:creationId xmlns:a16="http://schemas.microsoft.com/office/drawing/2014/main" id="{0C6EC2A6-5612-4622-8F83-1C1AD5EC61B9}"/>
                      </a:ext>
                    </a:extLst>
                  </p:cNvPr>
                  <p:cNvGrpSpPr/>
                  <p:nvPr/>
                </p:nvGrpSpPr>
                <p:grpSpPr>
                  <a:xfrm flipH="1">
                    <a:off x="8942212" y="2875930"/>
                    <a:ext cx="417494" cy="361420"/>
                    <a:chOff x="5404662" y="3621485"/>
                    <a:chExt cx="417494" cy="361420"/>
                  </a:xfrm>
                </p:grpSpPr>
                <p:grpSp>
                  <p:nvGrpSpPr>
                    <p:cNvPr id="157" name="Group 156">
                      <a:extLst>
                        <a:ext uri="{FF2B5EF4-FFF2-40B4-BE49-F238E27FC236}">
                          <a16:creationId xmlns:a16="http://schemas.microsoft.com/office/drawing/2014/main" id="{03E8F25C-106F-473E-8F5E-D03B25364101}"/>
                        </a:ext>
                      </a:extLst>
                    </p:cNvPr>
                    <p:cNvGrpSpPr/>
                    <p:nvPr/>
                  </p:nvGrpSpPr>
                  <p:grpSpPr>
                    <a:xfrm>
                      <a:off x="5404662" y="3621485"/>
                      <a:ext cx="417494" cy="361420"/>
                      <a:chOff x="5985172" y="2148166"/>
                      <a:chExt cx="2378652" cy="1404840"/>
                    </a:xfrm>
                  </p:grpSpPr>
                  <p:sp>
                    <p:nvSpPr>
                      <p:cNvPr id="161" name="Freeform: Shape 160">
                        <a:extLst>
                          <a:ext uri="{FF2B5EF4-FFF2-40B4-BE49-F238E27FC236}">
                            <a16:creationId xmlns:a16="http://schemas.microsoft.com/office/drawing/2014/main" id="{FCF2FE78-A1F7-47D1-909E-CAFF6FC84D82}"/>
                          </a:ext>
                        </a:extLst>
                      </p:cNvPr>
                      <p:cNvSpPr/>
                      <p:nvPr/>
                    </p:nvSpPr>
                    <p:spPr>
                      <a:xfrm flipV="1">
                        <a:off x="6001239" y="2148166"/>
                        <a:ext cx="2362585" cy="1255933"/>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AD5E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3200" b="1" dirty="0">
                          <a:gradFill>
                            <a:gsLst>
                              <a:gs pos="0">
                                <a:srgbClr val="FFFFFF"/>
                              </a:gs>
                              <a:gs pos="100000">
                                <a:srgbClr val="FFFFFF"/>
                              </a:gs>
                            </a:gsLst>
                            <a:lin ang="5400000" scaled="0"/>
                          </a:gradFill>
                          <a:latin typeface="Arial" panose="020B0604020202020204" pitchFamily="34" charset="0"/>
                          <a:cs typeface="Arial" panose="020B0604020202020204" pitchFamily="34" charset="0"/>
                        </a:endParaRPr>
                      </a:p>
                    </p:txBody>
                  </p:sp>
                  <p:sp>
                    <p:nvSpPr>
                      <p:cNvPr id="162" name="Freeform: Shape 161">
                        <a:extLst>
                          <a:ext uri="{FF2B5EF4-FFF2-40B4-BE49-F238E27FC236}">
                            <a16:creationId xmlns:a16="http://schemas.microsoft.com/office/drawing/2014/main" id="{FDEF168F-F138-4528-A31C-24C967F6775C}"/>
                          </a:ext>
                        </a:extLst>
                      </p:cNvPr>
                      <p:cNvSpPr/>
                      <p:nvPr/>
                    </p:nvSpPr>
                    <p:spPr>
                      <a:xfrm rot="10800000" flipV="1">
                        <a:off x="5985172" y="2297076"/>
                        <a:ext cx="2362582" cy="1255930"/>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AD5E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3200" b="1" dirty="0">
                          <a:gradFill>
                            <a:gsLst>
                              <a:gs pos="0">
                                <a:srgbClr val="FFFFFF"/>
                              </a:gs>
                              <a:gs pos="100000">
                                <a:srgbClr val="FFFFFF"/>
                              </a:gs>
                            </a:gsLst>
                            <a:lin ang="5400000" scaled="0"/>
                          </a:gradFill>
                          <a:latin typeface="Arial" panose="020B0604020202020204" pitchFamily="34" charset="0"/>
                          <a:cs typeface="Arial" panose="020B0604020202020204" pitchFamily="34" charset="0"/>
                        </a:endParaRPr>
                      </a:p>
                    </p:txBody>
                  </p:sp>
                </p:grpSp>
                <p:pic>
                  <p:nvPicPr>
                    <p:cNvPr id="160" name="Picture 159">
                      <a:extLst>
                        <a:ext uri="{FF2B5EF4-FFF2-40B4-BE49-F238E27FC236}">
                          <a16:creationId xmlns:a16="http://schemas.microsoft.com/office/drawing/2014/main" id="{5529A61F-2F28-4042-BFF8-8D3D05091AA3}"/>
                        </a:ext>
                      </a:extLst>
                    </p:cNvPr>
                    <p:cNvPicPr>
                      <a:picLocks noChangeAspect="1"/>
                    </p:cNvPicPr>
                    <p:nvPr/>
                  </p:nvPicPr>
                  <p:blipFill>
                    <a:blip r:embed="rId8"/>
                    <a:stretch>
                      <a:fillRect/>
                    </a:stretch>
                  </p:blipFill>
                  <p:spPr>
                    <a:xfrm>
                      <a:off x="5451549" y="3643352"/>
                      <a:ext cx="320898" cy="320399"/>
                    </a:xfrm>
                    <a:prstGeom prst="rect">
                      <a:avLst/>
                    </a:prstGeom>
                  </p:spPr>
                </p:pic>
              </p:grpSp>
              <p:grpSp>
                <p:nvGrpSpPr>
                  <p:cNvPr id="114" name="Group 113">
                    <a:extLst>
                      <a:ext uri="{FF2B5EF4-FFF2-40B4-BE49-F238E27FC236}">
                        <a16:creationId xmlns:a16="http://schemas.microsoft.com/office/drawing/2014/main" id="{49E81484-971A-445B-93E3-A50B5D7BCBCB}"/>
                      </a:ext>
                    </a:extLst>
                  </p:cNvPr>
                  <p:cNvGrpSpPr/>
                  <p:nvPr/>
                </p:nvGrpSpPr>
                <p:grpSpPr>
                  <a:xfrm flipH="1">
                    <a:off x="6784233" y="2858701"/>
                    <a:ext cx="1895637" cy="395878"/>
                    <a:chOff x="3035448" y="2451541"/>
                    <a:chExt cx="1895637" cy="395878"/>
                  </a:xfrm>
                </p:grpSpPr>
                <p:sp>
                  <p:nvSpPr>
                    <p:cNvPr id="132" name="Rectangle: Rounded Corners 35">
                      <a:extLst>
                        <a:ext uri="{FF2B5EF4-FFF2-40B4-BE49-F238E27FC236}">
                          <a16:creationId xmlns:a16="http://schemas.microsoft.com/office/drawing/2014/main" id="{C171EAC9-6226-4827-9312-083F27CD1E74}"/>
                        </a:ext>
                      </a:extLst>
                    </p:cNvPr>
                    <p:cNvSpPr/>
                    <p:nvPr/>
                  </p:nvSpPr>
                  <p:spPr bwMode="auto">
                    <a:xfrm>
                      <a:off x="3035448" y="2451541"/>
                      <a:ext cx="1895637" cy="395878"/>
                    </a:xfrm>
                    <a:prstGeom prst="roundRect">
                      <a:avLst/>
                    </a:prstGeom>
                    <a:noFill/>
                    <a:ln w="19050">
                      <a:solidFill>
                        <a:srgbClr val="00B0F0"/>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08" tIns="143367" rIns="179208" bIns="143367" numCol="1" spcCol="0" rtlCol="0" fromWordArt="0" anchor="t" anchorCtr="0" forceAA="0" compatLnSpc="1">
                      <a:prstTxWarp prst="textNoShape">
                        <a:avLst/>
                      </a:prstTxWarp>
                      <a:noAutofit/>
                    </a:bodyPr>
                    <a:lstStyle/>
                    <a:p>
                      <a:pPr algn="ctr" defTabSz="913761" fontAlgn="base">
                        <a:lnSpc>
                          <a:spcPct val="90000"/>
                        </a:lnSpc>
                        <a:spcBef>
                          <a:spcPct val="0"/>
                        </a:spcBef>
                        <a:spcAft>
                          <a:spcPct val="0"/>
                        </a:spcAft>
                        <a:defRPr/>
                      </a:pPr>
                      <a:endParaRPr lang="en-US" sz="2000" dirty="0">
                        <a:gradFill>
                          <a:gsLst>
                            <a:gs pos="0">
                              <a:srgbClr val="FFFFFF"/>
                            </a:gs>
                            <a:gs pos="100000">
                              <a:srgbClr val="FFFFFF"/>
                            </a:gs>
                          </a:gsLst>
                          <a:lin ang="5400000" scaled="0"/>
                        </a:gradFill>
                        <a:latin typeface="Segoe UI"/>
                        <a:ea typeface="Segoe UI" pitchFamily="34" charset="0"/>
                        <a:cs typeface="Segoe UI" pitchFamily="34" charset="0"/>
                      </a:endParaRPr>
                    </a:p>
                  </p:txBody>
                </p:sp>
                <p:pic>
                  <p:nvPicPr>
                    <p:cNvPr id="133" name="Picture 132">
                      <a:extLst>
                        <a:ext uri="{FF2B5EF4-FFF2-40B4-BE49-F238E27FC236}">
                          <a16:creationId xmlns:a16="http://schemas.microsoft.com/office/drawing/2014/main" id="{F905F512-A0A4-4DC4-9B01-0EEE376281CB}"/>
                        </a:ext>
                      </a:extLst>
                    </p:cNvPr>
                    <p:cNvPicPr>
                      <a:picLocks noChangeAspect="1"/>
                    </p:cNvPicPr>
                    <p:nvPr/>
                  </p:nvPicPr>
                  <p:blipFill rotWithShape="1">
                    <a:blip r:embed="rId2"/>
                    <a:srcRect l="22385" t="19312" b="32035"/>
                    <a:stretch/>
                  </p:blipFill>
                  <p:spPr>
                    <a:xfrm>
                      <a:off x="4077217" y="2536411"/>
                      <a:ext cx="382710" cy="226138"/>
                    </a:xfrm>
                    <a:prstGeom prst="rect">
                      <a:avLst/>
                    </a:prstGeom>
                  </p:spPr>
                </p:pic>
                <p:pic>
                  <p:nvPicPr>
                    <p:cNvPr id="134" name="Picture 133">
                      <a:extLst>
                        <a:ext uri="{FF2B5EF4-FFF2-40B4-BE49-F238E27FC236}">
                          <a16:creationId xmlns:a16="http://schemas.microsoft.com/office/drawing/2014/main" id="{F54AEE17-F596-4652-A4B4-2D06113F0F4E}"/>
                        </a:ext>
                      </a:extLst>
                    </p:cNvPr>
                    <p:cNvPicPr>
                      <a:picLocks noChangeAspect="1"/>
                    </p:cNvPicPr>
                    <p:nvPr/>
                  </p:nvPicPr>
                  <p:blipFill>
                    <a:blip r:embed="rId3"/>
                    <a:stretch>
                      <a:fillRect/>
                    </a:stretch>
                  </p:blipFill>
                  <p:spPr>
                    <a:xfrm>
                      <a:off x="3088396" y="2491082"/>
                      <a:ext cx="779577" cy="316796"/>
                    </a:xfrm>
                    <a:prstGeom prst="rect">
                      <a:avLst/>
                    </a:prstGeom>
                  </p:spPr>
                </p:pic>
                <p:pic>
                  <p:nvPicPr>
                    <p:cNvPr id="136" name="Picture 135">
                      <a:extLst>
                        <a:ext uri="{FF2B5EF4-FFF2-40B4-BE49-F238E27FC236}">
                          <a16:creationId xmlns:a16="http://schemas.microsoft.com/office/drawing/2014/main" id="{D9526AC5-AB20-4D8D-9BFD-9B6BFE10E585}"/>
                        </a:ext>
                      </a:extLst>
                    </p:cNvPr>
                    <p:cNvPicPr>
                      <a:picLocks noChangeAspect="1"/>
                    </p:cNvPicPr>
                    <p:nvPr/>
                  </p:nvPicPr>
                  <p:blipFill>
                    <a:blip r:embed="rId4"/>
                    <a:stretch>
                      <a:fillRect/>
                    </a:stretch>
                  </p:blipFill>
                  <p:spPr>
                    <a:xfrm>
                      <a:off x="4573032" y="2475548"/>
                      <a:ext cx="307336" cy="347864"/>
                    </a:xfrm>
                    <a:prstGeom prst="rect">
                      <a:avLst/>
                    </a:prstGeom>
                  </p:spPr>
                </p:pic>
                <p:cxnSp>
                  <p:nvCxnSpPr>
                    <p:cNvPr id="153" name="Straight Connector 152">
                      <a:extLst>
                        <a:ext uri="{FF2B5EF4-FFF2-40B4-BE49-F238E27FC236}">
                          <a16:creationId xmlns:a16="http://schemas.microsoft.com/office/drawing/2014/main" id="{C14EF7BC-438A-4799-8932-1A31D1B412ED}"/>
                        </a:ext>
                      </a:extLst>
                    </p:cNvPr>
                    <p:cNvCxnSpPr>
                      <a:cxnSpLocks/>
                      <a:stCxn id="134" idx="3"/>
                      <a:endCxn id="133" idx="1"/>
                    </p:cNvCxnSpPr>
                    <p:nvPr/>
                  </p:nvCxnSpPr>
                  <p:spPr>
                    <a:xfrm>
                      <a:off x="3867973" y="2649480"/>
                      <a:ext cx="209244" cy="0"/>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56" name="Straight Connector 155">
                      <a:extLst>
                        <a:ext uri="{FF2B5EF4-FFF2-40B4-BE49-F238E27FC236}">
                          <a16:creationId xmlns:a16="http://schemas.microsoft.com/office/drawing/2014/main" id="{16E75D0E-DED8-4454-9D28-D61AEF58026F}"/>
                        </a:ext>
                      </a:extLst>
                    </p:cNvPr>
                    <p:cNvCxnSpPr>
                      <a:cxnSpLocks/>
                      <a:stCxn id="133" idx="3"/>
                    </p:cNvCxnSpPr>
                    <p:nvPr/>
                  </p:nvCxnSpPr>
                  <p:spPr>
                    <a:xfrm>
                      <a:off x="4459927" y="2649480"/>
                      <a:ext cx="113105" cy="0"/>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115" name="Straight Connector 114">
                    <a:extLst>
                      <a:ext uri="{FF2B5EF4-FFF2-40B4-BE49-F238E27FC236}">
                        <a16:creationId xmlns:a16="http://schemas.microsoft.com/office/drawing/2014/main" id="{D79D9123-0AEF-45F4-8E95-22F94FF5B7A5}"/>
                      </a:ext>
                    </a:extLst>
                  </p:cNvPr>
                  <p:cNvCxnSpPr>
                    <a:cxnSpLocks/>
                    <a:stCxn id="132" idx="1"/>
                    <a:endCxn id="160" idx="3"/>
                  </p:cNvCxnSpPr>
                  <p:nvPr/>
                </p:nvCxnSpPr>
                <p:spPr>
                  <a:xfrm>
                    <a:off x="8679870" y="3056640"/>
                    <a:ext cx="312051" cy="1357"/>
                  </a:xfrm>
                  <a:prstGeom prst="line">
                    <a:avLst/>
                  </a:prstGeom>
                  <a:noFill/>
                  <a:ln w="22225">
                    <a:solidFill>
                      <a:srgbClr val="00B0F0"/>
                    </a:solidFill>
                  </a:ln>
                </p:spPr>
                <p:style>
                  <a:lnRef idx="2">
                    <a:schemeClr val="accent1">
                      <a:shade val="50000"/>
                    </a:schemeClr>
                  </a:lnRef>
                  <a:fillRef idx="1">
                    <a:schemeClr val="accent1"/>
                  </a:fillRef>
                  <a:effectRef idx="0">
                    <a:schemeClr val="accent1"/>
                  </a:effectRef>
                  <a:fontRef idx="minor">
                    <a:schemeClr val="lt1"/>
                  </a:fontRef>
                </p:style>
              </p:cxnSp>
              <p:cxnSp>
                <p:nvCxnSpPr>
                  <p:cNvPr id="116" name="Straight Connector 115">
                    <a:extLst>
                      <a:ext uri="{FF2B5EF4-FFF2-40B4-BE49-F238E27FC236}">
                        <a16:creationId xmlns:a16="http://schemas.microsoft.com/office/drawing/2014/main" id="{CDD6BE02-9FE3-475C-B0D6-0024B6EC7495}"/>
                      </a:ext>
                    </a:extLst>
                  </p:cNvPr>
                  <p:cNvCxnSpPr>
                    <a:cxnSpLocks/>
                    <a:stCxn id="160" idx="1"/>
                  </p:cNvCxnSpPr>
                  <p:nvPr/>
                </p:nvCxnSpPr>
                <p:spPr>
                  <a:xfrm>
                    <a:off x="9312819" y="3057997"/>
                    <a:ext cx="270798" cy="1509"/>
                  </a:xfrm>
                  <a:prstGeom prst="line">
                    <a:avLst/>
                  </a:prstGeom>
                  <a:noFill/>
                  <a:ln w="22225">
                    <a:solidFill>
                      <a:srgbClr val="00B0F0"/>
                    </a:solidFill>
                  </a:ln>
                </p:spPr>
                <p:style>
                  <a:lnRef idx="2">
                    <a:schemeClr val="accent1">
                      <a:shade val="50000"/>
                    </a:schemeClr>
                  </a:lnRef>
                  <a:fillRef idx="1">
                    <a:schemeClr val="accent1"/>
                  </a:fillRef>
                  <a:effectRef idx="0">
                    <a:schemeClr val="accent1"/>
                  </a:effectRef>
                  <a:fontRef idx="minor">
                    <a:schemeClr val="lt1"/>
                  </a:fontRef>
                </p:style>
              </p:cxnSp>
              <p:sp>
                <p:nvSpPr>
                  <p:cNvPr id="117" name="Oval 116">
                    <a:extLst>
                      <a:ext uri="{FF2B5EF4-FFF2-40B4-BE49-F238E27FC236}">
                        <a16:creationId xmlns:a16="http://schemas.microsoft.com/office/drawing/2014/main" id="{D4BC3999-5F08-4387-86BA-497AD439E9B9}"/>
                      </a:ext>
                    </a:extLst>
                  </p:cNvPr>
                  <p:cNvSpPr/>
                  <p:nvPr/>
                </p:nvSpPr>
                <p:spPr>
                  <a:xfrm>
                    <a:off x="6774917" y="2985727"/>
                    <a:ext cx="87571" cy="70913"/>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tx1"/>
                      </a:solidFill>
                      <a:latin typeface="Arial Nova" panose="020B0504020202020204" pitchFamily="34" charset="0"/>
                    </a:endParaRPr>
                  </a:p>
                </p:txBody>
              </p:sp>
              <p:grpSp>
                <p:nvGrpSpPr>
                  <p:cNvPr id="128" name="Group 127">
                    <a:extLst>
                      <a:ext uri="{FF2B5EF4-FFF2-40B4-BE49-F238E27FC236}">
                        <a16:creationId xmlns:a16="http://schemas.microsoft.com/office/drawing/2014/main" id="{B37461CA-672D-4ACE-B2A2-6F780D605DFE}"/>
                      </a:ext>
                    </a:extLst>
                  </p:cNvPr>
                  <p:cNvGrpSpPr/>
                  <p:nvPr/>
                </p:nvGrpSpPr>
                <p:grpSpPr>
                  <a:xfrm flipH="1">
                    <a:off x="9465147" y="2851309"/>
                    <a:ext cx="928176" cy="410662"/>
                    <a:chOff x="2053511" y="1095298"/>
                    <a:chExt cx="847054" cy="680178"/>
                  </a:xfrm>
                </p:grpSpPr>
                <p:sp>
                  <p:nvSpPr>
                    <p:cNvPr id="130" name="Freeform: Shape 129">
                      <a:extLst>
                        <a:ext uri="{FF2B5EF4-FFF2-40B4-BE49-F238E27FC236}">
                          <a16:creationId xmlns:a16="http://schemas.microsoft.com/office/drawing/2014/main" id="{D2D1A64D-3448-402D-BA42-484494674549}"/>
                        </a:ext>
                      </a:extLst>
                    </p:cNvPr>
                    <p:cNvSpPr/>
                    <p:nvPr/>
                  </p:nvSpPr>
                  <p:spPr>
                    <a:xfrm rot="10800000">
                      <a:off x="2075169" y="1095298"/>
                      <a:ext cx="825396" cy="605684"/>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DBEB9"/>
                    </a:solidFill>
                    <a:ln w="19050">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1"/>
                    <a:lstStyle/>
                    <a:p>
                      <a:pPr algn="r"/>
                      <a:endParaRPr lang="en-US" sz="1400" b="1" dirty="0">
                        <a:latin typeface="Arial" panose="020B0604020202020204" pitchFamily="34" charset="0"/>
                        <a:cs typeface="Arial" panose="020B0604020202020204" pitchFamily="34" charset="0"/>
                      </a:endParaRPr>
                    </a:p>
                  </p:txBody>
                </p:sp>
                <p:sp>
                  <p:nvSpPr>
                    <p:cNvPr id="131" name="Freeform: Shape 130">
                      <a:extLst>
                        <a:ext uri="{FF2B5EF4-FFF2-40B4-BE49-F238E27FC236}">
                          <a16:creationId xmlns:a16="http://schemas.microsoft.com/office/drawing/2014/main" id="{06301B36-B8A6-4253-A95B-DA65E9D5CE18}"/>
                        </a:ext>
                      </a:extLst>
                    </p:cNvPr>
                    <p:cNvSpPr/>
                    <p:nvPr/>
                  </p:nvSpPr>
                  <p:spPr>
                    <a:xfrm>
                      <a:off x="2053511" y="1169794"/>
                      <a:ext cx="825398" cy="605682"/>
                    </a:xfrm>
                    <a:custGeom>
                      <a:avLst/>
                      <a:gdLst>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091281 w 2635748"/>
                        <a:gd name="connsiteY28" fmla="*/ 567416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3414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15093 w 2635748"/>
                        <a:gd name="connsiteY28" fmla="*/ 579322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898400 w 2635748"/>
                        <a:gd name="connsiteY24" fmla="*/ 331672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795881 w 2635748"/>
                        <a:gd name="connsiteY0" fmla="*/ 1560397 h 1563608"/>
                        <a:gd name="connsiteX1" fmla="*/ 607763 w 2635748"/>
                        <a:gd name="connsiteY1" fmla="*/ 1555634 h 1563608"/>
                        <a:gd name="connsiteX2" fmla="*/ 417263 w 2635748"/>
                        <a:gd name="connsiteY2" fmla="*/ 1491341 h 1563608"/>
                        <a:gd name="connsiteX3" fmla="*/ 331538 w 2635748"/>
                        <a:gd name="connsiteY3" fmla="*/ 1379422 h 1563608"/>
                        <a:gd name="connsiteX4" fmla="*/ 312488 w 2635748"/>
                        <a:gd name="connsiteY4" fmla="*/ 1267503 h 1563608"/>
                        <a:gd name="connsiteX5" fmla="*/ 241050 w 2635748"/>
                        <a:gd name="connsiteY5" fmla="*/ 1236547 h 1563608"/>
                        <a:gd name="connsiteX6" fmla="*/ 145800 w 2635748"/>
                        <a:gd name="connsiteY6" fmla="*/ 1186541 h 1563608"/>
                        <a:gd name="connsiteX7" fmla="*/ 76744 w 2635748"/>
                        <a:gd name="connsiteY7" fmla="*/ 1119866 h 1563608"/>
                        <a:gd name="connsiteX8" fmla="*/ 24356 w 2635748"/>
                        <a:gd name="connsiteY8" fmla="*/ 1048428 h 1563608"/>
                        <a:gd name="connsiteX9" fmla="*/ 544 w 2635748"/>
                        <a:gd name="connsiteY9" fmla="*/ 872216 h 1563608"/>
                        <a:gd name="connsiteX10" fmla="*/ 45788 w 2635748"/>
                        <a:gd name="connsiteY10" fmla="*/ 719816 h 1563608"/>
                        <a:gd name="connsiteX11" fmla="*/ 145800 w 2635748"/>
                        <a:gd name="connsiteY11" fmla="*/ 605516 h 1563608"/>
                        <a:gd name="connsiteX12" fmla="*/ 274388 w 2635748"/>
                        <a:gd name="connsiteY12" fmla="*/ 541222 h 1563608"/>
                        <a:gd name="connsiteX13" fmla="*/ 488700 w 2635748"/>
                        <a:gd name="connsiteY13" fmla="*/ 519791 h 1563608"/>
                        <a:gd name="connsiteX14" fmla="*/ 598238 w 2635748"/>
                        <a:gd name="connsiteY14" fmla="*/ 534078 h 1563608"/>
                        <a:gd name="connsiteX15" fmla="*/ 622050 w 2635748"/>
                        <a:gd name="connsiteY15" fmla="*/ 395966 h 1563608"/>
                        <a:gd name="connsiteX16" fmla="*/ 710156 w 2635748"/>
                        <a:gd name="connsiteY16" fmla="*/ 205466 h 1563608"/>
                        <a:gd name="connsiteX17" fmla="*/ 867319 w 2635748"/>
                        <a:gd name="connsiteY17" fmla="*/ 74497 h 1563608"/>
                        <a:gd name="connsiteX18" fmla="*/ 1084013 w 2635748"/>
                        <a:gd name="connsiteY18" fmla="*/ 5441 h 1563608"/>
                        <a:gd name="connsiteX19" fmla="*/ 1348331 w 2635748"/>
                        <a:gd name="connsiteY19" fmla="*/ 17347 h 1563608"/>
                        <a:gd name="connsiteX20" fmla="*/ 1543594 w 2635748"/>
                        <a:gd name="connsiteY20" fmla="*/ 119741 h 1563608"/>
                        <a:gd name="connsiteX21" fmla="*/ 1641225 w 2635748"/>
                        <a:gd name="connsiteY21" fmla="*/ 260234 h 1563608"/>
                        <a:gd name="connsiteX22" fmla="*/ 1676944 w 2635748"/>
                        <a:gd name="connsiteY22" fmla="*/ 355484 h 1563608"/>
                        <a:gd name="connsiteX23" fmla="*/ 1803150 w 2635748"/>
                        <a:gd name="connsiteY23" fmla="*/ 315003 h 1563608"/>
                        <a:gd name="connsiteX24" fmla="*/ 1903163 w 2635748"/>
                        <a:gd name="connsiteY24" fmla="*/ 322147 h 1563608"/>
                        <a:gd name="connsiteX25" fmla="*/ 1969838 w 2635748"/>
                        <a:gd name="connsiteY25" fmla="*/ 355484 h 1563608"/>
                        <a:gd name="connsiteX26" fmla="*/ 2031750 w 2635748"/>
                        <a:gd name="connsiteY26" fmla="*/ 410253 h 1563608"/>
                        <a:gd name="connsiteX27" fmla="*/ 2088900 w 2635748"/>
                        <a:gd name="connsiteY27" fmla="*/ 536459 h 1563608"/>
                        <a:gd name="connsiteX28" fmla="*/ 2105568 w 2635748"/>
                        <a:gd name="connsiteY28" fmla="*/ 584085 h 1563608"/>
                        <a:gd name="connsiteX29" fmla="*/ 2227013 w 2635748"/>
                        <a:gd name="connsiteY29" fmla="*/ 562653 h 1563608"/>
                        <a:gd name="connsiteX30" fmla="*/ 2331788 w 2635748"/>
                        <a:gd name="connsiteY30" fmla="*/ 598372 h 1563608"/>
                        <a:gd name="connsiteX31" fmla="*/ 2465138 w 2635748"/>
                        <a:gd name="connsiteY31" fmla="*/ 686478 h 1563608"/>
                        <a:gd name="connsiteX32" fmla="*/ 2581819 w 2635748"/>
                        <a:gd name="connsiteY32" fmla="*/ 865072 h 1563608"/>
                        <a:gd name="connsiteX33" fmla="*/ 2634206 w 2635748"/>
                        <a:gd name="connsiteY33" fmla="*/ 1034141 h 1563608"/>
                        <a:gd name="connsiteX34" fmla="*/ 2612775 w 2635748"/>
                        <a:gd name="connsiteY34" fmla="*/ 1207972 h 1563608"/>
                        <a:gd name="connsiteX35" fmla="*/ 2522288 w 2635748"/>
                        <a:gd name="connsiteY35" fmla="*/ 1357991 h 1563608"/>
                        <a:gd name="connsiteX36" fmla="*/ 2386556 w 2635748"/>
                        <a:gd name="connsiteY36" fmla="*/ 1462766 h 1563608"/>
                        <a:gd name="connsiteX37" fmla="*/ 2231775 w 2635748"/>
                        <a:gd name="connsiteY37" fmla="*/ 1517534 h 1563608"/>
                        <a:gd name="connsiteX38" fmla="*/ 1967456 w 2635748"/>
                        <a:gd name="connsiteY38" fmla="*/ 1548491 h 1563608"/>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67456 w 2635748"/>
                        <a:gd name="connsiteY38" fmla="*/ 1548491 h 1560352"/>
                        <a:gd name="connsiteX0" fmla="*/ 1967456 w 2635748"/>
                        <a:gd name="connsiteY0" fmla="*/ 1553253 h 1560352"/>
                        <a:gd name="connsiteX1" fmla="*/ 607763 w 2635748"/>
                        <a:gd name="connsiteY1" fmla="*/ 1555634 h 1560352"/>
                        <a:gd name="connsiteX2" fmla="*/ 417263 w 2635748"/>
                        <a:gd name="connsiteY2" fmla="*/ 1491341 h 1560352"/>
                        <a:gd name="connsiteX3" fmla="*/ 331538 w 2635748"/>
                        <a:gd name="connsiteY3" fmla="*/ 1379422 h 1560352"/>
                        <a:gd name="connsiteX4" fmla="*/ 312488 w 2635748"/>
                        <a:gd name="connsiteY4" fmla="*/ 1267503 h 1560352"/>
                        <a:gd name="connsiteX5" fmla="*/ 241050 w 2635748"/>
                        <a:gd name="connsiteY5" fmla="*/ 1236547 h 1560352"/>
                        <a:gd name="connsiteX6" fmla="*/ 145800 w 2635748"/>
                        <a:gd name="connsiteY6" fmla="*/ 1186541 h 1560352"/>
                        <a:gd name="connsiteX7" fmla="*/ 76744 w 2635748"/>
                        <a:gd name="connsiteY7" fmla="*/ 1119866 h 1560352"/>
                        <a:gd name="connsiteX8" fmla="*/ 24356 w 2635748"/>
                        <a:gd name="connsiteY8" fmla="*/ 1048428 h 1560352"/>
                        <a:gd name="connsiteX9" fmla="*/ 544 w 2635748"/>
                        <a:gd name="connsiteY9" fmla="*/ 872216 h 1560352"/>
                        <a:gd name="connsiteX10" fmla="*/ 45788 w 2635748"/>
                        <a:gd name="connsiteY10" fmla="*/ 719816 h 1560352"/>
                        <a:gd name="connsiteX11" fmla="*/ 145800 w 2635748"/>
                        <a:gd name="connsiteY11" fmla="*/ 605516 h 1560352"/>
                        <a:gd name="connsiteX12" fmla="*/ 274388 w 2635748"/>
                        <a:gd name="connsiteY12" fmla="*/ 541222 h 1560352"/>
                        <a:gd name="connsiteX13" fmla="*/ 488700 w 2635748"/>
                        <a:gd name="connsiteY13" fmla="*/ 519791 h 1560352"/>
                        <a:gd name="connsiteX14" fmla="*/ 598238 w 2635748"/>
                        <a:gd name="connsiteY14" fmla="*/ 534078 h 1560352"/>
                        <a:gd name="connsiteX15" fmla="*/ 622050 w 2635748"/>
                        <a:gd name="connsiteY15" fmla="*/ 395966 h 1560352"/>
                        <a:gd name="connsiteX16" fmla="*/ 710156 w 2635748"/>
                        <a:gd name="connsiteY16" fmla="*/ 205466 h 1560352"/>
                        <a:gd name="connsiteX17" fmla="*/ 867319 w 2635748"/>
                        <a:gd name="connsiteY17" fmla="*/ 74497 h 1560352"/>
                        <a:gd name="connsiteX18" fmla="*/ 1084013 w 2635748"/>
                        <a:gd name="connsiteY18" fmla="*/ 5441 h 1560352"/>
                        <a:gd name="connsiteX19" fmla="*/ 1348331 w 2635748"/>
                        <a:gd name="connsiteY19" fmla="*/ 17347 h 1560352"/>
                        <a:gd name="connsiteX20" fmla="*/ 1543594 w 2635748"/>
                        <a:gd name="connsiteY20" fmla="*/ 119741 h 1560352"/>
                        <a:gd name="connsiteX21" fmla="*/ 1641225 w 2635748"/>
                        <a:gd name="connsiteY21" fmla="*/ 260234 h 1560352"/>
                        <a:gd name="connsiteX22" fmla="*/ 1676944 w 2635748"/>
                        <a:gd name="connsiteY22" fmla="*/ 355484 h 1560352"/>
                        <a:gd name="connsiteX23" fmla="*/ 1803150 w 2635748"/>
                        <a:gd name="connsiteY23" fmla="*/ 315003 h 1560352"/>
                        <a:gd name="connsiteX24" fmla="*/ 1903163 w 2635748"/>
                        <a:gd name="connsiteY24" fmla="*/ 322147 h 1560352"/>
                        <a:gd name="connsiteX25" fmla="*/ 1969838 w 2635748"/>
                        <a:gd name="connsiteY25" fmla="*/ 355484 h 1560352"/>
                        <a:gd name="connsiteX26" fmla="*/ 2031750 w 2635748"/>
                        <a:gd name="connsiteY26" fmla="*/ 410253 h 1560352"/>
                        <a:gd name="connsiteX27" fmla="*/ 2088900 w 2635748"/>
                        <a:gd name="connsiteY27" fmla="*/ 536459 h 1560352"/>
                        <a:gd name="connsiteX28" fmla="*/ 2105568 w 2635748"/>
                        <a:gd name="connsiteY28" fmla="*/ 584085 h 1560352"/>
                        <a:gd name="connsiteX29" fmla="*/ 2227013 w 2635748"/>
                        <a:gd name="connsiteY29" fmla="*/ 562653 h 1560352"/>
                        <a:gd name="connsiteX30" fmla="*/ 2331788 w 2635748"/>
                        <a:gd name="connsiteY30" fmla="*/ 598372 h 1560352"/>
                        <a:gd name="connsiteX31" fmla="*/ 2465138 w 2635748"/>
                        <a:gd name="connsiteY31" fmla="*/ 686478 h 1560352"/>
                        <a:gd name="connsiteX32" fmla="*/ 2581819 w 2635748"/>
                        <a:gd name="connsiteY32" fmla="*/ 865072 h 1560352"/>
                        <a:gd name="connsiteX33" fmla="*/ 2634206 w 2635748"/>
                        <a:gd name="connsiteY33" fmla="*/ 1034141 h 1560352"/>
                        <a:gd name="connsiteX34" fmla="*/ 2612775 w 2635748"/>
                        <a:gd name="connsiteY34" fmla="*/ 1207972 h 1560352"/>
                        <a:gd name="connsiteX35" fmla="*/ 2522288 w 2635748"/>
                        <a:gd name="connsiteY35" fmla="*/ 1357991 h 1560352"/>
                        <a:gd name="connsiteX36" fmla="*/ 2386556 w 2635748"/>
                        <a:gd name="connsiteY36" fmla="*/ 1462766 h 1560352"/>
                        <a:gd name="connsiteX37" fmla="*/ 2231775 w 2635748"/>
                        <a:gd name="connsiteY37" fmla="*/ 1517534 h 1560352"/>
                        <a:gd name="connsiteX38" fmla="*/ 1976981 w 2635748"/>
                        <a:gd name="connsiteY38" fmla="*/ 1543729 h 1560352"/>
                        <a:gd name="connsiteX0" fmla="*/ 1969837 w 2635748"/>
                        <a:gd name="connsiteY0" fmla="*/ 1541347 h 1557708"/>
                        <a:gd name="connsiteX1" fmla="*/ 607763 w 2635748"/>
                        <a:gd name="connsiteY1" fmla="*/ 1555634 h 1557708"/>
                        <a:gd name="connsiteX2" fmla="*/ 417263 w 2635748"/>
                        <a:gd name="connsiteY2" fmla="*/ 1491341 h 1557708"/>
                        <a:gd name="connsiteX3" fmla="*/ 331538 w 2635748"/>
                        <a:gd name="connsiteY3" fmla="*/ 1379422 h 1557708"/>
                        <a:gd name="connsiteX4" fmla="*/ 312488 w 2635748"/>
                        <a:gd name="connsiteY4" fmla="*/ 1267503 h 1557708"/>
                        <a:gd name="connsiteX5" fmla="*/ 241050 w 2635748"/>
                        <a:gd name="connsiteY5" fmla="*/ 1236547 h 1557708"/>
                        <a:gd name="connsiteX6" fmla="*/ 145800 w 2635748"/>
                        <a:gd name="connsiteY6" fmla="*/ 1186541 h 1557708"/>
                        <a:gd name="connsiteX7" fmla="*/ 76744 w 2635748"/>
                        <a:gd name="connsiteY7" fmla="*/ 1119866 h 1557708"/>
                        <a:gd name="connsiteX8" fmla="*/ 24356 w 2635748"/>
                        <a:gd name="connsiteY8" fmla="*/ 1048428 h 1557708"/>
                        <a:gd name="connsiteX9" fmla="*/ 544 w 2635748"/>
                        <a:gd name="connsiteY9" fmla="*/ 872216 h 1557708"/>
                        <a:gd name="connsiteX10" fmla="*/ 45788 w 2635748"/>
                        <a:gd name="connsiteY10" fmla="*/ 719816 h 1557708"/>
                        <a:gd name="connsiteX11" fmla="*/ 145800 w 2635748"/>
                        <a:gd name="connsiteY11" fmla="*/ 605516 h 1557708"/>
                        <a:gd name="connsiteX12" fmla="*/ 274388 w 2635748"/>
                        <a:gd name="connsiteY12" fmla="*/ 541222 h 1557708"/>
                        <a:gd name="connsiteX13" fmla="*/ 488700 w 2635748"/>
                        <a:gd name="connsiteY13" fmla="*/ 519791 h 1557708"/>
                        <a:gd name="connsiteX14" fmla="*/ 598238 w 2635748"/>
                        <a:gd name="connsiteY14" fmla="*/ 534078 h 1557708"/>
                        <a:gd name="connsiteX15" fmla="*/ 622050 w 2635748"/>
                        <a:gd name="connsiteY15" fmla="*/ 395966 h 1557708"/>
                        <a:gd name="connsiteX16" fmla="*/ 710156 w 2635748"/>
                        <a:gd name="connsiteY16" fmla="*/ 205466 h 1557708"/>
                        <a:gd name="connsiteX17" fmla="*/ 867319 w 2635748"/>
                        <a:gd name="connsiteY17" fmla="*/ 74497 h 1557708"/>
                        <a:gd name="connsiteX18" fmla="*/ 1084013 w 2635748"/>
                        <a:gd name="connsiteY18" fmla="*/ 5441 h 1557708"/>
                        <a:gd name="connsiteX19" fmla="*/ 1348331 w 2635748"/>
                        <a:gd name="connsiteY19" fmla="*/ 17347 h 1557708"/>
                        <a:gd name="connsiteX20" fmla="*/ 1543594 w 2635748"/>
                        <a:gd name="connsiteY20" fmla="*/ 119741 h 1557708"/>
                        <a:gd name="connsiteX21" fmla="*/ 1641225 w 2635748"/>
                        <a:gd name="connsiteY21" fmla="*/ 260234 h 1557708"/>
                        <a:gd name="connsiteX22" fmla="*/ 1676944 w 2635748"/>
                        <a:gd name="connsiteY22" fmla="*/ 355484 h 1557708"/>
                        <a:gd name="connsiteX23" fmla="*/ 1803150 w 2635748"/>
                        <a:gd name="connsiteY23" fmla="*/ 315003 h 1557708"/>
                        <a:gd name="connsiteX24" fmla="*/ 1903163 w 2635748"/>
                        <a:gd name="connsiteY24" fmla="*/ 322147 h 1557708"/>
                        <a:gd name="connsiteX25" fmla="*/ 1969838 w 2635748"/>
                        <a:gd name="connsiteY25" fmla="*/ 355484 h 1557708"/>
                        <a:gd name="connsiteX26" fmla="*/ 2031750 w 2635748"/>
                        <a:gd name="connsiteY26" fmla="*/ 410253 h 1557708"/>
                        <a:gd name="connsiteX27" fmla="*/ 2088900 w 2635748"/>
                        <a:gd name="connsiteY27" fmla="*/ 536459 h 1557708"/>
                        <a:gd name="connsiteX28" fmla="*/ 2105568 w 2635748"/>
                        <a:gd name="connsiteY28" fmla="*/ 584085 h 1557708"/>
                        <a:gd name="connsiteX29" fmla="*/ 2227013 w 2635748"/>
                        <a:gd name="connsiteY29" fmla="*/ 562653 h 1557708"/>
                        <a:gd name="connsiteX30" fmla="*/ 2331788 w 2635748"/>
                        <a:gd name="connsiteY30" fmla="*/ 598372 h 1557708"/>
                        <a:gd name="connsiteX31" fmla="*/ 2465138 w 2635748"/>
                        <a:gd name="connsiteY31" fmla="*/ 686478 h 1557708"/>
                        <a:gd name="connsiteX32" fmla="*/ 2581819 w 2635748"/>
                        <a:gd name="connsiteY32" fmla="*/ 865072 h 1557708"/>
                        <a:gd name="connsiteX33" fmla="*/ 2634206 w 2635748"/>
                        <a:gd name="connsiteY33" fmla="*/ 1034141 h 1557708"/>
                        <a:gd name="connsiteX34" fmla="*/ 2612775 w 2635748"/>
                        <a:gd name="connsiteY34" fmla="*/ 1207972 h 1557708"/>
                        <a:gd name="connsiteX35" fmla="*/ 2522288 w 2635748"/>
                        <a:gd name="connsiteY35" fmla="*/ 1357991 h 1557708"/>
                        <a:gd name="connsiteX36" fmla="*/ 2386556 w 2635748"/>
                        <a:gd name="connsiteY36" fmla="*/ 1462766 h 1557708"/>
                        <a:gd name="connsiteX37" fmla="*/ 2231775 w 2635748"/>
                        <a:gd name="connsiteY37" fmla="*/ 1517534 h 1557708"/>
                        <a:gd name="connsiteX38" fmla="*/ 1976981 w 2635748"/>
                        <a:gd name="connsiteY38" fmla="*/ 1543729 h 1557708"/>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76981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4125 w 2635748"/>
                        <a:gd name="connsiteY38" fmla="*/ 1543729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65075 w 2635748"/>
                        <a:gd name="connsiteY38"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58502"/>
                        <a:gd name="connsiteX1" fmla="*/ 607763 w 2635748"/>
                        <a:gd name="connsiteY1" fmla="*/ 1555634 h 1558502"/>
                        <a:gd name="connsiteX2" fmla="*/ 417263 w 2635748"/>
                        <a:gd name="connsiteY2" fmla="*/ 1491341 h 1558502"/>
                        <a:gd name="connsiteX3" fmla="*/ 331538 w 2635748"/>
                        <a:gd name="connsiteY3" fmla="*/ 1379422 h 1558502"/>
                        <a:gd name="connsiteX4" fmla="*/ 312488 w 2635748"/>
                        <a:gd name="connsiteY4" fmla="*/ 1267503 h 1558502"/>
                        <a:gd name="connsiteX5" fmla="*/ 241050 w 2635748"/>
                        <a:gd name="connsiteY5" fmla="*/ 1236547 h 1558502"/>
                        <a:gd name="connsiteX6" fmla="*/ 145800 w 2635748"/>
                        <a:gd name="connsiteY6" fmla="*/ 1186541 h 1558502"/>
                        <a:gd name="connsiteX7" fmla="*/ 76744 w 2635748"/>
                        <a:gd name="connsiteY7" fmla="*/ 1119866 h 1558502"/>
                        <a:gd name="connsiteX8" fmla="*/ 24356 w 2635748"/>
                        <a:gd name="connsiteY8" fmla="*/ 1048428 h 1558502"/>
                        <a:gd name="connsiteX9" fmla="*/ 544 w 2635748"/>
                        <a:gd name="connsiteY9" fmla="*/ 872216 h 1558502"/>
                        <a:gd name="connsiteX10" fmla="*/ 45788 w 2635748"/>
                        <a:gd name="connsiteY10" fmla="*/ 719816 h 1558502"/>
                        <a:gd name="connsiteX11" fmla="*/ 145800 w 2635748"/>
                        <a:gd name="connsiteY11" fmla="*/ 605516 h 1558502"/>
                        <a:gd name="connsiteX12" fmla="*/ 274388 w 2635748"/>
                        <a:gd name="connsiteY12" fmla="*/ 541222 h 1558502"/>
                        <a:gd name="connsiteX13" fmla="*/ 488700 w 2635748"/>
                        <a:gd name="connsiteY13" fmla="*/ 519791 h 1558502"/>
                        <a:gd name="connsiteX14" fmla="*/ 598238 w 2635748"/>
                        <a:gd name="connsiteY14" fmla="*/ 534078 h 1558502"/>
                        <a:gd name="connsiteX15" fmla="*/ 622050 w 2635748"/>
                        <a:gd name="connsiteY15" fmla="*/ 395966 h 1558502"/>
                        <a:gd name="connsiteX16" fmla="*/ 710156 w 2635748"/>
                        <a:gd name="connsiteY16" fmla="*/ 205466 h 1558502"/>
                        <a:gd name="connsiteX17" fmla="*/ 867319 w 2635748"/>
                        <a:gd name="connsiteY17" fmla="*/ 74497 h 1558502"/>
                        <a:gd name="connsiteX18" fmla="*/ 1084013 w 2635748"/>
                        <a:gd name="connsiteY18" fmla="*/ 5441 h 1558502"/>
                        <a:gd name="connsiteX19" fmla="*/ 1348331 w 2635748"/>
                        <a:gd name="connsiteY19" fmla="*/ 17347 h 1558502"/>
                        <a:gd name="connsiteX20" fmla="*/ 1543594 w 2635748"/>
                        <a:gd name="connsiteY20" fmla="*/ 119741 h 1558502"/>
                        <a:gd name="connsiteX21" fmla="*/ 1641225 w 2635748"/>
                        <a:gd name="connsiteY21" fmla="*/ 260234 h 1558502"/>
                        <a:gd name="connsiteX22" fmla="*/ 1676944 w 2635748"/>
                        <a:gd name="connsiteY22" fmla="*/ 355484 h 1558502"/>
                        <a:gd name="connsiteX23" fmla="*/ 1803150 w 2635748"/>
                        <a:gd name="connsiteY23" fmla="*/ 315003 h 1558502"/>
                        <a:gd name="connsiteX24" fmla="*/ 1903163 w 2635748"/>
                        <a:gd name="connsiteY24" fmla="*/ 322147 h 1558502"/>
                        <a:gd name="connsiteX25" fmla="*/ 1969838 w 2635748"/>
                        <a:gd name="connsiteY25" fmla="*/ 355484 h 1558502"/>
                        <a:gd name="connsiteX26" fmla="*/ 2031750 w 2635748"/>
                        <a:gd name="connsiteY26" fmla="*/ 410253 h 1558502"/>
                        <a:gd name="connsiteX27" fmla="*/ 2088900 w 2635748"/>
                        <a:gd name="connsiteY27" fmla="*/ 536459 h 1558502"/>
                        <a:gd name="connsiteX28" fmla="*/ 2105568 w 2635748"/>
                        <a:gd name="connsiteY28" fmla="*/ 584085 h 1558502"/>
                        <a:gd name="connsiteX29" fmla="*/ 2227013 w 2635748"/>
                        <a:gd name="connsiteY29" fmla="*/ 562653 h 1558502"/>
                        <a:gd name="connsiteX30" fmla="*/ 2331788 w 2635748"/>
                        <a:gd name="connsiteY30" fmla="*/ 598372 h 1558502"/>
                        <a:gd name="connsiteX31" fmla="*/ 2465138 w 2635748"/>
                        <a:gd name="connsiteY31" fmla="*/ 686478 h 1558502"/>
                        <a:gd name="connsiteX32" fmla="*/ 2581819 w 2635748"/>
                        <a:gd name="connsiteY32" fmla="*/ 865072 h 1558502"/>
                        <a:gd name="connsiteX33" fmla="*/ 2634206 w 2635748"/>
                        <a:gd name="connsiteY33" fmla="*/ 1034141 h 1558502"/>
                        <a:gd name="connsiteX34" fmla="*/ 2612775 w 2635748"/>
                        <a:gd name="connsiteY34" fmla="*/ 1207972 h 1558502"/>
                        <a:gd name="connsiteX35" fmla="*/ 2522288 w 2635748"/>
                        <a:gd name="connsiteY35" fmla="*/ 1357991 h 1558502"/>
                        <a:gd name="connsiteX36" fmla="*/ 2386556 w 2635748"/>
                        <a:gd name="connsiteY36" fmla="*/ 1462766 h 1558502"/>
                        <a:gd name="connsiteX37" fmla="*/ 2231775 w 2635748"/>
                        <a:gd name="connsiteY37" fmla="*/ 1517534 h 1558502"/>
                        <a:gd name="connsiteX38" fmla="*/ 1987839 w 2635748"/>
                        <a:gd name="connsiteY38" fmla="*/ 1542837 h 1558502"/>
                        <a:gd name="connsiteX39" fmla="*/ 1965075 w 2635748"/>
                        <a:gd name="connsiteY39" fmla="*/ 1548491 h 155850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312"/>
                        <a:gd name="connsiteX1" fmla="*/ 607763 w 2635748"/>
                        <a:gd name="connsiteY1" fmla="*/ 1555634 h 1560312"/>
                        <a:gd name="connsiteX2" fmla="*/ 360113 w 2635748"/>
                        <a:gd name="connsiteY2" fmla="*/ 1465147 h 1560312"/>
                        <a:gd name="connsiteX3" fmla="*/ 331538 w 2635748"/>
                        <a:gd name="connsiteY3" fmla="*/ 1379422 h 1560312"/>
                        <a:gd name="connsiteX4" fmla="*/ 312488 w 2635748"/>
                        <a:gd name="connsiteY4" fmla="*/ 1267503 h 1560312"/>
                        <a:gd name="connsiteX5" fmla="*/ 241050 w 2635748"/>
                        <a:gd name="connsiteY5" fmla="*/ 1236547 h 1560312"/>
                        <a:gd name="connsiteX6" fmla="*/ 145800 w 2635748"/>
                        <a:gd name="connsiteY6" fmla="*/ 1186541 h 1560312"/>
                        <a:gd name="connsiteX7" fmla="*/ 76744 w 2635748"/>
                        <a:gd name="connsiteY7" fmla="*/ 1119866 h 1560312"/>
                        <a:gd name="connsiteX8" fmla="*/ 24356 w 2635748"/>
                        <a:gd name="connsiteY8" fmla="*/ 1048428 h 1560312"/>
                        <a:gd name="connsiteX9" fmla="*/ 544 w 2635748"/>
                        <a:gd name="connsiteY9" fmla="*/ 872216 h 1560312"/>
                        <a:gd name="connsiteX10" fmla="*/ 45788 w 2635748"/>
                        <a:gd name="connsiteY10" fmla="*/ 719816 h 1560312"/>
                        <a:gd name="connsiteX11" fmla="*/ 145800 w 2635748"/>
                        <a:gd name="connsiteY11" fmla="*/ 605516 h 1560312"/>
                        <a:gd name="connsiteX12" fmla="*/ 274388 w 2635748"/>
                        <a:gd name="connsiteY12" fmla="*/ 541222 h 1560312"/>
                        <a:gd name="connsiteX13" fmla="*/ 488700 w 2635748"/>
                        <a:gd name="connsiteY13" fmla="*/ 519791 h 1560312"/>
                        <a:gd name="connsiteX14" fmla="*/ 598238 w 2635748"/>
                        <a:gd name="connsiteY14" fmla="*/ 534078 h 1560312"/>
                        <a:gd name="connsiteX15" fmla="*/ 622050 w 2635748"/>
                        <a:gd name="connsiteY15" fmla="*/ 395966 h 1560312"/>
                        <a:gd name="connsiteX16" fmla="*/ 710156 w 2635748"/>
                        <a:gd name="connsiteY16" fmla="*/ 205466 h 1560312"/>
                        <a:gd name="connsiteX17" fmla="*/ 867319 w 2635748"/>
                        <a:gd name="connsiteY17" fmla="*/ 74497 h 1560312"/>
                        <a:gd name="connsiteX18" fmla="*/ 1084013 w 2635748"/>
                        <a:gd name="connsiteY18" fmla="*/ 5441 h 1560312"/>
                        <a:gd name="connsiteX19" fmla="*/ 1348331 w 2635748"/>
                        <a:gd name="connsiteY19" fmla="*/ 17347 h 1560312"/>
                        <a:gd name="connsiteX20" fmla="*/ 1543594 w 2635748"/>
                        <a:gd name="connsiteY20" fmla="*/ 119741 h 1560312"/>
                        <a:gd name="connsiteX21" fmla="*/ 1641225 w 2635748"/>
                        <a:gd name="connsiteY21" fmla="*/ 260234 h 1560312"/>
                        <a:gd name="connsiteX22" fmla="*/ 1676944 w 2635748"/>
                        <a:gd name="connsiteY22" fmla="*/ 355484 h 1560312"/>
                        <a:gd name="connsiteX23" fmla="*/ 1803150 w 2635748"/>
                        <a:gd name="connsiteY23" fmla="*/ 315003 h 1560312"/>
                        <a:gd name="connsiteX24" fmla="*/ 1903163 w 2635748"/>
                        <a:gd name="connsiteY24" fmla="*/ 322147 h 1560312"/>
                        <a:gd name="connsiteX25" fmla="*/ 1969838 w 2635748"/>
                        <a:gd name="connsiteY25" fmla="*/ 355484 h 1560312"/>
                        <a:gd name="connsiteX26" fmla="*/ 2031750 w 2635748"/>
                        <a:gd name="connsiteY26" fmla="*/ 410253 h 1560312"/>
                        <a:gd name="connsiteX27" fmla="*/ 2088900 w 2635748"/>
                        <a:gd name="connsiteY27" fmla="*/ 536459 h 1560312"/>
                        <a:gd name="connsiteX28" fmla="*/ 2105568 w 2635748"/>
                        <a:gd name="connsiteY28" fmla="*/ 584085 h 1560312"/>
                        <a:gd name="connsiteX29" fmla="*/ 2227013 w 2635748"/>
                        <a:gd name="connsiteY29" fmla="*/ 562653 h 1560312"/>
                        <a:gd name="connsiteX30" fmla="*/ 2331788 w 2635748"/>
                        <a:gd name="connsiteY30" fmla="*/ 598372 h 1560312"/>
                        <a:gd name="connsiteX31" fmla="*/ 2465138 w 2635748"/>
                        <a:gd name="connsiteY31" fmla="*/ 686478 h 1560312"/>
                        <a:gd name="connsiteX32" fmla="*/ 2581819 w 2635748"/>
                        <a:gd name="connsiteY32" fmla="*/ 865072 h 1560312"/>
                        <a:gd name="connsiteX33" fmla="*/ 2634206 w 2635748"/>
                        <a:gd name="connsiteY33" fmla="*/ 1034141 h 1560312"/>
                        <a:gd name="connsiteX34" fmla="*/ 2612775 w 2635748"/>
                        <a:gd name="connsiteY34" fmla="*/ 1207972 h 1560312"/>
                        <a:gd name="connsiteX35" fmla="*/ 2522288 w 2635748"/>
                        <a:gd name="connsiteY35" fmla="*/ 1357991 h 1560312"/>
                        <a:gd name="connsiteX36" fmla="*/ 2386556 w 2635748"/>
                        <a:gd name="connsiteY36" fmla="*/ 1462766 h 1560312"/>
                        <a:gd name="connsiteX37" fmla="*/ 2231775 w 2635748"/>
                        <a:gd name="connsiteY37" fmla="*/ 1517534 h 1560312"/>
                        <a:gd name="connsiteX38" fmla="*/ 1987839 w 2635748"/>
                        <a:gd name="connsiteY38" fmla="*/ 1542837 h 1560312"/>
                        <a:gd name="connsiteX39" fmla="*/ 1965075 w 2635748"/>
                        <a:gd name="connsiteY39" fmla="*/ 1548491 h 1560312"/>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60145"/>
                        <a:gd name="connsiteX1" fmla="*/ 607763 w 2635748"/>
                        <a:gd name="connsiteY1" fmla="*/ 1555634 h 1560145"/>
                        <a:gd name="connsiteX2" fmla="*/ 345826 w 2635748"/>
                        <a:gd name="connsiteY2" fmla="*/ 1467528 h 1560145"/>
                        <a:gd name="connsiteX3" fmla="*/ 331538 w 2635748"/>
                        <a:gd name="connsiteY3" fmla="*/ 1379422 h 1560145"/>
                        <a:gd name="connsiteX4" fmla="*/ 312488 w 2635748"/>
                        <a:gd name="connsiteY4" fmla="*/ 1267503 h 1560145"/>
                        <a:gd name="connsiteX5" fmla="*/ 241050 w 2635748"/>
                        <a:gd name="connsiteY5" fmla="*/ 1236547 h 1560145"/>
                        <a:gd name="connsiteX6" fmla="*/ 145800 w 2635748"/>
                        <a:gd name="connsiteY6" fmla="*/ 1186541 h 1560145"/>
                        <a:gd name="connsiteX7" fmla="*/ 76744 w 2635748"/>
                        <a:gd name="connsiteY7" fmla="*/ 1119866 h 1560145"/>
                        <a:gd name="connsiteX8" fmla="*/ 24356 w 2635748"/>
                        <a:gd name="connsiteY8" fmla="*/ 1048428 h 1560145"/>
                        <a:gd name="connsiteX9" fmla="*/ 544 w 2635748"/>
                        <a:gd name="connsiteY9" fmla="*/ 872216 h 1560145"/>
                        <a:gd name="connsiteX10" fmla="*/ 45788 w 2635748"/>
                        <a:gd name="connsiteY10" fmla="*/ 719816 h 1560145"/>
                        <a:gd name="connsiteX11" fmla="*/ 145800 w 2635748"/>
                        <a:gd name="connsiteY11" fmla="*/ 605516 h 1560145"/>
                        <a:gd name="connsiteX12" fmla="*/ 274388 w 2635748"/>
                        <a:gd name="connsiteY12" fmla="*/ 541222 h 1560145"/>
                        <a:gd name="connsiteX13" fmla="*/ 488700 w 2635748"/>
                        <a:gd name="connsiteY13" fmla="*/ 519791 h 1560145"/>
                        <a:gd name="connsiteX14" fmla="*/ 598238 w 2635748"/>
                        <a:gd name="connsiteY14" fmla="*/ 534078 h 1560145"/>
                        <a:gd name="connsiteX15" fmla="*/ 622050 w 2635748"/>
                        <a:gd name="connsiteY15" fmla="*/ 395966 h 1560145"/>
                        <a:gd name="connsiteX16" fmla="*/ 710156 w 2635748"/>
                        <a:gd name="connsiteY16" fmla="*/ 205466 h 1560145"/>
                        <a:gd name="connsiteX17" fmla="*/ 867319 w 2635748"/>
                        <a:gd name="connsiteY17" fmla="*/ 74497 h 1560145"/>
                        <a:gd name="connsiteX18" fmla="*/ 1084013 w 2635748"/>
                        <a:gd name="connsiteY18" fmla="*/ 5441 h 1560145"/>
                        <a:gd name="connsiteX19" fmla="*/ 1348331 w 2635748"/>
                        <a:gd name="connsiteY19" fmla="*/ 17347 h 1560145"/>
                        <a:gd name="connsiteX20" fmla="*/ 1543594 w 2635748"/>
                        <a:gd name="connsiteY20" fmla="*/ 119741 h 1560145"/>
                        <a:gd name="connsiteX21" fmla="*/ 1641225 w 2635748"/>
                        <a:gd name="connsiteY21" fmla="*/ 260234 h 1560145"/>
                        <a:gd name="connsiteX22" fmla="*/ 1676944 w 2635748"/>
                        <a:gd name="connsiteY22" fmla="*/ 355484 h 1560145"/>
                        <a:gd name="connsiteX23" fmla="*/ 1803150 w 2635748"/>
                        <a:gd name="connsiteY23" fmla="*/ 315003 h 1560145"/>
                        <a:gd name="connsiteX24" fmla="*/ 1903163 w 2635748"/>
                        <a:gd name="connsiteY24" fmla="*/ 322147 h 1560145"/>
                        <a:gd name="connsiteX25" fmla="*/ 1969838 w 2635748"/>
                        <a:gd name="connsiteY25" fmla="*/ 355484 h 1560145"/>
                        <a:gd name="connsiteX26" fmla="*/ 2031750 w 2635748"/>
                        <a:gd name="connsiteY26" fmla="*/ 410253 h 1560145"/>
                        <a:gd name="connsiteX27" fmla="*/ 2088900 w 2635748"/>
                        <a:gd name="connsiteY27" fmla="*/ 536459 h 1560145"/>
                        <a:gd name="connsiteX28" fmla="*/ 2105568 w 2635748"/>
                        <a:gd name="connsiteY28" fmla="*/ 584085 h 1560145"/>
                        <a:gd name="connsiteX29" fmla="*/ 2227013 w 2635748"/>
                        <a:gd name="connsiteY29" fmla="*/ 562653 h 1560145"/>
                        <a:gd name="connsiteX30" fmla="*/ 2331788 w 2635748"/>
                        <a:gd name="connsiteY30" fmla="*/ 598372 h 1560145"/>
                        <a:gd name="connsiteX31" fmla="*/ 2465138 w 2635748"/>
                        <a:gd name="connsiteY31" fmla="*/ 686478 h 1560145"/>
                        <a:gd name="connsiteX32" fmla="*/ 2581819 w 2635748"/>
                        <a:gd name="connsiteY32" fmla="*/ 865072 h 1560145"/>
                        <a:gd name="connsiteX33" fmla="*/ 2634206 w 2635748"/>
                        <a:gd name="connsiteY33" fmla="*/ 1034141 h 1560145"/>
                        <a:gd name="connsiteX34" fmla="*/ 2612775 w 2635748"/>
                        <a:gd name="connsiteY34" fmla="*/ 1207972 h 1560145"/>
                        <a:gd name="connsiteX35" fmla="*/ 2522288 w 2635748"/>
                        <a:gd name="connsiteY35" fmla="*/ 1357991 h 1560145"/>
                        <a:gd name="connsiteX36" fmla="*/ 2386556 w 2635748"/>
                        <a:gd name="connsiteY36" fmla="*/ 1462766 h 1560145"/>
                        <a:gd name="connsiteX37" fmla="*/ 2231775 w 2635748"/>
                        <a:gd name="connsiteY37" fmla="*/ 1517534 h 1560145"/>
                        <a:gd name="connsiteX38" fmla="*/ 1987839 w 2635748"/>
                        <a:gd name="connsiteY38" fmla="*/ 1542837 h 1560145"/>
                        <a:gd name="connsiteX39" fmla="*/ 1965075 w 2635748"/>
                        <a:gd name="connsiteY39" fmla="*/ 1548491 h 156014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9315"/>
                        <a:gd name="connsiteX1" fmla="*/ 607763 w 2635748"/>
                        <a:gd name="connsiteY1" fmla="*/ 1555634 h 1559315"/>
                        <a:gd name="connsiteX2" fmla="*/ 341064 w 2635748"/>
                        <a:gd name="connsiteY2" fmla="*/ 1479434 h 1559315"/>
                        <a:gd name="connsiteX3" fmla="*/ 331538 w 2635748"/>
                        <a:gd name="connsiteY3" fmla="*/ 1379422 h 1559315"/>
                        <a:gd name="connsiteX4" fmla="*/ 312488 w 2635748"/>
                        <a:gd name="connsiteY4" fmla="*/ 1267503 h 1559315"/>
                        <a:gd name="connsiteX5" fmla="*/ 241050 w 2635748"/>
                        <a:gd name="connsiteY5" fmla="*/ 1236547 h 1559315"/>
                        <a:gd name="connsiteX6" fmla="*/ 145800 w 2635748"/>
                        <a:gd name="connsiteY6" fmla="*/ 1186541 h 1559315"/>
                        <a:gd name="connsiteX7" fmla="*/ 76744 w 2635748"/>
                        <a:gd name="connsiteY7" fmla="*/ 1119866 h 1559315"/>
                        <a:gd name="connsiteX8" fmla="*/ 24356 w 2635748"/>
                        <a:gd name="connsiteY8" fmla="*/ 1048428 h 1559315"/>
                        <a:gd name="connsiteX9" fmla="*/ 544 w 2635748"/>
                        <a:gd name="connsiteY9" fmla="*/ 872216 h 1559315"/>
                        <a:gd name="connsiteX10" fmla="*/ 45788 w 2635748"/>
                        <a:gd name="connsiteY10" fmla="*/ 719816 h 1559315"/>
                        <a:gd name="connsiteX11" fmla="*/ 145800 w 2635748"/>
                        <a:gd name="connsiteY11" fmla="*/ 605516 h 1559315"/>
                        <a:gd name="connsiteX12" fmla="*/ 274388 w 2635748"/>
                        <a:gd name="connsiteY12" fmla="*/ 541222 h 1559315"/>
                        <a:gd name="connsiteX13" fmla="*/ 488700 w 2635748"/>
                        <a:gd name="connsiteY13" fmla="*/ 519791 h 1559315"/>
                        <a:gd name="connsiteX14" fmla="*/ 598238 w 2635748"/>
                        <a:gd name="connsiteY14" fmla="*/ 534078 h 1559315"/>
                        <a:gd name="connsiteX15" fmla="*/ 622050 w 2635748"/>
                        <a:gd name="connsiteY15" fmla="*/ 395966 h 1559315"/>
                        <a:gd name="connsiteX16" fmla="*/ 710156 w 2635748"/>
                        <a:gd name="connsiteY16" fmla="*/ 205466 h 1559315"/>
                        <a:gd name="connsiteX17" fmla="*/ 867319 w 2635748"/>
                        <a:gd name="connsiteY17" fmla="*/ 74497 h 1559315"/>
                        <a:gd name="connsiteX18" fmla="*/ 1084013 w 2635748"/>
                        <a:gd name="connsiteY18" fmla="*/ 5441 h 1559315"/>
                        <a:gd name="connsiteX19" fmla="*/ 1348331 w 2635748"/>
                        <a:gd name="connsiteY19" fmla="*/ 17347 h 1559315"/>
                        <a:gd name="connsiteX20" fmla="*/ 1543594 w 2635748"/>
                        <a:gd name="connsiteY20" fmla="*/ 119741 h 1559315"/>
                        <a:gd name="connsiteX21" fmla="*/ 1641225 w 2635748"/>
                        <a:gd name="connsiteY21" fmla="*/ 260234 h 1559315"/>
                        <a:gd name="connsiteX22" fmla="*/ 1676944 w 2635748"/>
                        <a:gd name="connsiteY22" fmla="*/ 355484 h 1559315"/>
                        <a:gd name="connsiteX23" fmla="*/ 1803150 w 2635748"/>
                        <a:gd name="connsiteY23" fmla="*/ 315003 h 1559315"/>
                        <a:gd name="connsiteX24" fmla="*/ 1903163 w 2635748"/>
                        <a:gd name="connsiteY24" fmla="*/ 322147 h 1559315"/>
                        <a:gd name="connsiteX25" fmla="*/ 1969838 w 2635748"/>
                        <a:gd name="connsiteY25" fmla="*/ 355484 h 1559315"/>
                        <a:gd name="connsiteX26" fmla="*/ 2031750 w 2635748"/>
                        <a:gd name="connsiteY26" fmla="*/ 410253 h 1559315"/>
                        <a:gd name="connsiteX27" fmla="*/ 2088900 w 2635748"/>
                        <a:gd name="connsiteY27" fmla="*/ 536459 h 1559315"/>
                        <a:gd name="connsiteX28" fmla="*/ 2105568 w 2635748"/>
                        <a:gd name="connsiteY28" fmla="*/ 584085 h 1559315"/>
                        <a:gd name="connsiteX29" fmla="*/ 2227013 w 2635748"/>
                        <a:gd name="connsiteY29" fmla="*/ 562653 h 1559315"/>
                        <a:gd name="connsiteX30" fmla="*/ 2331788 w 2635748"/>
                        <a:gd name="connsiteY30" fmla="*/ 598372 h 1559315"/>
                        <a:gd name="connsiteX31" fmla="*/ 2465138 w 2635748"/>
                        <a:gd name="connsiteY31" fmla="*/ 686478 h 1559315"/>
                        <a:gd name="connsiteX32" fmla="*/ 2581819 w 2635748"/>
                        <a:gd name="connsiteY32" fmla="*/ 865072 h 1559315"/>
                        <a:gd name="connsiteX33" fmla="*/ 2634206 w 2635748"/>
                        <a:gd name="connsiteY33" fmla="*/ 1034141 h 1559315"/>
                        <a:gd name="connsiteX34" fmla="*/ 2612775 w 2635748"/>
                        <a:gd name="connsiteY34" fmla="*/ 1207972 h 1559315"/>
                        <a:gd name="connsiteX35" fmla="*/ 2522288 w 2635748"/>
                        <a:gd name="connsiteY35" fmla="*/ 1357991 h 1559315"/>
                        <a:gd name="connsiteX36" fmla="*/ 2386556 w 2635748"/>
                        <a:gd name="connsiteY36" fmla="*/ 1462766 h 1559315"/>
                        <a:gd name="connsiteX37" fmla="*/ 2231775 w 2635748"/>
                        <a:gd name="connsiteY37" fmla="*/ 1517534 h 1559315"/>
                        <a:gd name="connsiteX38" fmla="*/ 1987839 w 2635748"/>
                        <a:gd name="connsiteY38" fmla="*/ 1542837 h 1559315"/>
                        <a:gd name="connsiteX39" fmla="*/ 1965075 w 2635748"/>
                        <a:gd name="connsiteY39" fmla="*/ 1548491 h 1559315"/>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8341"/>
                        <a:gd name="connsiteX1" fmla="*/ 607763 w 2635748"/>
                        <a:gd name="connsiteY1" fmla="*/ 1555634 h 1558341"/>
                        <a:gd name="connsiteX2" fmla="*/ 341064 w 2635748"/>
                        <a:gd name="connsiteY2" fmla="*/ 1493722 h 1558341"/>
                        <a:gd name="connsiteX3" fmla="*/ 331538 w 2635748"/>
                        <a:gd name="connsiteY3" fmla="*/ 1379422 h 1558341"/>
                        <a:gd name="connsiteX4" fmla="*/ 312488 w 2635748"/>
                        <a:gd name="connsiteY4" fmla="*/ 1267503 h 1558341"/>
                        <a:gd name="connsiteX5" fmla="*/ 241050 w 2635748"/>
                        <a:gd name="connsiteY5" fmla="*/ 1236547 h 1558341"/>
                        <a:gd name="connsiteX6" fmla="*/ 145800 w 2635748"/>
                        <a:gd name="connsiteY6" fmla="*/ 1186541 h 1558341"/>
                        <a:gd name="connsiteX7" fmla="*/ 76744 w 2635748"/>
                        <a:gd name="connsiteY7" fmla="*/ 1119866 h 1558341"/>
                        <a:gd name="connsiteX8" fmla="*/ 24356 w 2635748"/>
                        <a:gd name="connsiteY8" fmla="*/ 1048428 h 1558341"/>
                        <a:gd name="connsiteX9" fmla="*/ 544 w 2635748"/>
                        <a:gd name="connsiteY9" fmla="*/ 872216 h 1558341"/>
                        <a:gd name="connsiteX10" fmla="*/ 45788 w 2635748"/>
                        <a:gd name="connsiteY10" fmla="*/ 719816 h 1558341"/>
                        <a:gd name="connsiteX11" fmla="*/ 145800 w 2635748"/>
                        <a:gd name="connsiteY11" fmla="*/ 605516 h 1558341"/>
                        <a:gd name="connsiteX12" fmla="*/ 274388 w 2635748"/>
                        <a:gd name="connsiteY12" fmla="*/ 541222 h 1558341"/>
                        <a:gd name="connsiteX13" fmla="*/ 488700 w 2635748"/>
                        <a:gd name="connsiteY13" fmla="*/ 519791 h 1558341"/>
                        <a:gd name="connsiteX14" fmla="*/ 598238 w 2635748"/>
                        <a:gd name="connsiteY14" fmla="*/ 534078 h 1558341"/>
                        <a:gd name="connsiteX15" fmla="*/ 622050 w 2635748"/>
                        <a:gd name="connsiteY15" fmla="*/ 395966 h 1558341"/>
                        <a:gd name="connsiteX16" fmla="*/ 710156 w 2635748"/>
                        <a:gd name="connsiteY16" fmla="*/ 205466 h 1558341"/>
                        <a:gd name="connsiteX17" fmla="*/ 867319 w 2635748"/>
                        <a:gd name="connsiteY17" fmla="*/ 74497 h 1558341"/>
                        <a:gd name="connsiteX18" fmla="*/ 1084013 w 2635748"/>
                        <a:gd name="connsiteY18" fmla="*/ 5441 h 1558341"/>
                        <a:gd name="connsiteX19" fmla="*/ 1348331 w 2635748"/>
                        <a:gd name="connsiteY19" fmla="*/ 17347 h 1558341"/>
                        <a:gd name="connsiteX20" fmla="*/ 1543594 w 2635748"/>
                        <a:gd name="connsiteY20" fmla="*/ 119741 h 1558341"/>
                        <a:gd name="connsiteX21" fmla="*/ 1641225 w 2635748"/>
                        <a:gd name="connsiteY21" fmla="*/ 260234 h 1558341"/>
                        <a:gd name="connsiteX22" fmla="*/ 1676944 w 2635748"/>
                        <a:gd name="connsiteY22" fmla="*/ 355484 h 1558341"/>
                        <a:gd name="connsiteX23" fmla="*/ 1803150 w 2635748"/>
                        <a:gd name="connsiteY23" fmla="*/ 315003 h 1558341"/>
                        <a:gd name="connsiteX24" fmla="*/ 1903163 w 2635748"/>
                        <a:gd name="connsiteY24" fmla="*/ 322147 h 1558341"/>
                        <a:gd name="connsiteX25" fmla="*/ 1969838 w 2635748"/>
                        <a:gd name="connsiteY25" fmla="*/ 355484 h 1558341"/>
                        <a:gd name="connsiteX26" fmla="*/ 2031750 w 2635748"/>
                        <a:gd name="connsiteY26" fmla="*/ 410253 h 1558341"/>
                        <a:gd name="connsiteX27" fmla="*/ 2088900 w 2635748"/>
                        <a:gd name="connsiteY27" fmla="*/ 536459 h 1558341"/>
                        <a:gd name="connsiteX28" fmla="*/ 2105568 w 2635748"/>
                        <a:gd name="connsiteY28" fmla="*/ 584085 h 1558341"/>
                        <a:gd name="connsiteX29" fmla="*/ 2227013 w 2635748"/>
                        <a:gd name="connsiteY29" fmla="*/ 562653 h 1558341"/>
                        <a:gd name="connsiteX30" fmla="*/ 2331788 w 2635748"/>
                        <a:gd name="connsiteY30" fmla="*/ 598372 h 1558341"/>
                        <a:gd name="connsiteX31" fmla="*/ 2465138 w 2635748"/>
                        <a:gd name="connsiteY31" fmla="*/ 686478 h 1558341"/>
                        <a:gd name="connsiteX32" fmla="*/ 2581819 w 2635748"/>
                        <a:gd name="connsiteY32" fmla="*/ 865072 h 1558341"/>
                        <a:gd name="connsiteX33" fmla="*/ 2634206 w 2635748"/>
                        <a:gd name="connsiteY33" fmla="*/ 1034141 h 1558341"/>
                        <a:gd name="connsiteX34" fmla="*/ 2612775 w 2635748"/>
                        <a:gd name="connsiteY34" fmla="*/ 1207972 h 1558341"/>
                        <a:gd name="connsiteX35" fmla="*/ 2522288 w 2635748"/>
                        <a:gd name="connsiteY35" fmla="*/ 1357991 h 1558341"/>
                        <a:gd name="connsiteX36" fmla="*/ 2386556 w 2635748"/>
                        <a:gd name="connsiteY36" fmla="*/ 1462766 h 1558341"/>
                        <a:gd name="connsiteX37" fmla="*/ 2231775 w 2635748"/>
                        <a:gd name="connsiteY37" fmla="*/ 1517534 h 1558341"/>
                        <a:gd name="connsiteX38" fmla="*/ 1987839 w 2635748"/>
                        <a:gd name="connsiteY38" fmla="*/ 1542837 h 1558341"/>
                        <a:gd name="connsiteX39" fmla="*/ 1965075 w 2635748"/>
                        <a:gd name="connsiteY39" fmla="*/ 1548491 h 1558341"/>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 name="connsiteX0" fmla="*/ 1972218 w 2635748"/>
                        <a:gd name="connsiteY0" fmla="*/ 1546109 h 1557107"/>
                        <a:gd name="connsiteX1" fmla="*/ 607763 w 2635748"/>
                        <a:gd name="connsiteY1" fmla="*/ 1555634 h 1557107"/>
                        <a:gd name="connsiteX2" fmla="*/ 331539 w 2635748"/>
                        <a:gd name="connsiteY2" fmla="*/ 1512772 h 1557107"/>
                        <a:gd name="connsiteX3" fmla="*/ 331538 w 2635748"/>
                        <a:gd name="connsiteY3" fmla="*/ 1379422 h 1557107"/>
                        <a:gd name="connsiteX4" fmla="*/ 312488 w 2635748"/>
                        <a:gd name="connsiteY4" fmla="*/ 1267503 h 1557107"/>
                        <a:gd name="connsiteX5" fmla="*/ 241050 w 2635748"/>
                        <a:gd name="connsiteY5" fmla="*/ 1236547 h 1557107"/>
                        <a:gd name="connsiteX6" fmla="*/ 145800 w 2635748"/>
                        <a:gd name="connsiteY6" fmla="*/ 1186541 h 1557107"/>
                        <a:gd name="connsiteX7" fmla="*/ 76744 w 2635748"/>
                        <a:gd name="connsiteY7" fmla="*/ 1119866 h 1557107"/>
                        <a:gd name="connsiteX8" fmla="*/ 24356 w 2635748"/>
                        <a:gd name="connsiteY8" fmla="*/ 1048428 h 1557107"/>
                        <a:gd name="connsiteX9" fmla="*/ 544 w 2635748"/>
                        <a:gd name="connsiteY9" fmla="*/ 872216 h 1557107"/>
                        <a:gd name="connsiteX10" fmla="*/ 45788 w 2635748"/>
                        <a:gd name="connsiteY10" fmla="*/ 719816 h 1557107"/>
                        <a:gd name="connsiteX11" fmla="*/ 145800 w 2635748"/>
                        <a:gd name="connsiteY11" fmla="*/ 605516 h 1557107"/>
                        <a:gd name="connsiteX12" fmla="*/ 274388 w 2635748"/>
                        <a:gd name="connsiteY12" fmla="*/ 541222 h 1557107"/>
                        <a:gd name="connsiteX13" fmla="*/ 488700 w 2635748"/>
                        <a:gd name="connsiteY13" fmla="*/ 519791 h 1557107"/>
                        <a:gd name="connsiteX14" fmla="*/ 598238 w 2635748"/>
                        <a:gd name="connsiteY14" fmla="*/ 534078 h 1557107"/>
                        <a:gd name="connsiteX15" fmla="*/ 622050 w 2635748"/>
                        <a:gd name="connsiteY15" fmla="*/ 395966 h 1557107"/>
                        <a:gd name="connsiteX16" fmla="*/ 710156 w 2635748"/>
                        <a:gd name="connsiteY16" fmla="*/ 205466 h 1557107"/>
                        <a:gd name="connsiteX17" fmla="*/ 867319 w 2635748"/>
                        <a:gd name="connsiteY17" fmla="*/ 74497 h 1557107"/>
                        <a:gd name="connsiteX18" fmla="*/ 1084013 w 2635748"/>
                        <a:gd name="connsiteY18" fmla="*/ 5441 h 1557107"/>
                        <a:gd name="connsiteX19" fmla="*/ 1348331 w 2635748"/>
                        <a:gd name="connsiteY19" fmla="*/ 17347 h 1557107"/>
                        <a:gd name="connsiteX20" fmla="*/ 1543594 w 2635748"/>
                        <a:gd name="connsiteY20" fmla="*/ 119741 h 1557107"/>
                        <a:gd name="connsiteX21" fmla="*/ 1641225 w 2635748"/>
                        <a:gd name="connsiteY21" fmla="*/ 260234 h 1557107"/>
                        <a:gd name="connsiteX22" fmla="*/ 1676944 w 2635748"/>
                        <a:gd name="connsiteY22" fmla="*/ 355484 h 1557107"/>
                        <a:gd name="connsiteX23" fmla="*/ 1803150 w 2635748"/>
                        <a:gd name="connsiteY23" fmla="*/ 315003 h 1557107"/>
                        <a:gd name="connsiteX24" fmla="*/ 1903163 w 2635748"/>
                        <a:gd name="connsiteY24" fmla="*/ 322147 h 1557107"/>
                        <a:gd name="connsiteX25" fmla="*/ 1969838 w 2635748"/>
                        <a:gd name="connsiteY25" fmla="*/ 355484 h 1557107"/>
                        <a:gd name="connsiteX26" fmla="*/ 2031750 w 2635748"/>
                        <a:gd name="connsiteY26" fmla="*/ 410253 h 1557107"/>
                        <a:gd name="connsiteX27" fmla="*/ 2088900 w 2635748"/>
                        <a:gd name="connsiteY27" fmla="*/ 536459 h 1557107"/>
                        <a:gd name="connsiteX28" fmla="*/ 2105568 w 2635748"/>
                        <a:gd name="connsiteY28" fmla="*/ 584085 h 1557107"/>
                        <a:gd name="connsiteX29" fmla="*/ 2227013 w 2635748"/>
                        <a:gd name="connsiteY29" fmla="*/ 562653 h 1557107"/>
                        <a:gd name="connsiteX30" fmla="*/ 2331788 w 2635748"/>
                        <a:gd name="connsiteY30" fmla="*/ 598372 h 1557107"/>
                        <a:gd name="connsiteX31" fmla="*/ 2465138 w 2635748"/>
                        <a:gd name="connsiteY31" fmla="*/ 686478 h 1557107"/>
                        <a:gd name="connsiteX32" fmla="*/ 2581819 w 2635748"/>
                        <a:gd name="connsiteY32" fmla="*/ 865072 h 1557107"/>
                        <a:gd name="connsiteX33" fmla="*/ 2634206 w 2635748"/>
                        <a:gd name="connsiteY33" fmla="*/ 1034141 h 1557107"/>
                        <a:gd name="connsiteX34" fmla="*/ 2612775 w 2635748"/>
                        <a:gd name="connsiteY34" fmla="*/ 1207972 h 1557107"/>
                        <a:gd name="connsiteX35" fmla="*/ 2522288 w 2635748"/>
                        <a:gd name="connsiteY35" fmla="*/ 1357991 h 1557107"/>
                        <a:gd name="connsiteX36" fmla="*/ 2386556 w 2635748"/>
                        <a:gd name="connsiteY36" fmla="*/ 1462766 h 1557107"/>
                        <a:gd name="connsiteX37" fmla="*/ 2231775 w 2635748"/>
                        <a:gd name="connsiteY37" fmla="*/ 1517534 h 1557107"/>
                        <a:gd name="connsiteX38" fmla="*/ 1987839 w 2635748"/>
                        <a:gd name="connsiteY38" fmla="*/ 1542837 h 1557107"/>
                        <a:gd name="connsiteX39" fmla="*/ 1965075 w 2635748"/>
                        <a:gd name="connsiteY39" fmla="*/ 1548491 h 155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35748" h="1557107">
                          <a:moveTo>
                            <a:pt x="1972218" y="1546109"/>
                          </a:moveTo>
                          <a:cubicBezTo>
                            <a:pt x="1909710" y="1549482"/>
                            <a:pt x="881209" y="1561190"/>
                            <a:pt x="607763" y="1555634"/>
                          </a:cubicBezTo>
                          <a:cubicBezTo>
                            <a:pt x="334317" y="1550078"/>
                            <a:pt x="365670" y="1539759"/>
                            <a:pt x="331539" y="1512772"/>
                          </a:cubicBezTo>
                          <a:cubicBezTo>
                            <a:pt x="297408" y="1485785"/>
                            <a:pt x="286317" y="1462012"/>
                            <a:pt x="331538" y="1379422"/>
                          </a:cubicBezTo>
                          <a:cubicBezTo>
                            <a:pt x="363257" y="1321492"/>
                            <a:pt x="327569" y="1291316"/>
                            <a:pt x="312488" y="1267503"/>
                          </a:cubicBezTo>
                          <a:cubicBezTo>
                            <a:pt x="297407" y="1243690"/>
                            <a:pt x="268831" y="1250041"/>
                            <a:pt x="241050" y="1236547"/>
                          </a:cubicBezTo>
                          <a:cubicBezTo>
                            <a:pt x="213269" y="1223053"/>
                            <a:pt x="173184" y="1205988"/>
                            <a:pt x="145800" y="1186541"/>
                          </a:cubicBezTo>
                          <a:cubicBezTo>
                            <a:pt x="118416" y="1167094"/>
                            <a:pt x="96985" y="1142885"/>
                            <a:pt x="76744" y="1119866"/>
                          </a:cubicBezTo>
                          <a:cubicBezTo>
                            <a:pt x="56503" y="1096847"/>
                            <a:pt x="37056" y="1089703"/>
                            <a:pt x="24356" y="1048428"/>
                          </a:cubicBezTo>
                          <a:cubicBezTo>
                            <a:pt x="11656" y="1007153"/>
                            <a:pt x="-3028" y="926985"/>
                            <a:pt x="544" y="872216"/>
                          </a:cubicBezTo>
                          <a:cubicBezTo>
                            <a:pt x="4116" y="817447"/>
                            <a:pt x="21579" y="764266"/>
                            <a:pt x="45788" y="719816"/>
                          </a:cubicBezTo>
                          <a:cubicBezTo>
                            <a:pt x="69997" y="675366"/>
                            <a:pt x="107700" y="635282"/>
                            <a:pt x="145800" y="605516"/>
                          </a:cubicBezTo>
                          <a:cubicBezTo>
                            <a:pt x="183900" y="575750"/>
                            <a:pt x="217238" y="555509"/>
                            <a:pt x="274388" y="541222"/>
                          </a:cubicBezTo>
                          <a:cubicBezTo>
                            <a:pt x="331538" y="526934"/>
                            <a:pt x="434725" y="520982"/>
                            <a:pt x="488700" y="519791"/>
                          </a:cubicBezTo>
                          <a:cubicBezTo>
                            <a:pt x="542675" y="518600"/>
                            <a:pt x="576013" y="554715"/>
                            <a:pt x="598238" y="534078"/>
                          </a:cubicBezTo>
                          <a:cubicBezTo>
                            <a:pt x="620463" y="513441"/>
                            <a:pt x="603397" y="450735"/>
                            <a:pt x="622050" y="395966"/>
                          </a:cubicBezTo>
                          <a:cubicBezTo>
                            <a:pt x="640703" y="341197"/>
                            <a:pt x="669278" y="259044"/>
                            <a:pt x="710156" y="205466"/>
                          </a:cubicBezTo>
                          <a:cubicBezTo>
                            <a:pt x="751034" y="151888"/>
                            <a:pt x="805009" y="107835"/>
                            <a:pt x="867319" y="74497"/>
                          </a:cubicBezTo>
                          <a:cubicBezTo>
                            <a:pt x="929629" y="41159"/>
                            <a:pt x="1003844" y="14966"/>
                            <a:pt x="1084013" y="5441"/>
                          </a:cubicBezTo>
                          <a:cubicBezTo>
                            <a:pt x="1164182" y="-4084"/>
                            <a:pt x="1271734" y="-1703"/>
                            <a:pt x="1348331" y="17347"/>
                          </a:cubicBezTo>
                          <a:cubicBezTo>
                            <a:pt x="1424928" y="36397"/>
                            <a:pt x="1494778" y="79260"/>
                            <a:pt x="1543594" y="119741"/>
                          </a:cubicBezTo>
                          <a:cubicBezTo>
                            <a:pt x="1592410" y="160222"/>
                            <a:pt x="1619000" y="220944"/>
                            <a:pt x="1641225" y="260234"/>
                          </a:cubicBezTo>
                          <a:cubicBezTo>
                            <a:pt x="1663450" y="299524"/>
                            <a:pt x="1649957" y="346356"/>
                            <a:pt x="1676944" y="355484"/>
                          </a:cubicBezTo>
                          <a:cubicBezTo>
                            <a:pt x="1703932" y="364612"/>
                            <a:pt x="1765447" y="320559"/>
                            <a:pt x="1803150" y="315003"/>
                          </a:cubicBezTo>
                          <a:cubicBezTo>
                            <a:pt x="1840853" y="309447"/>
                            <a:pt x="1844426" y="305875"/>
                            <a:pt x="1903163" y="322147"/>
                          </a:cubicBezTo>
                          <a:cubicBezTo>
                            <a:pt x="1961900" y="338419"/>
                            <a:pt x="1948407" y="340800"/>
                            <a:pt x="1969838" y="355484"/>
                          </a:cubicBezTo>
                          <a:cubicBezTo>
                            <a:pt x="1991269" y="370168"/>
                            <a:pt x="2011906" y="380091"/>
                            <a:pt x="2031750" y="410253"/>
                          </a:cubicBezTo>
                          <a:cubicBezTo>
                            <a:pt x="2051594" y="440415"/>
                            <a:pt x="2076597" y="488437"/>
                            <a:pt x="2088900" y="536459"/>
                          </a:cubicBezTo>
                          <a:cubicBezTo>
                            <a:pt x="2101203" y="584481"/>
                            <a:pt x="2082549" y="579719"/>
                            <a:pt x="2105568" y="584085"/>
                          </a:cubicBezTo>
                          <a:cubicBezTo>
                            <a:pt x="2128587" y="588451"/>
                            <a:pt x="2189310" y="560272"/>
                            <a:pt x="2227013" y="562653"/>
                          </a:cubicBezTo>
                          <a:cubicBezTo>
                            <a:pt x="2264716" y="565034"/>
                            <a:pt x="2292101" y="577734"/>
                            <a:pt x="2331788" y="598372"/>
                          </a:cubicBezTo>
                          <a:cubicBezTo>
                            <a:pt x="2371476" y="619009"/>
                            <a:pt x="2423466" y="642028"/>
                            <a:pt x="2465138" y="686478"/>
                          </a:cubicBezTo>
                          <a:cubicBezTo>
                            <a:pt x="2506810" y="730928"/>
                            <a:pt x="2553641" y="807128"/>
                            <a:pt x="2581819" y="865072"/>
                          </a:cubicBezTo>
                          <a:cubicBezTo>
                            <a:pt x="2609997" y="923016"/>
                            <a:pt x="2629047" y="976991"/>
                            <a:pt x="2634206" y="1034141"/>
                          </a:cubicBezTo>
                          <a:cubicBezTo>
                            <a:pt x="2639365" y="1091291"/>
                            <a:pt x="2631428" y="1153997"/>
                            <a:pt x="2612775" y="1207972"/>
                          </a:cubicBezTo>
                          <a:cubicBezTo>
                            <a:pt x="2594122" y="1261947"/>
                            <a:pt x="2559991" y="1315525"/>
                            <a:pt x="2522288" y="1357991"/>
                          </a:cubicBezTo>
                          <a:cubicBezTo>
                            <a:pt x="2484585" y="1400457"/>
                            <a:pt x="2434975" y="1436175"/>
                            <a:pt x="2386556" y="1462766"/>
                          </a:cubicBezTo>
                          <a:cubicBezTo>
                            <a:pt x="2338137" y="1489356"/>
                            <a:pt x="2298228" y="1504189"/>
                            <a:pt x="2231775" y="1517534"/>
                          </a:cubicBezTo>
                          <a:cubicBezTo>
                            <a:pt x="2165322" y="1530879"/>
                            <a:pt x="2032289" y="1537678"/>
                            <a:pt x="1987839" y="1542837"/>
                          </a:cubicBezTo>
                          <a:cubicBezTo>
                            <a:pt x="1943389" y="1547997"/>
                            <a:pt x="1968869" y="1547946"/>
                            <a:pt x="1965075" y="1548491"/>
                          </a:cubicBezTo>
                        </a:path>
                      </a:pathLst>
                    </a:custGeom>
                    <a:solidFill>
                      <a:srgbClr val="BDBEB9"/>
                    </a:solidFill>
                    <a:ln w="19050">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1"/>
                    <a:lstStyle/>
                    <a:p>
                      <a:pPr algn="r"/>
                      <a:endParaRPr lang="en-US" sz="1400" b="1" dirty="0">
                        <a:latin typeface="Arial" panose="020B0604020202020204" pitchFamily="34" charset="0"/>
                        <a:cs typeface="Arial" panose="020B0604020202020204" pitchFamily="34" charset="0"/>
                      </a:endParaRPr>
                    </a:p>
                  </p:txBody>
                </p:sp>
              </p:grpSp>
            </p:grpSp>
            <p:pic>
              <p:nvPicPr>
                <p:cNvPr id="299" name="Picture 298">
                  <a:extLst>
                    <a:ext uri="{FF2B5EF4-FFF2-40B4-BE49-F238E27FC236}">
                      <a16:creationId xmlns:a16="http://schemas.microsoft.com/office/drawing/2014/main" id="{B1B90B4D-96D2-496D-B356-F75413B79809}"/>
                    </a:ext>
                  </a:extLst>
                </p:cNvPr>
                <p:cNvPicPr>
                  <a:picLocks noChangeAspect="1"/>
                </p:cNvPicPr>
                <p:nvPr/>
              </p:nvPicPr>
              <p:blipFill>
                <a:blip r:embed="rId7"/>
                <a:stretch>
                  <a:fillRect/>
                </a:stretch>
              </p:blipFill>
              <p:spPr>
                <a:xfrm>
                  <a:off x="9439727" y="2002917"/>
                  <a:ext cx="743910" cy="346762"/>
                </a:xfrm>
                <a:prstGeom prst="rect">
                  <a:avLst/>
                </a:prstGeom>
              </p:spPr>
            </p:pic>
          </p:grpSp>
          <p:cxnSp>
            <p:nvCxnSpPr>
              <p:cNvPr id="313" name="Straight Connector 312">
                <a:extLst>
                  <a:ext uri="{FF2B5EF4-FFF2-40B4-BE49-F238E27FC236}">
                    <a16:creationId xmlns:a16="http://schemas.microsoft.com/office/drawing/2014/main" id="{5EDB5919-411E-4C1B-BF93-64455AE942FE}"/>
                  </a:ext>
                </a:extLst>
              </p:cNvPr>
              <p:cNvCxnSpPr>
                <a:cxnSpLocks/>
              </p:cNvCxnSpPr>
              <p:nvPr/>
            </p:nvCxnSpPr>
            <p:spPr>
              <a:xfrm>
                <a:off x="7831224" y="2964038"/>
                <a:ext cx="3014072" cy="0"/>
              </a:xfrm>
              <a:prstGeom prst="line">
                <a:avLst/>
              </a:prstGeom>
              <a:ln w="1587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76" name="Rectangle 175">
                <a:extLst>
                  <a:ext uri="{FF2B5EF4-FFF2-40B4-BE49-F238E27FC236}">
                    <a16:creationId xmlns:a16="http://schemas.microsoft.com/office/drawing/2014/main" id="{EA7C733C-CBC0-49BE-A52E-8E32254D5C13}"/>
                  </a:ext>
                </a:extLst>
              </p:cNvPr>
              <p:cNvSpPr/>
              <p:nvPr/>
            </p:nvSpPr>
            <p:spPr>
              <a:xfrm>
                <a:off x="8660025" y="3829314"/>
                <a:ext cx="1207926" cy="203076"/>
              </a:xfrm>
              <a:prstGeom prst="rect">
                <a:avLst/>
              </a:prstGeom>
              <a:noFill/>
            </p:spPr>
            <p:txBody>
              <a:bodyPr wrap="none" lIns="0" tIns="0" rIns="0" bIns="0" anchor="ctr" anchorCtr="1">
                <a:noAutofit/>
              </a:bodyPr>
              <a:lstStyle/>
              <a:p>
                <a:pPr algn="ctr"/>
                <a:r>
                  <a:rPr lang="en-US" sz="1200" b="1" dirty="0">
                    <a:latin typeface="Arial" panose="020B0604020202020204" pitchFamily="34" charset="0"/>
                    <a:cs typeface="Arial" panose="020B0604020202020204" pitchFamily="34" charset="0"/>
                  </a:rPr>
                  <a:t>Terminal-2</a:t>
                </a:r>
              </a:p>
            </p:txBody>
          </p:sp>
        </p:grpSp>
      </p:grpSp>
    </p:spTree>
    <p:extLst>
      <p:ext uri="{BB962C8B-B14F-4D97-AF65-F5344CB8AC3E}">
        <p14:creationId xmlns:p14="http://schemas.microsoft.com/office/powerpoint/2010/main" val="1553004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DB0B9E8B-350E-4598-8FB3-A40D96B654DE}"/>
              </a:ext>
            </a:extLst>
          </p:cNvPr>
          <p:cNvSpPr>
            <a:spLocks noGrp="1"/>
          </p:cNvSpPr>
          <p:nvPr>
            <p:ph type="sldNum" sz="quarter" idx="12"/>
          </p:nvPr>
        </p:nvSpPr>
        <p:spPr/>
        <p:txBody>
          <a:bodyPr/>
          <a:lstStyle/>
          <a:p>
            <a:fld id="{CC24BB70-E245-405D-9C25-ED7FF3DFED3E}" type="slidenum">
              <a:rPr lang="en-US" smtClean="0"/>
              <a:pPr/>
              <a:t>29</a:t>
            </a:fld>
            <a:endParaRPr lang="en-US" dirty="0"/>
          </a:p>
        </p:txBody>
      </p:sp>
    </p:spTree>
    <p:extLst>
      <p:ext uri="{BB962C8B-B14F-4D97-AF65-F5344CB8AC3E}">
        <p14:creationId xmlns:p14="http://schemas.microsoft.com/office/powerpoint/2010/main" val="2930209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14124EF-F928-41EA-AD94-390BCE540BBA}"/>
              </a:ext>
            </a:extLst>
          </p:cNvPr>
          <p:cNvSpPr>
            <a:spLocks noGrp="1"/>
          </p:cNvSpPr>
          <p:nvPr>
            <p:ph type="title"/>
          </p:nvPr>
        </p:nvSpPr>
        <p:spPr/>
        <p:txBody>
          <a:bodyPr/>
          <a:lstStyle/>
          <a:p>
            <a:r>
              <a:rPr lang="en-US" dirty="0"/>
              <a:t>Introduction</a:t>
            </a:r>
          </a:p>
        </p:txBody>
      </p:sp>
      <p:sp>
        <p:nvSpPr>
          <p:cNvPr id="5" name="Content Placeholder 4">
            <a:extLst>
              <a:ext uri="{FF2B5EF4-FFF2-40B4-BE49-F238E27FC236}">
                <a16:creationId xmlns:a16="http://schemas.microsoft.com/office/drawing/2014/main" id="{1B0A3CB3-A1E8-4E3A-897E-4340BE117194}"/>
              </a:ext>
            </a:extLst>
          </p:cNvPr>
          <p:cNvSpPr>
            <a:spLocks noGrp="1"/>
          </p:cNvSpPr>
          <p:nvPr>
            <p:ph idx="1"/>
          </p:nvPr>
        </p:nvSpPr>
        <p:spPr/>
        <p:txBody>
          <a:bodyPr/>
          <a:lstStyle/>
          <a:p>
            <a:r>
              <a:rPr lang="en-US" dirty="0"/>
              <a:t>Purpose</a:t>
            </a:r>
          </a:p>
          <a:p>
            <a:pPr lvl="1"/>
            <a:r>
              <a:rPr lang="en-US" dirty="0"/>
              <a:t>The purpose of this brief is to explain the digital transformation of SATCOM.</a:t>
            </a:r>
          </a:p>
          <a:p>
            <a:r>
              <a:rPr lang="en-US" dirty="0"/>
              <a:t>Outline</a:t>
            </a:r>
          </a:p>
          <a:p>
            <a:pPr lvl="1"/>
            <a:r>
              <a:rPr lang="en-US" dirty="0"/>
              <a:t>Introduction</a:t>
            </a:r>
          </a:p>
          <a:p>
            <a:pPr lvl="1"/>
            <a:r>
              <a:rPr lang="en-US" dirty="0"/>
              <a:t>Digitization of SATCOM Networks</a:t>
            </a:r>
          </a:p>
          <a:p>
            <a:pPr lvl="1"/>
            <a:r>
              <a:rPr lang="en-US" dirty="0"/>
              <a:t>Virtualization of SATCOM Networks</a:t>
            </a:r>
          </a:p>
          <a:p>
            <a:pPr lvl="1"/>
            <a:r>
              <a:rPr lang="en-US" dirty="0"/>
              <a:t>Use Cases</a:t>
            </a:r>
          </a:p>
        </p:txBody>
      </p:sp>
    </p:spTree>
    <p:extLst>
      <p:ext uri="{BB962C8B-B14F-4D97-AF65-F5344CB8AC3E}">
        <p14:creationId xmlns:p14="http://schemas.microsoft.com/office/powerpoint/2010/main" val="20642264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AB3F75C4-7C05-48A8-9077-06369A5EB25D}"/>
              </a:ext>
            </a:extLst>
          </p:cNvPr>
          <p:cNvSpPr>
            <a:spLocks noGrp="1"/>
          </p:cNvSpPr>
          <p:nvPr>
            <p:ph type="sldNum" sz="quarter" idx="4"/>
          </p:nvPr>
        </p:nvSpPr>
        <p:spPr/>
        <p:txBody>
          <a:bodyPr/>
          <a:lstStyle/>
          <a:p>
            <a:fld id="{CC24BB70-E245-405D-9C25-ED7FF3DFED3E}" type="slidenum">
              <a:rPr lang="en-US" smtClean="0"/>
              <a:t>4</a:t>
            </a:fld>
            <a:endParaRPr lang="en-US" dirty="0"/>
          </a:p>
        </p:txBody>
      </p:sp>
      <p:sp>
        <p:nvSpPr>
          <p:cNvPr id="5" name="Text Placeholder 4">
            <a:extLst>
              <a:ext uri="{FF2B5EF4-FFF2-40B4-BE49-F238E27FC236}">
                <a16:creationId xmlns:a16="http://schemas.microsoft.com/office/drawing/2014/main" id="{B68DFF59-734C-49DA-A57D-11DD052E3C32}"/>
              </a:ext>
            </a:extLst>
          </p:cNvPr>
          <p:cNvSpPr>
            <a:spLocks noGrp="1"/>
          </p:cNvSpPr>
          <p:nvPr>
            <p:ph type="body" sz="quarter" idx="13"/>
          </p:nvPr>
        </p:nvSpPr>
        <p:spPr>
          <a:xfrm>
            <a:off x="544557" y="4954835"/>
            <a:ext cx="11102886" cy="1089529"/>
          </a:xfrm>
        </p:spPr>
        <p:txBody>
          <a:bodyPr/>
          <a:lstStyle/>
          <a:p>
            <a:r>
              <a:rPr lang="en-US" dirty="0"/>
              <a:t>“It is not the strongest of the species that survives, nor the most intelligent that survives. It is the one that is most adaptable to change.” </a:t>
            </a:r>
          </a:p>
          <a:p>
            <a:r>
              <a:rPr lang="en-US" b="1" dirty="0"/>
              <a:t> Charles Darwin</a:t>
            </a:r>
          </a:p>
        </p:txBody>
      </p:sp>
      <p:sp>
        <p:nvSpPr>
          <p:cNvPr id="6" name="Text Placeholder 5">
            <a:extLst>
              <a:ext uri="{FF2B5EF4-FFF2-40B4-BE49-F238E27FC236}">
                <a16:creationId xmlns:a16="http://schemas.microsoft.com/office/drawing/2014/main" id="{51602A96-BBDF-46B9-B317-2016AB87A72B}"/>
              </a:ext>
            </a:extLst>
          </p:cNvPr>
          <p:cNvSpPr>
            <a:spLocks noGrp="1"/>
          </p:cNvSpPr>
          <p:nvPr>
            <p:ph type="body" sz="quarter" idx="14"/>
          </p:nvPr>
        </p:nvSpPr>
        <p:spPr>
          <a:xfrm>
            <a:off x="803528" y="3133534"/>
            <a:ext cx="10795237" cy="590931"/>
          </a:xfrm>
        </p:spPr>
        <p:txBody>
          <a:bodyPr/>
          <a:lstStyle/>
          <a:p>
            <a:r>
              <a:rPr lang="en-US" dirty="0"/>
              <a:t>Introductions</a:t>
            </a:r>
          </a:p>
        </p:txBody>
      </p:sp>
    </p:spTree>
    <p:extLst>
      <p:ext uri="{BB962C8B-B14F-4D97-AF65-F5344CB8AC3E}">
        <p14:creationId xmlns:p14="http://schemas.microsoft.com/office/powerpoint/2010/main" val="19511567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5CD8370-72E9-4F55-805E-E59BB2B76986}"/>
              </a:ext>
            </a:extLst>
          </p:cNvPr>
          <p:cNvSpPr>
            <a:spLocks noGrp="1"/>
          </p:cNvSpPr>
          <p:nvPr>
            <p:ph type="title"/>
          </p:nvPr>
        </p:nvSpPr>
        <p:spPr/>
        <p:txBody>
          <a:bodyPr/>
          <a:lstStyle/>
          <a:p>
            <a:r>
              <a:rPr lang="en-US" dirty="0"/>
              <a:t>Motivation</a:t>
            </a:r>
          </a:p>
        </p:txBody>
      </p:sp>
      <p:sp>
        <p:nvSpPr>
          <p:cNvPr id="5" name="Content Placeholder 4">
            <a:extLst>
              <a:ext uri="{FF2B5EF4-FFF2-40B4-BE49-F238E27FC236}">
                <a16:creationId xmlns:a16="http://schemas.microsoft.com/office/drawing/2014/main" id="{5CC767D8-ADE4-4D54-983F-C5953CD3D73D}"/>
              </a:ext>
            </a:extLst>
          </p:cNvPr>
          <p:cNvSpPr>
            <a:spLocks noGrp="1"/>
          </p:cNvSpPr>
          <p:nvPr>
            <p:ph idx="1"/>
          </p:nvPr>
        </p:nvSpPr>
        <p:spPr/>
        <p:txBody>
          <a:bodyPr/>
          <a:lstStyle/>
          <a:p>
            <a:r>
              <a:rPr lang="en-US" dirty="0"/>
              <a:t>Rapidly Changing Space Layer</a:t>
            </a:r>
          </a:p>
          <a:p>
            <a:pPr lvl="1"/>
            <a:r>
              <a:rPr lang="en-US" dirty="0"/>
              <a:t>New LEO, MEO, and GEOs</a:t>
            </a:r>
          </a:p>
          <a:p>
            <a:r>
              <a:rPr lang="en-US" dirty="0"/>
              <a:t>Demand for SATCOM</a:t>
            </a:r>
          </a:p>
          <a:p>
            <a:pPr lvl="1"/>
            <a:r>
              <a:rPr lang="en-US" dirty="0"/>
              <a:t>21% CAGR</a:t>
            </a:r>
          </a:p>
          <a:p>
            <a:r>
              <a:rPr lang="en-US" dirty="0"/>
              <a:t>Stove-Piped, Isolated Systems</a:t>
            </a:r>
          </a:p>
          <a:p>
            <a:pPr lvl="1"/>
            <a:r>
              <a:rPr lang="en-US" dirty="0"/>
              <a:t>Independently non-interoperable systems</a:t>
            </a:r>
          </a:p>
        </p:txBody>
      </p:sp>
    </p:spTree>
    <p:extLst>
      <p:ext uri="{BB962C8B-B14F-4D97-AF65-F5344CB8AC3E}">
        <p14:creationId xmlns:p14="http://schemas.microsoft.com/office/powerpoint/2010/main" val="27154870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D05C3A-4A3D-4047-9375-0C81FB244E2B}"/>
              </a:ext>
            </a:extLst>
          </p:cNvPr>
          <p:cNvSpPr>
            <a:spLocks noGrp="1"/>
          </p:cNvSpPr>
          <p:nvPr>
            <p:ph type="title"/>
          </p:nvPr>
        </p:nvSpPr>
        <p:spPr>
          <a:xfrm>
            <a:off x="838200" y="324287"/>
            <a:ext cx="10515600" cy="572424"/>
          </a:xfrm>
        </p:spPr>
        <p:txBody>
          <a:bodyPr/>
          <a:lstStyle/>
          <a:p>
            <a:r>
              <a:rPr lang="en-US" dirty="0"/>
              <a:t>DoD SATCOM Complexity and Variegation</a:t>
            </a:r>
          </a:p>
        </p:txBody>
      </p:sp>
      <p:sp>
        <p:nvSpPr>
          <p:cNvPr id="4" name="Slide Number Placeholder 3">
            <a:extLst>
              <a:ext uri="{FF2B5EF4-FFF2-40B4-BE49-F238E27FC236}">
                <a16:creationId xmlns:a16="http://schemas.microsoft.com/office/drawing/2014/main" id="{27CB12FF-644B-4DF7-8C0D-8EB9148A673B}"/>
              </a:ext>
            </a:extLst>
          </p:cNvPr>
          <p:cNvSpPr>
            <a:spLocks noGrp="1"/>
          </p:cNvSpPr>
          <p:nvPr>
            <p:ph type="sldNum" sz="quarter" idx="12"/>
          </p:nvPr>
        </p:nvSpPr>
        <p:spPr/>
        <p:txBody>
          <a:bodyPr/>
          <a:lstStyle/>
          <a:p>
            <a:fld id="{CC24BB70-E245-405D-9C25-ED7FF3DFED3E}" type="slidenum">
              <a:rPr lang="en-US" smtClean="0"/>
              <a:t>6</a:t>
            </a:fld>
            <a:endParaRPr lang="en-US" dirty="0"/>
          </a:p>
        </p:txBody>
      </p:sp>
      <p:pic>
        <p:nvPicPr>
          <p:cNvPr id="5" name="Picture 4">
            <a:extLst>
              <a:ext uri="{FF2B5EF4-FFF2-40B4-BE49-F238E27FC236}">
                <a16:creationId xmlns:a16="http://schemas.microsoft.com/office/drawing/2014/main" id="{926C463A-80A6-4B61-B47E-9BC20418A10B}"/>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642162" y="1108656"/>
            <a:ext cx="6845324" cy="5059795"/>
          </a:xfrm>
          <a:prstGeom prst="rect">
            <a:avLst/>
          </a:prstGeom>
          <a:noFill/>
        </p:spPr>
      </p:pic>
      <p:sp>
        <p:nvSpPr>
          <p:cNvPr id="6" name="Rectangle 5">
            <a:extLst>
              <a:ext uri="{FF2B5EF4-FFF2-40B4-BE49-F238E27FC236}">
                <a16:creationId xmlns:a16="http://schemas.microsoft.com/office/drawing/2014/main" id="{A361A289-8AE5-4ABD-8B88-1EBA2FCDC90A}"/>
              </a:ext>
            </a:extLst>
          </p:cNvPr>
          <p:cNvSpPr/>
          <p:nvPr/>
        </p:nvSpPr>
        <p:spPr>
          <a:xfrm>
            <a:off x="7552193" y="1469877"/>
            <a:ext cx="3155688" cy="649680"/>
          </a:xfrm>
          <a:prstGeom prst="rect">
            <a:avLst/>
          </a:prstGeom>
          <a:noFill/>
        </p:spPr>
        <p:txBody>
          <a:bodyPr wrap="square" lIns="0" tIns="0" rIns="0" anchor="ctr" anchorCtr="1">
            <a:noAutofit/>
          </a:bodyPr>
          <a:lstStyle/>
          <a:p>
            <a:pPr algn="ctr"/>
            <a:r>
              <a:rPr lang="en-US" b="1" dirty="0">
                <a:solidFill>
                  <a:srgbClr val="28589A"/>
                </a:solidFill>
                <a:latin typeface="Arial" panose="020B0604020202020204" pitchFamily="34" charset="0"/>
                <a:cs typeface="Arial" panose="020B0604020202020204" pitchFamily="34" charset="0"/>
              </a:rPr>
              <a:t>50,000 Active Satellites in the Next 10 Years </a:t>
            </a:r>
          </a:p>
        </p:txBody>
      </p:sp>
      <p:sp>
        <p:nvSpPr>
          <p:cNvPr id="7" name="Rectangle 6">
            <a:extLst>
              <a:ext uri="{FF2B5EF4-FFF2-40B4-BE49-F238E27FC236}">
                <a16:creationId xmlns:a16="http://schemas.microsoft.com/office/drawing/2014/main" id="{2E9B929F-8AD4-40E5-9854-108773E604F9}"/>
              </a:ext>
            </a:extLst>
          </p:cNvPr>
          <p:cNvSpPr/>
          <p:nvPr/>
        </p:nvSpPr>
        <p:spPr>
          <a:xfrm>
            <a:off x="7487486" y="4618703"/>
            <a:ext cx="3155688" cy="649680"/>
          </a:xfrm>
          <a:prstGeom prst="rect">
            <a:avLst/>
          </a:prstGeom>
          <a:noFill/>
        </p:spPr>
        <p:txBody>
          <a:bodyPr wrap="square" lIns="0" tIns="0" rIns="0" anchor="ctr" anchorCtr="1">
            <a:noAutofit/>
          </a:bodyPr>
          <a:lstStyle/>
          <a:p>
            <a:pPr algn="ctr"/>
            <a:r>
              <a:rPr lang="en-US" b="1" dirty="0">
                <a:solidFill>
                  <a:srgbClr val="28589A"/>
                </a:solidFill>
                <a:latin typeface="Arial" panose="020B0604020202020204" pitchFamily="34" charset="0"/>
                <a:cs typeface="Arial" panose="020B0604020202020204" pitchFamily="34" charset="0"/>
              </a:rPr>
              <a:t>17,000 DoD Terminals</a:t>
            </a:r>
          </a:p>
          <a:p>
            <a:pPr algn="ctr"/>
            <a:r>
              <a:rPr lang="en-US" b="1" dirty="0">
                <a:solidFill>
                  <a:srgbClr val="28589A"/>
                </a:solidFill>
                <a:latin typeface="Arial" panose="020B0604020202020204" pitchFamily="34" charset="0"/>
                <a:cs typeface="Arial" panose="020B0604020202020204" pitchFamily="34" charset="0"/>
              </a:rPr>
              <a:t>135 Different Types</a:t>
            </a:r>
          </a:p>
        </p:txBody>
      </p:sp>
    </p:spTree>
    <p:extLst>
      <p:ext uri="{BB962C8B-B14F-4D97-AF65-F5344CB8AC3E}">
        <p14:creationId xmlns:p14="http://schemas.microsoft.com/office/powerpoint/2010/main" val="27943104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E1FE13B-AAF1-4518-99FE-7F6B1861E2BD}"/>
              </a:ext>
            </a:extLst>
          </p:cNvPr>
          <p:cNvSpPr>
            <a:spLocks noGrp="1"/>
          </p:cNvSpPr>
          <p:nvPr>
            <p:ph type="title"/>
          </p:nvPr>
        </p:nvSpPr>
        <p:spPr/>
        <p:txBody>
          <a:bodyPr/>
          <a:lstStyle/>
          <a:p>
            <a:r>
              <a:rPr lang="en-US" dirty="0"/>
              <a:t>Key Demands for SATCOM Networks</a:t>
            </a:r>
          </a:p>
        </p:txBody>
      </p:sp>
      <p:graphicFrame>
        <p:nvGraphicFramePr>
          <p:cNvPr id="11" name="Content Placeholder 6">
            <a:extLst>
              <a:ext uri="{FF2B5EF4-FFF2-40B4-BE49-F238E27FC236}">
                <a16:creationId xmlns:a16="http://schemas.microsoft.com/office/drawing/2014/main" id="{577049E2-5C34-4FF8-9721-AE2DF97D8AD8}"/>
              </a:ext>
            </a:extLst>
          </p:cNvPr>
          <p:cNvGraphicFramePr>
            <a:graphicFrameLocks noGrp="1"/>
          </p:cNvGraphicFramePr>
          <p:nvPr>
            <p:ph idx="1"/>
            <p:extLst>
              <p:ext uri="{D42A27DB-BD31-4B8C-83A1-F6EECF244321}">
                <p14:modId xmlns:p14="http://schemas.microsoft.com/office/powerpoint/2010/main" val="3695282413"/>
              </p:ext>
            </p:extLst>
          </p:nvPr>
        </p:nvGraphicFramePr>
        <p:xfrm>
          <a:off x="108744" y="839006"/>
          <a:ext cx="12083256" cy="5359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Slide Number Placeholder 2">
            <a:extLst>
              <a:ext uri="{FF2B5EF4-FFF2-40B4-BE49-F238E27FC236}">
                <a16:creationId xmlns:a16="http://schemas.microsoft.com/office/drawing/2014/main" id="{35A358B1-D1DC-4A44-8C17-75B4386684D0}"/>
              </a:ext>
            </a:extLst>
          </p:cNvPr>
          <p:cNvSpPr>
            <a:spLocks noGrp="1"/>
          </p:cNvSpPr>
          <p:nvPr>
            <p:ph type="sldNum" sz="quarter" idx="12"/>
          </p:nvPr>
        </p:nvSpPr>
        <p:spPr/>
        <p:txBody>
          <a:bodyPr/>
          <a:lstStyle/>
          <a:p>
            <a:fld id="{CC24BB70-E245-405D-9C25-ED7FF3DFED3E}" type="slidenum">
              <a:rPr lang="en-US" smtClean="0"/>
              <a:t>7</a:t>
            </a:fld>
            <a:endParaRPr lang="en-US" dirty="0"/>
          </a:p>
        </p:txBody>
      </p:sp>
    </p:spTree>
    <p:extLst>
      <p:ext uri="{BB962C8B-B14F-4D97-AF65-F5344CB8AC3E}">
        <p14:creationId xmlns:p14="http://schemas.microsoft.com/office/powerpoint/2010/main" val="10851767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A00866E0-A0FC-421C-B8A9-1E5A82ABC887}"/>
              </a:ext>
            </a:extLst>
          </p:cNvPr>
          <p:cNvSpPr>
            <a:spLocks noGrp="1"/>
          </p:cNvSpPr>
          <p:nvPr>
            <p:ph type="sldNum" sz="quarter" idx="12"/>
          </p:nvPr>
        </p:nvSpPr>
        <p:spPr/>
        <p:txBody>
          <a:bodyPr/>
          <a:lstStyle/>
          <a:p>
            <a:fld id="{CC24BB70-E245-405D-9C25-ED7FF3DFED3E}" type="slidenum">
              <a:rPr lang="en-US" smtClean="0"/>
              <a:t>8</a:t>
            </a:fld>
            <a:endParaRPr lang="en-US" dirty="0"/>
          </a:p>
        </p:txBody>
      </p:sp>
      <p:sp>
        <p:nvSpPr>
          <p:cNvPr id="4" name="Title 3">
            <a:extLst>
              <a:ext uri="{FF2B5EF4-FFF2-40B4-BE49-F238E27FC236}">
                <a16:creationId xmlns:a16="http://schemas.microsoft.com/office/drawing/2014/main" id="{E01C7D67-B605-4678-B891-97005DE33F86}"/>
              </a:ext>
            </a:extLst>
          </p:cNvPr>
          <p:cNvSpPr>
            <a:spLocks noGrp="1"/>
          </p:cNvSpPr>
          <p:nvPr>
            <p:ph type="title"/>
          </p:nvPr>
        </p:nvSpPr>
        <p:spPr/>
        <p:txBody>
          <a:bodyPr/>
          <a:lstStyle/>
          <a:p>
            <a:r>
              <a:rPr lang="en-US" dirty="0"/>
              <a:t>Components of the Digital Transformation</a:t>
            </a:r>
          </a:p>
        </p:txBody>
      </p:sp>
      <p:grpSp>
        <p:nvGrpSpPr>
          <p:cNvPr id="19" name="Group 18">
            <a:extLst>
              <a:ext uri="{FF2B5EF4-FFF2-40B4-BE49-F238E27FC236}">
                <a16:creationId xmlns:a16="http://schemas.microsoft.com/office/drawing/2014/main" id="{68436641-F6B7-4DD2-A9D6-B7D0BEBF9E84}"/>
              </a:ext>
            </a:extLst>
          </p:cNvPr>
          <p:cNvGrpSpPr/>
          <p:nvPr/>
        </p:nvGrpSpPr>
        <p:grpSpPr>
          <a:xfrm>
            <a:off x="2015075" y="1400486"/>
            <a:ext cx="7907896" cy="3788734"/>
            <a:chOff x="2319875" y="1415726"/>
            <a:chExt cx="7907896" cy="3788734"/>
          </a:xfrm>
        </p:grpSpPr>
        <p:grpSp>
          <p:nvGrpSpPr>
            <p:cNvPr id="6" name="Group 5">
              <a:extLst>
                <a:ext uri="{FF2B5EF4-FFF2-40B4-BE49-F238E27FC236}">
                  <a16:creationId xmlns:a16="http://schemas.microsoft.com/office/drawing/2014/main" id="{123E4278-6EE3-4E11-ADB7-9AED2E58C60F}"/>
                </a:ext>
              </a:extLst>
            </p:cNvPr>
            <p:cNvGrpSpPr/>
            <p:nvPr/>
          </p:nvGrpSpPr>
          <p:grpSpPr>
            <a:xfrm>
              <a:off x="2319875" y="1415726"/>
              <a:ext cx="7907896" cy="3788734"/>
              <a:chOff x="232804" y="0"/>
              <a:chExt cx="7907896" cy="4740951"/>
            </a:xfrm>
          </p:grpSpPr>
          <p:sp>
            <p:nvSpPr>
              <p:cNvPr id="39" name="Rectangle: Rounded Corners 38">
                <a:extLst>
                  <a:ext uri="{FF2B5EF4-FFF2-40B4-BE49-F238E27FC236}">
                    <a16:creationId xmlns:a16="http://schemas.microsoft.com/office/drawing/2014/main" id="{6C6D0EE1-E320-4581-9621-2E3E9BB3518E}"/>
                  </a:ext>
                </a:extLst>
              </p:cNvPr>
              <p:cNvSpPr/>
              <p:nvPr/>
            </p:nvSpPr>
            <p:spPr>
              <a:xfrm>
                <a:off x="232804" y="0"/>
                <a:ext cx="7907896" cy="4740951"/>
              </a:xfrm>
              <a:prstGeom prst="roundRect">
                <a:avLst>
                  <a:gd name="adj" fmla="val 4123"/>
                </a:avLst>
              </a:prstGeom>
              <a:solidFill>
                <a:srgbClr val="365488"/>
              </a:solidFill>
            </p:spPr>
            <p:style>
              <a:lnRef idx="0">
                <a:schemeClr val="lt1">
                  <a:hueOff val="0"/>
                  <a:satOff val="0"/>
                  <a:lumOff val="0"/>
                  <a:alphaOff val="0"/>
                </a:schemeClr>
              </a:lnRef>
              <a:fillRef idx="3">
                <a:scrgbClr r="0" g="0" b="0"/>
              </a:fillRef>
              <a:effectRef idx="3">
                <a:schemeClr val="accent1">
                  <a:shade val="80000"/>
                  <a:hueOff val="0"/>
                  <a:satOff val="0"/>
                  <a:lumOff val="0"/>
                  <a:alphaOff val="0"/>
                </a:schemeClr>
              </a:effectRef>
              <a:fontRef idx="minor">
                <a:schemeClr val="lt1"/>
              </a:fontRef>
            </p:style>
          </p:sp>
          <p:sp>
            <p:nvSpPr>
              <p:cNvPr id="40" name="Rectangle: Rounded Corners 4">
                <a:extLst>
                  <a:ext uri="{FF2B5EF4-FFF2-40B4-BE49-F238E27FC236}">
                    <a16:creationId xmlns:a16="http://schemas.microsoft.com/office/drawing/2014/main" id="{15E1BF9D-E364-445A-B3A1-3DF954155509}"/>
                  </a:ext>
                </a:extLst>
              </p:cNvPr>
              <p:cNvSpPr txBox="1"/>
              <p:nvPr/>
            </p:nvSpPr>
            <p:spPr>
              <a:xfrm>
                <a:off x="305749" y="71361"/>
                <a:ext cx="7834951" cy="425168"/>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none" lIns="0" tIns="0" rIns="0" bIns="0" numCol="1" spcCol="1270" anchor="t" anchorCtr="0">
                <a:noAutofit/>
              </a:bodyPr>
              <a:lstStyle>
                <a:defPPr>
                  <a:defRPr lang="en-US"/>
                </a:defPPr>
                <a:lvl1pPr lvl="0" indent="0" algn="ctr" defTabSz="1422400">
                  <a:lnSpc>
                    <a:spcPct val="90000"/>
                  </a:lnSpc>
                  <a:spcBef>
                    <a:spcPct val="0"/>
                  </a:spcBef>
                  <a:spcAft>
                    <a:spcPct val="35000"/>
                  </a:spcAft>
                  <a:buNone/>
                  <a:defRPr sz="3200"/>
                </a:lvl1pPr>
              </a:lstStyle>
              <a:p>
                <a:r>
                  <a:rPr lang="en-US" sz="2800" b="1" dirty="0">
                    <a:latin typeface="Arial Nova" panose="020B0504020202020204" pitchFamily="34" charset="0"/>
                  </a:rPr>
                  <a:t>Digital Transformation</a:t>
                </a:r>
              </a:p>
            </p:txBody>
          </p:sp>
        </p:grpSp>
        <p:grpSp>
          <p:nvGrpSpPr>
            <p:cNvPr id="8" name="Group 7">
              <a:extLst>
                <a:ext uri="{FF2B5EF4-FFF2-40B4-BE49-F238E27FC236}">
                  <a16:creationId xmlns:a16="http://schemas.microsoft.com/office/drawing/2014/main" id="{68D11D21-919B-4CA8-BC1D-F718BE0759AB}"/>
                </a:ext>
              </a:extLst>
            </p:cNvPr>
            <p:cNvGrpSpPr/>
            <p:nvPr/>
          </p:nvGrpSpPr>
          <p:grpSpPr>
            <a:xfrm>
              <a:off x="3830911" y="1943773"/>
              <a:ext cx="6223375" cy="3051181"/>
              <a:chOff x="1644119" y="990608"/>
              <a:chExt cx="6223375" cy="3842746"/>
            </a:xfrm>
          </p:grpSpPr>
          <p:sp>
            <p:nvSpPr>
              <p:cNvPr id="35" name="Rectangle: Rounded Corners 34">
                <a:extLst>
                  <a:ext uri="{FF2B5EF4-FFF2-40B4-BE49-F238E27FC236}">
                    <a16:creationId xmlns:a16="http://schemas.microsoft.com/office/drawing/2014/main" id="{B690CB52-CE5E-49C5-942F-0B6CCD46F3E6}"/>
                  </a:ext>
                </a:extLst>
              </p:cNvPr>
              <p:cNvSpPr/>
              <p:nvPr/>
            </p:nvSpPr>
            <p:spPr>
              <a:xfrm>
                <a:off x="1644119" y="990608"/>
                <a:ext cx="6223375" cy="3842746"/>
              </a:xfrm>
              <a:prstGeom prst="roundRect">
                <a:avLst>
                  <a:gd name="adj" fmla="val 5601"/>
                </a:avLst>
              </a:prstGeom>
              <a:solidFill>
                <a:srgbClr val="7089C1"/>
              </a:solidFill>
            </p:spPr>
            <p:style>
              <a:lnRef idx="0">
                <a:schemeClr val="lt1">
                  <a:hueOff val="0"/>
                  <a:satOff val="0"/>
                  <a:lumOff val="0"/>
                  <a:alphaOff val="0"/>
                </a:schemeClr>
              </a:lnRef>
              <a:fillRef idx="3">
                <a:scrgbClr r="0" g="0" b="0"/>
              </a:fillRef>
              <a:effectRef idx="3">
                <a:schemeClr val="accent1">
                  <a:shade val="80000"/>
                  <a:hueOff val="174641"/>
                  <a:satOff val="-3128"/>
                  <a:lumOff val="13293"/>
                  <a:alphaOff val="0"/>
                </a:schemeClr>
              </a:effectRef>
              <a:fontRef idx="minor">
                <a:schemeClr val="lt1"/>
              </a:fontRef>
            </p:style>
          </p:sp>
          <p:sp>
            <p:nvSpPr>
              <p:cNvPr id="36" name="Rectangle: Rounded Corners 10">
                <a:extLst>
                  <a:ext uri="{FF2B5EF4-FFF2-40B4-BE49-F238E27FC236}">
                    <a16:creationId xmlns:a16="http://schemas.microsoft.com/office/drawing/2014/main" id="{86667A70-E83F-426E-9C73-5FFFCC61C2FC}"/>
                  </a:ext>
                </a:extLst>
              </p:cNvPr>
              <p:cNvSpPr txBox="1"/>
              <p:nvPr/>
            </p:nvSpPr>
            <p:spPr>
              <a:xfrm>
                <a:off x="1755739" y="1102228"/>
                <a:ext cx="6000135" cy="47996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none" lIns="0" tIns="0" rIns="0" bIns="0" numCol="1" spcCol="1270" anchor="t" anchorCtr="0">
                <a:noAutofit/>
              </a:bodyPr>
              <a:lstStyle/>
              <a:p>
                <a:pPr marL="0" lvl="0" indent="0" algn="ctr" defTabSz="1422400">
                  <a:lnSpc>
                    <a:spcPct val="90000"/>
                  </a:lnSpc>
                  <a:spcBef>
                    <a:spcPct val="0"/>
                  </a:spcBef>
                  <a:spcAft>
                    <a:spcPct val="35000"/>
                  </a:spcAft>
                  <a:buNone/>
                </a:pPr>
                <a:r>
                  <a:rPr lang="en-US" sz="2800" kern="1200" dirty="0">
                    <a:latin typeface="Arial Nova" panose="020B0504020202020204" pitchFamily="34" charset="0"/>
                  </a:rPr>
                  <a:t>Virtualization</a:t>
                </a:r>
              </a:p>
            </p:txBody>
          </p:sp>
        </p:grpSp>
        <p:grpSp>
          <p:nvGrpSpPr>
            <p:cNvPr id="5" name="Group 4">
              <a:extLst>
                <a:ext uri="{FF2B5EF4-FFF2-40B4-BE49-F238E27FC236}">
                  <a16:creationId xmlns:a16="http://schemas.microsoft.com/office/drawing/2014/main" id="{ABFDCB8F-101A-4F17-9B08-FD9CB97BB3F5}"/>
                </a:ext>
              </a:extLst>
            </p:cNvPr>
            <p:cNvGrpSpPr/>
            <p:nvPr/>
          </p:nvGrpSpPr>
          <p:grpSpPr>
            <a:xfrm>
              <a:off x="2476446" y="2125759"/>
              <a:ext cx="1204524" cy="2758662"/>
              <a:chOff x="2476446" y="2015225"/>
              <a:chExt cx="1204524" cy="2500103"/>
            </a:xfrm>
          </p:grpSpPr>
          <p:grpSp>
            <p:nvGrpSpPr>
              <p:cNvPr id="7" name="Group 6">
                <a:extLst>
                  <a:ext uri="{FF2B5EF4-FFF2-40B4-BE49-F238E27FC236}">
                    <a16:creationId xmlns:a16="http://schemas.microsoft.com/office/drawing/2014/main" id="{A169E484-C237-4B8C-903B-D88A2D8CC9AC}"/>
                  </a:ext>
                </a:extLst>
              </p:cNvPr>
              <p:cNvGrpSpPr/>
              <p:nvPr/>
            </p:nvGrpSpPr>
            <p:grpSpPr>
              <a:xfrm>
                <a:off x="2476446" y="3313077"/>
                <a:ext cx="1204524" cy="1202251"/>
                <a:chOff x="289654" y="1168900"/>
                <a:chExt cx="1204524" cy="2620894"/>
              </a:xfrm>
            </p:grpSpPr>
            <p:sp>
              <p:nvSpPr>
                <p:cNvPr id="37" name="Rectangle: Rounded Corners 36">
                  <a:extLst>
                    <a:ext uri="{FF2B5EF4-FFF2-40B4-BE49-F238E27FC236}">
                      <a16:creationId xmlns:a16="http://schemas.microsoft.com/office/drawing/2014/main" id="{038DF414-F9C5-45A1-A48F-CF3A50619021}"/>
                    </a:ext>
                  </a:extLst>
                </p:cNvPr>
                <p:cNvSpPr/>
                <p:nvPr/>
              </p:nvSpPr>
              <p:spPr>
                <a:xfrm>
                  <a:off x="289654" y="1168900"/>
                  <a:ext cx="1204524" cy="2620894"/>
                </a:xfrm>
                <a:prstGeom prst="roundRect">
                  <a:avLst>
                    <a:gd name="adj" fmla="val 10500"/>
                  </a:avLst>
                </a:prstGeom>
                <a:solidFill>
                  <a:srgbClr val="EFEFEF"/>
                </a:solidFill>
                <a:ln>
                  <a:solidFill>
                    <a:schemeClr val="tx1"/>
                  </a:solidFill>
                </a:ln>
                <a:effectLst>
                  <a:outerShdw blurRad="50800" dist="38100" dir="5400000" algn="t" rotWithShape="0">
                    <a:prstClr val="black">
                      <a:alpha val="40000"/>
                    </a:prstClr>
                  </a:outerShdw>
                </a:effectLst>
              </p:spPr>
              <p:style>
                <a:lnRef idx="1">
                  <a:schemeClr val="accent1">
                    <a:shade val="80000"/>
                    <a:hueOff val="49898"/>
                    <a:satOff val="-894"/>
                    <a:lumOff val="3798"/>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38" name="Rectangle: Rounded Corners 6">
                  <a:extLst>
                    <a:ext uri="{FF2B5EF4-FFF2-40B4-BE49-F238E27FC236}">
                      <a16:creationId xmlns:a16="http://schemas.microsoft.com/office/drawing/2014/main" id="{5E9FA147-7A33-4DDD-BBF9-55626AD9445A}"/>
                    </a:ext>
                  </a:extLst>
                </p:cNvPr>
                <p:cNvSpPr txBox="1"/>
                <p:nvPr/>
              </p:nvSpPr>
              <p:spPr>
                <a:xfrm>
                  <a:off x="326697" y="1817472"/>
                  <a:ext cx="1130438" cy="1323752"/>
                </a:xfrm>
                <a:prstGeom prst="rect">
                  <a:avLst/>
                </a:prstGeom>
                <a:ln>
                  <a:noFill/>
                </a:ln>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kern="1200" dirty="0">
                      <a:latin typeface="Arial Nova" panose="020B0504020202020204" pitchFamily="34" charset="0"/>
                    </a:rPr>
                    <a:t>Hybrid</a:t>
                  </a:r>
                </a:p>
                <a:p>
                  <a:pPr marL="0" lvl="0" indent="0" algn="ctr" defTabSz="711200">
                    <a:lnSpc>
                      <a:spcPct val="90000"/>
                    </a:lnSpc>
                    <a:spcBef>
                      <a:spcPct val="0"/>
                    </a:spcBef>
                    <a:spcAft>
                      <a:spcPct val="35000"/>
                    </a:spcAft>
                    <a:buNone/>
                  </a:pPr>
                  <a:r>
                    <a:rPr lang="en-US" kern="1200" dirty="0">
                      <a:latin typeface="Arial Nova" panose="020B0504020202020204" pitchFamily="34" charset="0"/>
                    </a:rPr>
                    <a:t>Cloud</a:t>
                  </a:r>
                </a:p>
              </p:txBody>
            </p:sp>
          </p:grpSp>
          <p:grpSp>
            <p:nvGrpSpPr>
              <p:cNvPr id="46" name="Group 45">
                <a:extLst>
                  <a:ext uri="{FF2B5EF4-FFF2-40B4-BE49-F238E27FC236}">
                    <a16:creationId xmlns:a16="http://schemas.microsoft.com/office/drawing/2014/main" id="{EBF2FBB0-A661-47D1-AB98-CFC2775BB5E2}"/>
                  </a:ext>
                </a:extLst>
              </p:cNvPr>
              <p:cNvGrpSpPr/>
              <p:nvPr/>
            </p:nvGrpSpPr>
            <p:grpSpPr>
              <a:xfrm>
                <a:off x="2476446" y="2015225"/>
                <a:ext cx="1204524" cy="1202251"/>
                <a:chOff x="289654" y="1168900"/>
                <a:chExt cx="1204524" cy="2620894"/>
              </a:xfrm>
            </p:grpSpPr>
            <p:sp>
              <p:nvSpPr>
                <p:cNvPr id="47" name="Rectangle: Rounded Corners 46">
                  <a:extLst>
                    <a:ext uri="{FF2B5EF4-FFF2-40B4-BE49-F238E27FC236}">
                      <a16:creationId xmlns:a16="http://schemas.microsoft.com/office/drawing/2014/main" id="{68908F9F-7AA3-4213-80CC-13986D6CA9B6}"/>
                    </a:ext>
                  </a:extLst>
                </p:cNvPr>
                <p:cNvSpPr/>
                <p:nvPr/>
              </p:nvSpPr>
              <p:spPr>
                <a:xfrm>
                  <a:off x="289654" y="1168900"/>
                  <a:ext cx="1204524" cy="2620894"/>
                </a:xfrm>
                <a:prstGeom prst="roundRect">
                  <a:avLst>
                    <a:gd name="adj" fmla="val 10500"/>
                  </a:avLst>
                </a:prstGeom>
                <a:solidFill>
                  <a:srgbClr val="EFEFEF"/>
                </a:solidFill>
                <a:ln>
                  <a:solidFill>
                    <a:schemeClr val="tx1"/>
                  </a:solidFill>
                </a:ln>
                <a:effectLst>
                  <a:outerShdw blurRad="50800" dist="38100" dir="5400000" algn="t" rotWithShape="0">
                    <a:prstClr val="black">
                      <a:alpha val="40000"/>
                    </a:prstClr>
                  </a:outerShdw>
                </a:effectLst>
              </p:spPr>
              <p:style>
                <a:lnRef idx="1">
                  <a:schemeClr val="accent1">
                    <a:shade val="80000"/>
                    <a:hueOff val="49898"/>
                    <a:satOff val="-894"/>
                    <a:lumOff val="3798"/>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48" name="Rectangle: Rounded Corners 6">
                  <a:extLst>
                    <a:ext uri="{FF2B5EF4-FFF2-40B4-BE49-F238E27FC236}">
                      <a16:creationId xmlns:a16="http://schemas.microsoft.com/office/drawing/2014/main" id="{183CCC62-BA7B-43B3-AD56-26EFB10D0E27}"/>
                    </a:ext>
                  </a:extLst>
                </p:cNvPr>
                <p:cNvSpPr txBox="1"/>
                <p:nvPr/>
              </p:nvSpPr>
              <p:spPr>
                <a:xfrm>
                  <a:off x="326697" y="1801190"/>
                  <a:ext cx="1130438" cy="1564724"/>
                </a:xfrm>
                <a:prstGeom prst="rect">
                  <a:avLst/>
                </a:prstGeom>
                <a:ln>
                  <a:noFill/>
                </a:ln>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r>
                    <a:rPr lang="en-US" dirty="0">
                      <a:latin typeface="Arial Nova" panose="020B0504020202020204" pitchFamily="34" charset="0"/>
                    </a:rPr>
                    <a:t>Advanced</a:t>
                  </a:r>
                </a:p>
                <a:p>
                  <a:pPr marL="0" lvl="0" indent="0" algn="ctr" defTabSz="711200">
                    <a:lnSpc>
                      <a:spcPct val="90000"/>
                    </a:lnSpc>
                    <a:spcBef>
                      <a:spcPct val="0"/>
                    </a:spcBef>
                    <a:spcAft>
                      <a:spcPct val="35000"/>
                    </a:spcAft>
                    <a:buNone/>
                  </a:pPr>
                  <a:r>
                    <a:rPr lang="en-US" kern="1200" dirty="0">
                      <a:latin typeface="Arial Nova" panose="020B0504020202020204" pitchFamily="34" charset="0"/>
                    </a:rPr>
                    <a:t>Antennas</a:t>
                  </a:r>
                </a:p>
              </p:txBody>
            </p:sp>
          </p:grpSp>
        </p:grpSp>
        <p:grpSp>
          <p:nvGrpSpPr>
            <p:cNvPr id="12" name="Group 11">
              <a:extLst>
                <a:ext uri="{FF2B5EF4-FFF2-40B4-BE49-F238E27FC236}">
                  <a16:creationId xmlns:a16="http://schemas.microsoft.com/office/drawing/2014/main" id="{EB190385-A041-41E6-A237-8F3FC0FB4735}"/>
                </a:ext>
              </a:extLst>
            </p:cNvPr>
            <p:cNvGrpSpPr/>
            <p:nvPr/>
          </p:nvGrpSpPr>
          <p:grpSpPr>
            <a:xfrm>
              <a:off x="5443272" y="4191352"/>
              <a:ext cx="4456739" cy="477889"/>
              <a:chOff x="829313" y="3924350"/>
              <a:chExt cx="5611611" cy="555052"/>
            </a:xfrm>
          </p:grpSpPr>
          <p:sp>
            <p:nvSpPr>
              <p:cNvPr id="13" name="Rectangle: Rounded Corners 12">
                <a:extLst>
                  <a:ext uri="{FF2B5EF4-FFF2-40B4-BE49-F238E27FC236}">
                    <a16:creationId xmlns:a16="http://schemas.microsoft.com/office/drawing/2014/main" id="{CD2C031A-3FD3-40E5-8118-4437073DD683}"/>
                  </a:ext>
                </a:extLst>
              </p:cNvPr>
              <p:cNvSpPr/>
              <p:nvPr/>
            </p:nvSpPr>
            <p:spPr>
              <a:xfrm>
                <a:off x="829313" y="3924350"/>
                <a:ext cx="5611611" cy="555052"/>
              </a:xfrm>
              <a:prstGeom prst="roundRect">
                <a:avLst>
                  <a:gd name="adj" fmla="val 10500"/>
                </a:avLst>
              </a:prstGeom>
              <a:solidFill>
                <a:srgbClr val="EFEFEF"/>
              </a:solidFill>
              <a:ln>
                <a:solidFill>
                  <a:schemeClr val="tx1"/>
                </a:solidFill>
              </a:ln>
              <a:effectLst>
                <a:outerShdw blurRad="50800" dist="38100" dir="5400000" algn="t" rotWithShape="0">
                  <a:prstClr val="black">
                    <a:alpha val="40000"/>
                  </a:prstClr>
                </a:outerShdw>
              </a:effectLst>
            </p:spPr>
            <p:style>
              <a:lnRef idx="1">
                <a:schemeClr val="accent1">
                  <a:shade val="80000"/>
                  <a:hueOff val="49898"/>
                  <a:satOff val="-894"/>
                  <a:lumOff val="3798"/>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14" name="Rectangle: Rounded Corners 8">
                <a:extLst>
                  <a:ext uri="{FF2B5EF4-FFF2-40B4-BE49-F238E27FC236}">
                    <a16:creationId xmlns:a16="http://schemas.microsoft.com/office/drawing/2014/main" id="{FB978EE3-5773-405F-A836-7B65BFA7807F}"/>
                  </a:ext>
                </a:extLst>
              </p:cNvPr>
              <p:cNvSpPr txBox="1"/>
              <p:nvPr/>
            </p:nvSpPr>
            <p:spPr>
              <a:xfrm>
                <a:off x="1031843" y="4019229"/>
                <a:ext cx="5316726" cy="365294"/>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none" lIns="0" tIns="0" rIns="0" bIns="0" numCol="1" spcCol="1270" anchor="ctr" anchorCtr="0">
                <a:noAutofit/>
              </a:bodyPr>
              <a:lstStyle/>
              <a:p>
                <a:pPr marL="0" lvl="0" indent="0" algn="ctr" defTabSz="711200">
                  <a:lnSpc>
                    <a:spcPct val="90000"/>
                  </a:lnSpc>
                  <a:spcBef>
                    <a:spcPct val="0"/>
                  </a:spcBef>
                  <a:spcAft>
                    <a:spcPct val="35000"/>
                  </a:spcAft>
                  <a:buNone/>
                </a:pPr>
                <a:r>
                  <a:rPr lang="en-US" sz="2000" kern="1200" dirty="0">
                    <a:latin typeface="Arial Nova" panose="020B0504020202020204" pitchFamily="34" charset="0"/>
                  </a:rPr>
                  <a:t>Common Hardware Platforms</a:t>
                </a:r>
              </a:p>
            </p:txBody>
          </p:sp>
        </p:grpSp>
        <p:grpSp>
          <p:nvGrpSpPr>
            <p:cNvPr id="17" name="Group 16">
              <a:extLst>
                <a:ext uri="{FF2B5EF4-FFF2-40B4-BE49-F238E27FC236}">
                  <a16:creationId xmlns:a16="http://schemas.microsoft.com/office/drawing/2014/main" id="{097C64EB-F93A-4597-9DD9-894A16FF7BFF}"/>
                </a:ext>
              </a:extLst>
            </p:cNvPr>
            <p:cNvGrpSpPr/>
            <p:nvPr/>
          </p:nvGrpSpPr>
          <p:grpSpPr>
            <a:xfrm>
              <a:off x="5443272" y="2649674"/>
              <a:ext cx="4456739" cy="1461165"/>
              <a:chOff x="5395885" y="2858414"/>
              <a:chExt cx="4456739" cy="1461165"/>
            </a:xfrm>
          </p:grpSpPr>
          <p:grpSp>
            <p:nvGrpSpPr>
              <p:cNvPr id="10" name="Group 9">
                <a:extLst>
                  <a:ext uri="{FF2B5EF4-FFF2-40B4-BE49-F238E27FC236}">
                    <a16:creationId xmlns:a16="http://schemas.microsoft.com/office/drawing/2014/main" id="{755B1E24-0D17-4313-88D5-53A8D2974C77}"/>
                  </a:ext>
                </a:extLst>
              </p:cNvPr>
              <p:cNvGrpSpPr/>
              <p:nvPr/>
            </p:nvGrpSpPr>
            <p:grpSpPr>
              <a:xfrm>
                <a:off x="5395885" y="2858414"/>
                <a:ext cx="4456739" cy="1461165"/>
                <a:chOff x="5358377" y="2609872"/>
                <a:chExt cx="4456739" cy="2847208"/>
              </a:xfrm>
            </p:grpSpPr>
            <p:sp>
              <p:nvSpPr>
                <p:cNvPr id="24" name="Rectangle: Rounded Corners 23">
                  <a:extLst>
                    <a:ext uri="{FF2B5EF4-FFF2-40B4-BE49-F238E27FC236}">
                      <a16:creationId xmlns:a16="http://schemas.microsoft.com/office/drawing/2014/main" id="{C1ABC876-C999-4EBF-B350-CD2F6912F186}"/>
                    </a:ext>
                  </a:extLst>
                </p:cNvPr>
                <p:cNvSpPr/>
                <p:nvPr/>
              </p:nvSpPr>
              <p:spPr>
                <a:xfrm>
                  <a:off x="5358377" y="2609872"/>
                  <a:ext cx="4456739" cy="2847208"/>
                </a:xfrm>
                <a:prstGeom prst="roundRect">
                  <a:avLst>
                    <a:gd name="adj" fmla="val 5464"/>
                  </a:avLst>
                </a:prstGeom>
                <a:solidFill>
                  <a:srgbClr val="7C8EB5"/>
                </a:solidFill>
              </p:spPr>
              <p:style>
                <a:lnRef idx="0">
                  <a:schemeClr val="lt1">
                    <a:hueOff val="0"/>
                    <a:satOff val="0"/>
                    <a:lumOff val="0"/>
                    <a:alphaOff val="0"/>
                  </a:schemeClr>
                </a:lnRef>
                <a:fillRef idx="3">
                  <a:scrgbClr r="0" g="0" b="0"/>
                </a:fillRef>
                <a:effectRef idx="3">
                  <a:schemeClr val="accent1">
                    <a:shade val="80000"/>
                    <a:hueOff val="349283"/>
                    <a:satOff val="-6256"/>
                    <a:lumOff val="26585"/>
                    <a:alphaOff val="0"/>
                  </a:schemeClr>
                </a:effectRef>
                <a:fontRef idx="minor">
                  <a:schemeClr val="lt1"/>
                </a:fontRef>
              </p:style>
            </p:sp>
            <p:sp>
              <p:nvSpPr>
                <p:cNvPr id="25" name="Rectangle: Rounded Corners 4">
                  <a:extLst>
                    <a:ext uri="{FF2B5EF4-FFF2-40B4-BE49-F238E27FC236}">
                      <a16:creationId xmlns:a16="http://schemas.microsoft.com/office/drawing/2014/main" id="{4B3030B4-C0FB-4EAA-B16C-27C9690DD983}"/>
                    </a:ext>
                  </a:extLst>
                </p:cNvPr>
                <p:cNvSpPr txBox="1"/>
                <p:nvPr/>
              </p:nvSpPr>
              <p:spPr>
                <a:xfrm>
                  <a:off x="5415893" y="2691782"/>
                  <a:ext cx="4341707" cy="396608"/>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none" lIns="0" tIns="0" rIns="0" bIns="0" numCol="1" spcCol="1270" anchor="t" anchorCtr="0">
                  <a:noAutofit/>
                </a:bodyPr>
                <a:lstStyle/>
                <a:p>
                  <a:pPr marL="0" lvl="0" indent="0" algn="ctr" defTabSz="1422400">
                    <a:lnSpc>
                      <a:spcPct val="90000"/>
                    </a:lnSpc>
                    <a:spcBef>
                      <a:spcPct val="0"/>
                    </a:spcBef>
                    <a:spcAft>
                      <a:spcPct val="35000"/>
                    </a:spcAft>
                    <a:buNone/>
                  </a:pPr>
                  <a:r>
                    <a:rPr lang="en-US" sz="2800" kern="1200" dirty="0">
                      <a:latin typeface="Arial Nova" panose="020B0504020202020204" pitchFamily="34" charset="0"/>
                    </a:rPr>
                    <a:t>Digitization</a:t>
                  </a:r>
                </a:p>
              </p:txBody>
            </p:sp>
          </p:grpSp>
          <p:grpSp>
            <p:nvGrpSpPr>
              <p:cNvPr id="50" name="Group 49">
                <a:extLst>
                  <a:ext uri="{FF2B5EF4-FFF2-40B4-BE49-F238E27FC236}">
                    <a16:creationId xmlns:a16="http://schemas.microsoft.com/office/drawing/2014/main" id="{CECFAFFC-2254-43F1-B98E-5F5B8A436217}"/>
                  </a:ext>
                </a:extLst>
              </p:cNvPr>
              <p:cNvGrpSpPr/>
              <p:nvPr/>
            </p:nvGrpSpPr>
            <p:grpSpPr>
              <a:xfrm>
                <a:off x="5492615" y="3313077"/>
                <a:ext cx="4238116" cy="894155"/>
                <a:chOff x="5388484" y="3608853"/>
                <a:chExt cx="4305994" cy="649073"/>
              </a:xfrm>
            </p:grpSpPr>
            <p:grpSp>
              <p:nvGrpSpPr>
                <p:cNvPr id="51" name="Group 50">
                  <a:extLst>
                    <a:ext uri="{FF2B5EF4-FFF2-40B4-BE49-F238E27FC236}">
                      <a16:creationId xmlns:a16="http://schemas.microsoft.com/office/drawing/2014/main" id="{229E16C1-30B1-47A4-BC35-F706F5EB9B94}"/>
                    </a:ext>
                  </a:extLst>
                </p:cNvPr>
                <p:cNvGrpSpPr/>
                <p:nvPr/>
              </p:nvGrpSpPr>
              <p:grpSpPr>
                <a:xfrm>
                  <a:off x="5388484" y="3608853"/>
                  <a:ext cx="1383047" cy="649073"/>
                  <a:chOff x="3307565" y="2513676"/>
                  <a:chExt cx="1383047" cy="649073"/>
                </a:xfrm>
              </p:grpSpPr>
              <p:sp>
                <p:nvSpPr>
                  <p:cNvPr id="58" name="Rectangle: Rounded Corners 57">
                    <a:extLst>
                      <a:ext uri="{FF2B5EF4-FFF2-40B4-BE49-F238E27FC236}">
                        <a16:creationId xmlns:a16="http://schemas.microsoft.com/office/drawing/2014/main" id="{A2AA89B1-2EB5-4768-A01A-F7FD55B8B9C7}"/>
                      </a:ext>
                    </a:extLst>
                  </p:cNvPr>
                  <p:cNvSpPr/>
                  <p:nvPr/>
                </p:nvSpPr>
                <p:spPr>
                  <a:xfrm>
                    <a:off x="3307565" y="2513676"/>
                    <a:ext cx="1383047" cy="649073"/>
                  </a:xfrm>
                  <a:prstGeom prst="roundRect">
                    <a:avLst>
                      <a:gd name="adj" fmla="val 10500"/>
                    </a:avLst>
                  </a:prstGeom>
                  <a:solidFill>
                    <a:srgbClr val="EFEFEF"/>
                  </a:solidFill>
                  <a:ln>
                    <a:solidFill>
                      <a:schemeClr val="tx1"/>
                    </a:solidFill>
                  </a:ln>
                  <a:effectLst>
                    <a:outerShdw blurRad="50800" dist="38100" dir="5400000" algn="t" rotWithShape="0">
                      <a:prstClr val="black">
                        <a:alpha val="40000"/>
                      </a:prstClr>
                    </a:outerShdw>
                  </a:effectLst>
                </p:spPr>
                <p:style>
                  <a:lnRef idx="1">
                    <a:schemeClr val="accent1">
                      <a:shade val="80000"/>
                      <a:hueOff val="49898"/>
                      <a:satOff val="-894"/>
                      <a:lumOff val="3798"/>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59" name="Rectangle: Rounded Corners 18">
                    <a:extLst>
                      <a:ext uri="{FF2B5EF4-FFF2-40B4-BE49-F238E27FC236}">
                        <a16:creationId xmlns:a16="http://schemas.microsoft.com/office/drawing/2014/main" id="{CAED61CF-0B47-4EAE-B60D-538505F82CD8}"/>
                      </a:ext>
                    </a:extLst>
                  </p:cNvPr>
                  <p:cNvSpPr txBox="1"/>
                  <p:nvPr/>
                </p:nvSpPr>
                <p:spPr>
                  <a:xfrm>
                    <a:off x="3327526" y="2658589"/>
                    <a:ext cx="1343125" cy="359247"/>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kern="1200" dirty="0">
                        <a:latin typeface="Arial Nova" panose="020B0504020202020204" pitchFamily="34" charset="0"/>
                      </a:rPr>
                      <a:t>Digital IF Modem</a:t>
                    </a:r>
                  </a:p>
                </p:txBody>
              </p:sp>
            </p:grpSp>
            <p:grpSp>
              <p:nvGrpSpPr>
                <p:cNvPr id="52" name="Group 51">
                  <a:extLst>
                    <a:ext uri="{FF2B5EF4-FFF2-40B4-BE49-F238E27FC236}">
                      <a16:creationId xmlns:a16="http://schemas.microsoft.com/office/drawing/2014/main" id="{5EB03FAF-CC59-4CFD-9B67-30BC7947EFA3}"/>
                    </a:ext>
                  </a:extLst>
                </p:cNvPr>
                <p:cNvGrpSpPr/>
                <p:nvPr/>
              </p:nvGrpSpPr>
              <p:grpSpPr>
                <a:xfrm>
                  <a:off x="8311431" y="3608853"/>
                  <a:ext cx="1383047" cy="649073"/>
                  <a:chOff x="6114254" y="2513676"/>
                  <a:chExt cx="1383047" cy="649073"/>
                </a:xfrm>
              </p:grpSpPr>
              <p:sp>
                <p:nvSpPr>
                  <p:cNvPr id="56" name="Rectangle: Rounded Corners 55">
                    <a:extLst>
                      <a:ext uri="{FF2B5EF4-FFF2-40B4-BE49-F238E27FC236}">
                        <a16:creationId xmlns:a16="http://schemas.microsoft.com/office/drawing/2014/main" id="{37847A6F-E4CE-4849-8BBF-81CB7ABC99FD}"/>
                      </a:ext>
                    </a:extLst>
                  </p:cNvPr>
                  <p:cNvSpPr/>
                  <p:nvPr/>
                </p:nvSpPr>
                <p:spPr>
                  <a:xfrm>
                    <a:off x="6114254" y="2513676"/>
                    <a:ext cx="1383047" cy="649073"/>
                  </a:xfrm>
                  <a:prstGeom prst="roundRect">
                    <a:avLst>
                      <a:gd name="adj" fmla="val 10500"/>
                    </a:avLst>
                  </a:prstGeom>
                  <a:solidFill>
                    <a:srgbClr val="EFEFEF"/>
                  </a:solidFill>
                  <a:ln>
                    <a:solidFill>
                      <a:schemeClr val="tx1"/>
                    </a:solidFill>
                  </a:ln>
                  <a:effectLst>
                    <a:outerShdw blurRad="50800" dist="38100" dir="5400000" algn="t" rotWithShape="0">
                      <a:prstClr val="black">
                        <a:alpha val="40000"/>
                      </a:prstClr>
                    </a:outerShdw>
                  </a:effectLst>
                </p:spPr>
                <p:style>
                  <a:lnRef idx="1">
                    <a:schemeClr val="accent1">
                      <a:shade val="80000"/>
                      <a:hueOff val="49898"/>
                      <a:satOff val="-894"/>
                      <a:lumOff val="3798"/>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57" name="Rectangle: Rounded Corners 20">
                    <a:extLst>
                      <a:ext uri="{FF2B5EF4-FFF2-40B4-BE49-F238E27FC236}">
                        <a16:creationId xmlns:a16="http://schemas.microsoft.com/office/drawing/2014/main" id="{8410C637-58F2-4E9F-A3F5-BC8FEF024496}"/>
                      </a:ext>
                    </a:extLst>
                  </p:cNvPr>
                  <p:cNvSpPr txBox="1"/>
                  <p:nvPr/>
                </p:nvSpPr>
                <p:spPr>
                  <a:xfrm>
                    <a:off x="6134215" y="2641385"/>
                    <a:ext cx="1343125" cy="393655"/>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kern="1200" dirty="0">
                        <a:latin typeface="Arial Nova" panose="020B0504020202020204" pitchFamily="34" charset="0"/>
                      </a:rPr>
                      <a:t>Edge Device</a:t>
                    </a:r>
                  </a:p>
                </p:txBody>
              </p:sp>
            </p:grpSp>
            <p:grpSp>
              <p:nvGrpSpPr>
                <p:cNvPr id="53" name="Group 52">
                  <a:extLst>
                    <a:ext uri="{FF2B5EF4-FFF2-40B4-BE49-F238E27FC236}">
                      <a16:creationId xmlns:a16="http://schemas.microsoft.com/office/drawing/2014/main" id="{BDAAB4D1-7543-44BF-9F53-98F1E800FBB6}"/>
                    </a:ext>
                  </a:extLst>
                </p:cNvPr>
                <p:cNvGrpSpPr/>
                <p:nvPr/>
              </p:nvGrpSpPr>
              <p:grpSpPr>
                <a:xfrm>
                  <a:off x="6849958" y="3608853"/>
                  <a:ext cx="1383047" cy="649073"/>
                  <a:chOff x="4729959" y="2513676"/>
                  <a:chExt cx="1383047" cy="649073"/>
                </a:xfrm>
              </p:grpSpPr>
              <p:sp>
                <p:nvSpPr>
                  <p:cNvPr id="54" name="Rectangle: Rounded Corners 53">
                    <a:extLst>
                      <a:ext uri="{FF2B5EF4-FFF2-40B4-BE49-F238E27FC236}">
                        <a16:creationId xmlns:a16="http://schemas.microsoft.com/office/drawing/2014/main" id="{275BED53-BF9A-492B-A806-9FB968AEC603}"/>
                      </a:ext>
                    </a:extLst>
                  </p:cNvPr>
                  <p:cNvSpPr/>
                  <p:nvPr/>
                </p:nvSpPr>
                <p:spPr>
                  <a:xfrm>
                    <a:off x="4729959" y="2513676"/>
                    <a:ext cx="1383047" cy="649073"/>
                  </a:xfrm>
                  <a:prstGeom prst="roundRect">
                    <a:avLst>
                      <a:gd name="adj" fmla="val 10500"/>
                    </a:avLst>
                  </a:prstGeom>
                  <a:solidFill>
                    <a:srgbClr val="EFEFEF"/>
                  </a:solidFill>
                  <a:ln>
                    <a:solidFill>
                      <a:schemeClr val="tx1"/>
                    </a:solidFill>
                  </a:ln>
                  <a:effectLst>
                    <a:outerShdw blurRad="50800" dist="38100" dir="5400000" algn="t" rotWithShape="0">
                      <a:prstClr val="black">
                        <a:alpha val="40000"/>
                      </a:prstClr>
                    </a:outerShdw>
                  </a:effectLst>
                </p:spPr>
                <p:style>
                  <a:lnRef idx="1">
                    <a:schemeClr val="accent1">
                      <a:shade val="80000"/>
                      <a:hueOff val="49898"/>
                      <a:satOff val="-894"/>
                      <a:lumOff val="3798"/>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55" name="Rectangle: Rounded Corners 4">
                    <a:extLst>
                      <a:ext uri="{FF2B5EF4-FFF2-40B4-BE49-F238E27FC236}">
                        <a16:creationId xmlns:a16="http://schemas.microsoft.com/office/drawing/2014/main" id="{5EAD7FF1-2079-444B-B1BC-094690FE6BB4}"/>
                      </a:ext>
                    </a:extLst>
                  </p:cNvPr>
                  <p:cNvSpPr txBox="1"/>
                  <p:nvPr/>
                </p:nvSpPr>
                <p:spPr>
                  <a:xfrm>
                    <a:off x="4749920" y="2641385"/>
                    <a:ext cx="1343125" cy="393655"/>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kern="1200" dirty="0">
                        <a:latin typeface="Arial Nova" panose="020B0504020202020204" pitchFamily="34" charset="0"/>
                      </a:rPr>
                      <a:t>Digital IF Protocol</a:t>
                    </a:r>
                  </a:p>
                </p:txBody>
              </p:sp>
            </p:grpSp>
          </p:grpSp>
        </p:grpSp>
        <p:grpSp>
          <p:nvGrpSpPr>
            <p:cNvPr id="16" name="Group 15">
              <a:extLst>
                <a:ext uri="{FF2B5EF4-FFF2-40B4-BE49-F238E27FC236}">
                  <a16:creationId xmlns:a16="http://schemas.microsoft.com/office/drawing/2014/main" id="{C07CBA22-E9C6-4F10-9BB2-D2EF57EA1AD6}"/>
                </a:ext>
              </a:extLst>
            </p:cNvPr>
            <p:cNvGrpSpPr/>
            <p:nvPr/>
          </p:nvGrpSpPr>
          <p:grpSpPr>
            <a:xfrm>
              <a:off x="3896264" y="2726837"/>
              <a:ext cx="1405318" cy="1942404"/>
              <a:chOff x="3896264" y="2649674"/>
              <a:chExt cx="1405318" cy="1942404"/>
            </a:xfrm>
          </p:grpSpPr>
          <p:grpSp>
            <p:nvGrpSpPr>
              <p:cNvPr id="27" name="Group 26">
                <a:extLst>
                  <a:ext uri="{FF2B5EF4-FFF2-40B4-BE49-F238E27FC236}">
                    <a16:creationId xmlns:a16="http://schemas.microsoft.com/office/drawing/2014/main" id="{332A8B99-7335-4CC4-82DA-3119B9C74E52}"/>
                  </a:ext>
                </a:extLst>
              </p:cNvPr>
              <p:cNvGrpSpPr/>
              <p:nvPr/>
            </p:nvGrpSpPr>
            <p:grpSpPr>
              <a:xfrm>
                <a:off x="3896265" y="2649674"/>
                <a:ext cx="1405317" cy="600967"/>
                <a:chOff x="1812424" y="2280753"/>
                <a:chExt cx="1244675" cy="600967"/>
              </a:xfrm>
            </p:grpSpPr>
            <p:sp>
              <p:nvSpPr>
                <p:cNvPr id="31" name="Rectangle: Rounded Corners 30">
                  <a:extLst>
                    <a:ext uri="{FF2B5EF4-FFF2-40B4-BE49-F238E27FC236}">
                      <a16:creationId xmlns:a16="http://schemas.microsoft.com/office/drawing/2014/main" id="{4CD272D8-D3D6-4B8A-9BF8-9C0F25EFF474}"/>
                    </a:ext>
                  </a:extLst>
                </p:cNvPr>
                <p:cNvSpPr/>
                <p:nvPr/>
              </p:nvSpPr>
              <p:spPr>
                <a:xfrm>
                  <a:off x="1812424" y="2280753"/>
                  <a:ext cx="1244675" cy="600967"/>
                </a:xfrm>
                <a:prstGeom prst="roundRect">
                  <a:avLst>
                    <a:gd name="adj" fmla="val 10500"/>
                  </a:avLst>
                </a:prstGeom>
                <a:solidFill>
                  <a:srgbClr val="EFEFEF"/>
                </a:solidFill>
                <a:ln>
                  <a:solidFill>
                    <a:schemeClr val="tx1"/>
                  </a:solidFill>
                </a:ln>
                <a:effectLst>
                  <a:outerShdw blurRad="50800" dist="38100" dir="5400000" algn="t" rotWithShape="0">
                    <a:prstClr val="black">
                      <a:alpha val="40000"/>
                    </a:prstClr>
                  </a:outerShdw>
                </a:effectLst>
              </p:spPr>
              <p:style>
                <a:lnRef idx="1">
                  <a:schemeClr val="accent1">
                    <a:shade val="80000"/>
                    <a:hueOff val="49898"/>
                    <a:satOff val="-894"/>
                    <a:lumOff val="3798"/>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32" name="Rectangle: Rounded Corners 14">
                  <a:extLst>
                    <a:ext uri="{FF2B5EF4-FFF2-40B4-BE49-F238E27FC236}">
                      <a16:creationId xmlns:a16="http://schemas.microsoft.com/office/drawing/2014/main" id="{0344558F-2E3B-41A1-B6AE-2640B9C938CC}"/>
                    </a:ext>
                  </a:extLst>
                </p:cNvPr>
                <p:cNvSpPr txBox="1"/>
                <p:nvPr/>
              </p:nvSpPr>
              <p:spPr>
                <a:xfrm>
                  <a:off x="2077883" y="2414574"/>
                  <a:ext cx="713756" cy="333326"/>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kern="1200" dirty="0">
                      <a:latin typeface="Arial Nova" panose="020B0504020202020204" pitchFamily="34" charset="0"/>
                    </a:rPr>
                    <a:t>NFV</a:t>
                  </a:r>
                </a:p>
              </p:txBody>
            </p:sp>
          </p:grpSp>
          <p:grpSp>
            <p:nvGrpSpPr>
              <p:cNvPr id="28" name="Group 27">
                <a:extLst>
                  <a:ext uri="{FF2B5EF4-FFF2-40B4-BE49-F238E27FC236}">
                    <a16:creationId xmlns:a16="http://schemas.microsoft.com/office/drawing/2014/main" id="{7399526A-E381-445B-A3E0-9DFB30D82A2E}"/>
                  </a:ext>
                </a:extLst>
              </p:cNvPr>
              <p:cNvGrpSpPr/>
              <p:nvPr/>
            </p:nvGrpSpPr>
            <p:grpSpPr>
              <a:xfrm>
                <a:off x="3896265" y="3320393"/>
                <a:ext cx="1405317" cy="600967"/>
                <a:chOff x="1812424" y="2920186"/>
                <a:chExt cx="1244675" cy="600967"/>
              </a:xfrm>
            </p:grpSpPr>
            <p:sp>
              <p:nvSpPr>
                <p:cNvPr id="29" name="Rectangle: Rounded Corners 28">
                  <a:extLst>
                    <a:ext uri="{FF2B5EF4-FFF2-40B4-BE49-F238E27FC236}">
                      <a16:creationId xmlns:a16="http://schemas.microsoft.com/office/drawing/2014/main" id="{DC810FCC-43A8-474F-B04D-4334D2BE28B0}"/>
                    </a:ext>
                  </a:extLst>
                </p:cNvPr>
                <p:cNvSpPr/>
                <p:nvPr/>
              </p:nvSpPr>
              <p:spPr>
                <a:xfrm>
                  <a:off x="1812424" y="2920186"/>
                  <a:ext cx="1244675" cy="600967"/>
                </a:xfrm>
                <a:prstGeom prst="roundRect">
                  <a:avLst>
                    <a:gd name="adj" fmla="val 10500"/>
                  </a:avLst>
                </a:prstGeom>
                <a:solidFill>
                  <a:srgbClr val="EFEFEF"/>
                </a:solidFill>
                <a:ln>
                  <a:solidFill>
                    <a:schemeClr val="tx1"/>
                  </a:solidFill>
                </a:ln>
                <a:effectLst>
                  <a:outerShdw blurRad="50800" dist="38100" dir="5400000" algn="t" rotWithShape="0">
                    <a:prstClr val="black">
                      <a:alpha val="40000"/>
                    </a:prstClr>
                  </a:outerShdw>
                </a:effectLst>
              </p:spPr>
              <p:style>
                <a:lnRef idx="1">
                  <a:schemeClr val="accent1">
                    <a:shade val="80000"/>
                    <a:hueOff val="49898"/>
                    <a:satOff val="-894"/>
                    <a:lumOff val="3798"/>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30" name="Rectangle: Rounded Corners 16">
                  <a:extLst>
                    <a:ext uri="{FF2B5EF4-FFF2-40B4-BE49-F238E27FC236}">
                      <a16:creationId xmlns:a16="http://schemas.microsoft.com/office/drawing/2014/main" id="{E21EAA67-F9BE-454C-802A-7249CA529AF8}"/>
                    </a:ext>
                  </a:extLst>
                </p:cNvPr>
                <p:cNvSpPr txBox="1"/>
                <p:nvPr/>
              </p:nvSpPr>
              <p:spPr>
                <a:xfrm>
                  <a:off x="1877240" y="3029264"/>
                  <a:ext cx="1115043" cy="382812"/>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dirty="0">
                      <a:latin typeface="Arial Nova" panose="020B0504020202020204" pitchFamily="34" charset="0"/>
                    </a:rPr>
                    <a:t>OSS/BSS</a:t>
                  </a:r>
                  <a:endParaRPr lang="en-US" kern="1200" dirty="0">
                    <a:latin typeface="Arial Nova" panose="020B0504020202020204" pitchFamily="34" charset="0"/>
                  </a:endParaRPr>
                </a:p>
              </p:txBody>
            </p:sp>
          </p:grpSp>
          <p:grpSp>
            <p:nvGrpSpPr>
              <p:cNvPr id="15" name="Group 14">
                <a:extLst>
                  <a:ext uri="{FF2B5EF4-FFF2-40B4-BE49-F238E27FC236}">
                    <a16:creationId xmlns:a16="http://schemas.microsoft.com/office/drawing/2014/main" id="{FFAB642C-9EF2-437E-968D-345648146E5A}"/>
                  </a:ext>
                </a:extLst>
              </p:cNvPr>
              <p:cNvGrpSpPr/>
              <p:nvPr/>
            </p:nvGrpSpPr>
            <p:grpSpPr>
              <a:xfrm>
                <a:off x="3896264" y="3991111"/>
                <a:ext cx="1405317" cy="600967"/>
                <a:chOff x="3896265" y="2632047"/>
                <a:chExt cx="1405317" cy="600967"/>
              </a:xfrm>
            </p:grpSpPr>
            <p:sp>
              <p:nvSpPr>
                <p:cNvPr id="33" name="Rectangle: Rounded Corners 32">
                  <a:extLst>
                    <a:ext uri="{FF2B5EF4-FFF2-40B4-BE49-F238E27FC236}">
                      <a16:creationId xmlns:a16="http://schemas.microsoft.com/office/drawing/2014/main" id="{E7C06213-D160-47C3-B023-973B89720690}"/>
                    </a:ext>
                  </a:extLst>
                </p:cNvPr>
                <p:cNvSpPr/>
                <p:nvPr/>
              </p:nvSpPr>
              <p:spPr>
                <a:xfrm>
                  <a:off x="3896265" y="2632047"/>
                  <a:ext cx="1405317" cy="600967"/>
                </a:xfrm>
                <a:prstGeom prst="roundRect">
                  <a:avLst>
                    <a:gd name="adj" fmla="val 10500"/>
                  </a:avLst>
                </a:prstGeom>
                <a:solidFill>
                  <a:srgbClr val="EFEFEF"/>
                </a:solidFill>
                <a:ln>
                  <a:solidFill>
                    <a:schemeClr val="tx1"/>
                  </a:solidFill>
                </a:ln>
                <a:effectLst>
                  <a:outerShdw blurRad="50800" dist="38100" dir="5400000" algn="t" rotWithShape="0">
                    <a:prstClr val="black">
                      <a:alpha val="40000"/>
                    </a:prstClr>
                  </a:outerShdw>
                </a:effectLst>
              </p:spPr>
              <p:style>
                <a:lnRef idx="1">
                  <a:schemeClr val="accent1">
                    <a:shade val="80000"/>
                    <a:hueOff val="49898"/>
                    <a:satOff val="-894"/>
                    <a:lumOff val="3798"/>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60" name="Rectangle: Rounded Corners 14">
                  <a:extLst>
                    <a:ext uri="{FF2B5EF4-FFF2-40B4-BE49-F238E27FC236}">
                      <a16:creationId xmlns:a16="http://schemas.microsoft.com/office/drawing/2014/main" id="{9B9FBB68-E569-4411-A84D-C9CCFF157A3F}"/>
                    </a:ext>
                  </a:extLst>
                </p:cNvPr>
                <p:cNvSpPr txBox="1"/>
                <p:nvPr/>
              </p:nvSpPr>
              <p:spPr>
                <a:xfrm>
                  <a:off x="3951901" y="2786588"/>
                  <a:ext cx="1294044" cy="333326"/>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Arial Nova" panose="020B0504020202020204" pitchFamily="34" charset="0"/>
                    </a:rPr>
                    <a:t>MANO</a:t>
                  </a:r>
                </a:p>
              </p:txBody>
            </p:sp>
          </p:grpSp>
        </p:grpSp>
      </p:grpSp>
    </p:spTree>
    <p:extLst>
      <p:ext uri="{BB962C8B-B14F-4D97-AF65-F5344CB8AC3E}">
        <p14:creationId xmlns:p14="http://schemas.microsoft.com/office/powerpoint/2010/main" val="36579568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22316C86-5942-46FB-9437-0A695C36BA73}"/>
              </a:ext>
            </a:extLst>
          </p:cNvPr>
          <p:cNvSpPr>
            <a:spLocks noGrp="1"/>
          </p:cNvSpPr>
          <p:nvPr>
            <p:ph type="sldNum" sz="quarter" idx="12"/>
          </p:nvPr>
        </p:nvSpPr>
        <p:spPr/>
        <p:txBody>
          <a:bodyPr/>
          <a:lstStyle/>
          <a:p>
            <a:fld id="{CC24BB70-E245-405D-9C25-ED7FF3DFED3E}" type="slidenum">
              <a:rPr lang="en-US" smtClean="0"/>
              <a:t>9</a:t>
            </a:fld>
            <a:endParaRPr lang="en-US" dirty="0"/>
          </a:p>
        </p:txBody>
      </p:sp>
      <p:sp>
        <p:nvSpPr>
          <p:cNvPr id="4" name="Title 3">
            <a:extLst>
              <a:ext uri="{FF2B5EF4-FFF2-40B4-BE49-F238E27FC236}">
                <a16:creationId xmlns:a16="http://schemas.microsoft.com/office/drawing/2014/main" id="{FB2BC076-B337-493D-ABC5-1C8B24996A2F}"/>
              </a:ext>
            </a:extLst>
          </p:cNvPr>
          <p:cNvSpPr>
            <a:spLocks noGrp="1"/>
          </p:cNvSpPr>
          <p:nvPr>
            <p:ph type="title"/>
          </p:nvPr>
        </p:nvSpPr>
        <p:spPr/>
        <p:txBody>
          <a:bodyPr/>
          <a:lstStyle/>
          <a:p>
            <a:r>
              <a:rPr lang="en-US" dirty="0"/>
              <a:t>Traditional vs. Digitized</a:t>
            </a:r>
          </a:p>
        </p:txBody>
      </p:sp>
      <p:grpSp>
        <p:nvGrpSpPr>
          <p:cNvPr id="8" name="Group 7">
            <a:extLst>
              <a:ext uri="{FF2B5EF4-FFF2-40B4-BE49-F238E27FC236}">
                <a16:creationId xmlns:a16="http://schemas.microsoft.com/office/drawing/2014/main" id="{FAA9C348-1B26-495E-BBB2-A59171D4CCA4}"/>
              </a:ext>
            </a:extLst>
          </p:cNvPr>
          <p:cNvGrpSpPr/>
          <p:nvPr/>
        </p:nvGrpSpPr>
        <p:grpSpPr>
          <a:xfrm>
            <a:off x="2121680" y="1445503"/>
            <a:ext cx="7948640" cy="1420842"/>
            <a:chOff x="1682847" y="2011103"/>
            <a:chExt cx="7948640" cy="1420842"/>
          </a:xfrm>
        </p:grpSpPr>
        <p:sp>
          <p:nvSpPr>
            <p:cNvPr id="115" name="Rectangle 114">
              <a:extLst>
                <a:ext uri="{FF2B5EF4-FFF2-40B4-BE49-F238E27FC236}">
                  <a16:creationId xmlns:a16="http://schemas.microsoft.com/office/drawing/2014/main" id="{E3EC18CE-DCF2-4D5B-BB38-CFBA50C8A10A}"/>
                </a:ext>
              </a:extLst>
            </p:cNvPr>
            <p:cNvSpPr/>
            <p:nvPr/>
          </p:nvSpPr>
          <p:spPr>
            <a:xfrm>
              <a:off x="1958293" y="2011103"/>
              <a:ext cx="1786134" cy="222445"/>
            </a:xfrm>
            <a:prstGeom prst="rect">
              <a:avLst/>
            </a:prstGeom>
            <a:noFill/>
          </p:spPr>
          <p:txBody>
            <a:bodyPr wrap="none" lIns="0" tIns="0" rIns="0" bIns="0" anchor="ctr" anchorCtr="1">
              <a:noAutofit/>
            </a:bodyPr>
            <a:lstStyle/>
            <a:p>
              <a:pPr algn="ctr"/>
              <a:r>
                <a:rPr lang="en-US" sz="1600" b="1" dirty="0">
                  <a:latin typeface="Arial" panose="020B0604020202020204" pitchFamily="34" charset="0"/>
                  <a:cs typeface="Arial" panose="020B0604020202020204" pitchFamily="34" charset="0"/>
                </a:rPr>
                <a:t>Baseband Modem</a:t>
              </a:r>
            </a:p>
          </p:txBody>
        </p:sp>
        <p:sp>
          <p:nvSpPr>
            <p:cNvPr id="116" name="Rectangle 115">
              <a:extLst>
                <a:ext uri="{FF2B5EF4-FFF2-40B4-BE49-F238E27FC236}">
                  <a16:creationId xmlns:a16="http://schemas.microsoft.com/office/drawing/2014/main" id="{5590B64D-66BD-4D24-BA4D-A94055A9BFB4}"/>
                </a:ext>
              </a:extLst>
            </p:cNvPr>
            <p:cNvSpPr/>
            <p:nvPr/>
          </p:nvSpPr>
          <p:spPr>
            <a:xfrm>
              <a:off x="4146970" y="2011103"/>
              <a:ext cx="1662532" cy="222445"/>
            </a:xfrm>
            <a:prstGeom prst="rect">
              <a:avLst/>
            </a:prstGeom>
            <a:noFill/>
          </p:spPr>
          <p:txBody>
            <a:bodyPr wrap="none" lIns="0" tIns="0" rIns="0" bIns="0" anchor="ctr" anchorCtr="1">
              <a:noAutofit/>
            </a:bodyPr>
            <a:lstStyle/>
            <a:p>
              <a:pPr algn="ctr"/>
              <a:r>
                <a:rPr lang="en-US" sz="1600" b="1" dirty="0">
                  <a:latin typeface="Arial" panose="020B0604020202020204" pitchFamily="34" charset="0"/>
                  <a:cs typeface="Arial" panose="020B0604020202020204" pitchFamily="34" charset="0"/>
                </a:rPr>
                <a:t>RF Front End</a:t>
              </a:r>
            </a:p>
          </p:txBody>
        </p:sp>
        <p:grpSp>
          <p:nvGrpSpPr>
            <p:cNvPr id="118" name="Group 117">
              <a:extLst>
                <a:ext uri="{FF2B5EF4-FFF2-40B4-BE49-F238E27FC236}">
                  <a16:creationId xmlns:a16="http://schemas.microsoft.com/office/drawing/2014/main" id="{1DB8CF6B-63C4-49E8-B639-F254954D1021}"/>
                </a:ext>
              </a:extLst>
            </p:cNvPr>
            <p:cNvGrpSpPr/>
            <p:nvPr/>
          </p:nvGrpSpPr>
          <p:grpSpPr>
            <a:xfrm>
              <a:off x="1682847" y="2232260"/>
              <a:ext cx="4784046" cy="925814"/>
              <a:chOff x="2703585" y="1606528"/>
              <a:chExt cx="4784046" cy="925814"/>
            </a:xfrm>
          </p:grpSpPr>
          <p:sp>
            <p:nvSpPr>
              <p:cNvPr id="139" name="Rectangle: Rounded Corners 138">
                <a:extLst>
                  <a:ext uri="{FF2B5EF4-FFF2-40B4-BE49-F238E27FC236}">
                    <a16:creationId xmlns:a16="http://schemas.microsoft.com/office/drawing/2014/main" id="{B64D8A38-DA58-46E5-B5E3-5CA3C1ABEBEA}"/>
                  </a:ext>
                </a:extLst>
              </p:cNvPr>
              <p:cNvSpPr/>
              <p:nvPr/>
            </p:nvSpPr>
            <p:spPr>
              <a:xfrm>
                <a:off x="2703585" y="1606528"/>
                <a:ext cx="4572426" cy="925814"/>
              </a:xfrm>
              <a:prstGeom prst="roundRect">
                <a:avLst>
                  <a:gd name="adj" fmla="val 13704"/>
                </a:avLst>
              </a:prstGeom>
              <a:solidFill>
                <a:srgbClr val="BDBEB9"/>
              </a:solidFill>
              <a:ln w="38100">
                <a:solidFill>
                  <a:srgbClr val="63676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40" name="Group 139">
                <a:extLst>
                  <a:ext uri="{FF2B5EF4-FFF2-40B4-BE49-F238E27FC236}">
                    <a16:creationId xmlns:a16="http://schemas.microsoft.com/office/drawing/2014/main" id="{B960D970-FB2A-4864-A14D-1EEAE9F0F8B9}"/>
                  </a:ext>
                </a:extLst>
              </p:cNvPr>
              <p:cNvGrpSpPr/>
              <p:nvPr/>
            </p:nvGrpSpPr>
            <p:grpSpPr>
              <a:xfrm>
                <a:off x="3588775" y="1889510"/>
                <a:ext cx="1196254" cy="470947"/>
                <a:chOff x="749755" y="3266869"/>
                <a:chExt cx="1384237" cy="582334"/>
              </a:xfrm>
            </p:grpSpPr>
            <p:sp>
              <p:nvSpPr>
                <p:cNvPr id="170" name="Rectangle: Rounded Corners 169">
                  <a:extLst>
                    <a:ext uri="{FF2B5EF4-FFF2-40B4-BE49-F238E27FC236}">
                      <a16:creationId xmlns:a16="http://schemas.microsoft.com/office/drawing/2014/main" id="{506FF600-9B37-41EA-A7B8-C4845EB23177}"/>
                    </a:ext>
                  </a:extLst>
                </p:cNvPr>
                <p:cNvSpPr/>
                <p:nvPr/>
              </p:nvSpPr>
              <p:spPr>
                <a:xfrm>
                  <a:off x="749755" y="3266869"/>
                  <a:ext cx="1384237" cy="260318"/>
                </a:xfrm>
                <a:prstGeom prst="roundRect">
                  <a:avLst>
                    <a:gd name="adj" fmla="val 33742"/>
                  </a:avLst>
                </a:prstGeom>
                <a:solidFill>
                  <a:srgbClr val="3B4E89"/>
                </a:solidFill>
                <a:ln w="19050">
                  <a:solidFill>
                    <a:srgbClr val="3B4E89"/>
                  </a:solidFill>
                </a:ln>
              </p:spPr>
              <p:style>
                <a:lnRef idx="1">
                  <a:schemeClr val="accent1"/>
                </a:lnRef>
                <a:fillRef idx="0">
                  <a:schemeClr val="accent1"/>
                </a:fillRef>
                <a:effectRef idx="0">
                  <a:schemeClr val="accent1"/>
                </a:effectRef>
                <a:fontRef idx="minor">
                  <a:schemeClr val="tx1"/>
                </a:fontRef>
              </p:style>
              <p:txBody>
                <a:bodyPr rtlCol="0" anchor="ctr"/>
                <a:lstStyle/>
                <a:p>
                  <a:pPr algn="ctr"/>
                  <a:r>
                    <a:rPr lang="en-US" sz="1600" b="1" dirty="0">
                      <a:solidFill>
                        <a:schemeClr val="bg1"/>
                      </a:solidFill>
                    </a:rPr>
                    <a:t>10101011</a:t>
                  </a:r>
                  <a:endParaRPr lang="en-US" b="1" dirty="0">
                    <a:solidFill>
                      <a:schemeClr val="bg1"/>
                    </a:solidFill>
                  </a:endParaRPr>
                </a:p>
              </p:txBody>
            </p:sp>
            <p:sp>
              <p:nvSpPr>
                <p:cNvPr id="171" name="Rectangle: Rounded Corners 170">
                  <a:extLst>
                    <a:ext uri="{FF2B5EF4-FFF2-40B4-BE49-F238E27FC236}">
                      <a16:creationId xmlns:a16="http://schemas.microsoft.com/office/drawing/2014/main" id="{5907910B-4551-4D74-8721-3A1A8BD41DB9}"/>
                    </a:ext>
                  </a:extLst>
                </p:cNvPr>
                <p:cNvSpPr/>
                <p:nvPr/>
              </p:nvSpPr>
              <p:spPr>
                <a:xfrm>
                  <a:off x="897221" y="3672260"/>
                  <a:ext cx="1089304" cy="176943"/>
                </a:xfrm>
                <a:prstGeom prst="roundRect">
                  <a:avLst>
                    <a:gd name="adj" fmla="val 33742"/>
                  </a:avLst>
                </a:prstGeom>
                <a:solidFill>
                  <a:srgbClr val="626766"/>
                </a:solidFill>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grpSp>
          <p:grpSp>
            <p:nvGrpSpPr>
              <p:cNvPr id="141" name="Group 140">
                <a:extLst>
                  <a:ext uri="{FF2B5EF4-FFF2-40B4-BE49-F238E27FC236}">
                    <a16:creationId xmlns:a16="http://schemas.microsoft.com/office/drawing/2014/main" id="{2DE9F02C-CAA5-4BF1-8A92-5E19E341CB05}"/>
                  </a:ext>
                </a:extLst>
              </p:cNvPr>
              <p:cNvGrpSpPr/>
              <p:nvPr/>
            </p:nvGrpSpPr>
            <p:grpSpPr>
              <a:xfrm>
                <a:off x="2840312" y="1734016"/>
                <a:ext cx="612772" cy="729137"/>
                <a:chOff x="4882939" y="4279660"/>
                <a:chExt cx="612772" cy="729137"/>
              </a:xfrm>
            </p:grpSpPr>
            <p:sp>
              <p:nvSpPr>
                <p:cNvPr id="161" name="Oval 160">
                  <a:extLst>
                    <a:ext uri="{FF2B5EF4-FFF2-40B4-BE49-F238E27FC236}">
                      <a16:creationId xmlns:a16="http://schemas.microsoft.com/office/drawing/2014/main" id="{396C7AE5-D5C4-498B-AE09-45E30996DD6E}"/>
                    </a:ext>
                  </a:extLst>
                </p:cNvPr>
                <p:cNvSpPr/>
                <p:nvPr/>
              </p:nvSpPr>
              <p:spPr>
                <a:xfrm>
                  <a:off x="5369825" y="4279661"/>
                  <a:ext cx="125886" cy="125886"/>
                </a:xfrm>
                <a:prstGeom prst="ellipse">
                  <a:avLst/>
                </a:prstGeom>
                <a:solidFill>
                  <a:srgbClr val="00CC00"/>
                </a:solidFill>
                <a:ln w="19050">
                  <a:solidFill>
                    <a:srgbClr val="63676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62" name="Oval 161">
                  <a:extLst>
                    <a:ext uri="{FF2B5EF4-FFF2-40B4-BE49-F238E27FC236}">
                      <a16:creationId xmlns:a16="http://schemas.microsoft.com/office/drawing/2014/main" id="{AAAB6CA6-7577-43B3-AAC7-CD123ECDFC16}"/>
                    </a:ext>
                  </a:extLst>
                </p:cNvPr>
                <p:cNvSpPr/>
                <p:nvPr/>
              </p:nvSpPr>
              <p:spPr>
                <a:xfrm>
                  <a:off x="5369825" y="4482861"/>
                  <a:ext cx="125886" cy="125886"/>
                </a:xfrm>
                <a:prstGeom prst="ellipse">
                  <a:avLst/>
                </a:prstGeom>
                <a:solidFill>
                  <a:srgbClr val="00CC00"/>
                </a:solidFill>
                <a:ln w="19050">
                  <a:solidFill>
                    <a:srgbClr val="63676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63" name="Oval 162">
                  <a:extLst>
                    <a:ext uri="{FF2B5EF4-FFF2-40B4-BE49-F238E27FC236}">
                      <a16:creationId xmlns:a16="http://schemas.microsoft.com/office/drawing/2014/main" id="{DB4CCABB-9A18-4FCE-AE69-EB82E27D31DB}"/>
                    </a:ext>
                  </a:extLst>
                </p:cNvPr>
                <p:cNvSpPr/>
                <p:nvPr/>
              </p:nvSpPr>
              <p:spPr>
                <a:xfrm>
                  <a:off x="5369825" y="4679711"/>
                  <a:ext cx="125886" cy="125886"/>
                </a:xfrm>
                <a:prstGeom prst="ellipse">
                  <a:avLst/>
                </a:prstGeom>
                <a:solidFill>
                  <a:srgbClr val="00CC00"/>
                </a:solidFill>
                <a:ln w="19050">
                  <a:solidFill>
                    <a:srgbClr val="63676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64" name="Oval 163">
                  <a:extLst>
                    <a:ext uri="{FF2B5EF4-FFF2-40B4-BE49-F238E27FC236}">
                      <a16:creationId xmlns:a16="http://schemas.microsoft.com/office/drawing/2014/main" id="{3FC17792-9F5F-4C68-9E12-79A32481635D}"/>
                    </a:ext>
                  </a:extLst>
                </p:cNvPr>
                <p:cNvSpPr/>
                <p:nvPr/>
              </p:nvSpPr>
              <p:spPr>
                <a:xfrm>
                  <a:off x="5369825" y="4882911"/>
                  <a:ext cx="125886" cy="125886"/>
                </a:xfrm>
                <a:prstGeom prst="ellipse">
                  <a:avLst/>
                </a:prstGeom>
                <a:solidFill>
                  <a:srgbClr val="00CC00"/>
                </a:solidFill>
                <a:ln w="19050">
                  <a:solidFill>
                    <a:srgbClr val="63676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nvGrpSpPr>
                <p:cNvPr id="165" name="Group 164">
                  <a:extLst>
                    <a:ext uri="{FF2B5EF4-FFF2-40B4-BE49-F238E27FC236}">
                      <a16:creationId xmlns:a16="http://schemas.microsoft.com/office/drawing/2014/main" id="{41DAF82E-83CA-4B2E-953E-D11AF2594DBB}"/>
                    </a:ext>
                  </a:extLst>
                </p:cNvPr>
                <p:cNvGrpSpPr/>
                <p:nvPr/>
              </p:nvGrpSpPr>
              <p:grpSpPr>
                <a:xfrm>
                  <a:off x="4882939" y="4279660"/>
                  <a:ext cx="418926" cy="716815"/>
                  <a:chOff x="4882939" y="4279660"/>
                  <a:chExt cx="539750" cy="716815"/>
                </a:xfrm>
              </p:grpSpPr>
              <p:sp>
                <p:nvSpPr>
                  <p:cNvPr id="166" name="Rectangle: Rounded Corners 165">
                    <a:extLst>
                      <a:ext uri="{FF2B5EF4-FFF2-40B4-BE49-F238E27FC236}">
                        <a16:creationId xmlns:a16="http://schemas.microsoft.com/office/drawing/2014/main" id="{70A1D182-43C1-4F92-99D7-F40980104563}"/>
                      </a:ext>
                    </a:extLst>
                  </p:cNvPr>
                  <p:cNvSpPr/>
                  <p:nvPr/>
                </p:nvSpPr>
                <p:spPr>
                  <a:xfrm>
                    <a:off x="4882939" y="4279660"/>
                    <a:ext cx="539750" cy="125886"/>
                  </a:xfrm>
                  <a:prstGeom prst="roundRect">
                    <a:avLst>
                      <a:gd name="adj" fmla="val 33742"/>
                    </a:avLst>
                  </a:prstGeom>
                  <a:solidFill>
                    <a:srgbClr val="626766"/>
                  </a:solidFill>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67" name="Rectangle: Rounded Corners 166">
                    <a:extLst>
                      <a:ext uri="{FF2B5EF4-FFF2-40B4-BE49-F238E27FC236}">
                        <a16:creationId xmlns:a16="http://schemas.microsoft.com/office/drawing/2014/main" id="{1684648F-0501-4A0A-901B-9ECDBBB943F7}"/>
                      </a:ext>
                    </a:extLst>
                  </p:cNvPr>
                  <p:cNvSpPr/>
                  <p:nvPr/>
                </p:nvSpPr>
                <p:spPr>
                  <a:xfrm>
                    <a:off x="4882939" y="4472762"/>
                    <a:ext cx="539750" cy="125886"/>
                  </a:xfrm>
                  <a:prstGeom prst="roundRect">
                    <a:avLst>
                      <a:gd name="adj" fmla="val 33742"/>
                    </a:avLst>
                  </a:prstGeom>
                  <a:solidFill>
                    <a:srgbClr val="626766"/>
                  </a:solidFill>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68" name="Rectangle: Rounded Corners 167">
                    <a:extLst>
                      <a:ext uri="{FF2B5EF4-FFF2-40B4-BE49-F238E27FC236}">
                        <a16:creationId xmlns:a16="http://schemas.microsoft.com/office/drawing/2014/main" id="{521ACD7D-09FE-4D95-861F-9C1D7E4BEEE0}"/>
                      </a:ext>
                    </a:extLst>
                  </p:cNvPr>
                  <p:cNvSpPr/>
                  <p:nvPr/>
                </p:nvSpPr>
                <p:spPr>
                  <a:xfrm>
                    <a:off x="4882939" y="4682062"/>
                    <a:ext cx="539750" cy="125886"/>
                  </a:xfrm>
                  <a:prstGeom prst="roundRect">
                    <a:avLst>
                      <a:gd name="adj" fmla="val 33742"/>
                    </a:avLst>
                  </a:prstGeom>
                  <a:solidFill>
                    <a:srgbClr val="626766"/>
                  </a:solidFill>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69" name="Rectangle: Rounded Corners 168">
                    <a:extLst>
                      <a:ext uri="{FF2B5EF4-FFF2-40B4-BE49-F238E27FC236}">
                        <a16:creationId xmlns:a16="http://schemas.microsoft.com/office/drawing/2014/main" id="{595046C5-7C3B-4D26-8FB0-C63C3CB40B2C}"/>
                      </a:ext>
                    </a:extLst>
                  </p:cNvPr>
                  <p:cNvSpPr/>
                  <p:nvPr/>
                </p:nvSpPr>
                <p:spPr>
                  <a:xfrm>
                    <a:off x="4882939" y="4870589"/>
                    <a:ext cx="539750" cy="125886"/>
                  </a:xfrm>
                  <a:prstGeom prst="roundRect">
                    <a:avLst>
                      <a:gd name="adj" fmla="val 33742"/>
                    </a:avLst>
                  </a:prstGeom>
                  <a:solidFill>
                    <a:srgbClr val="626766"/>
                  </a:solidFill>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grpSp>
          </p:grpSp>
          <p:grpSp>
            <p:nvGrpSpPr>
              <p:cNvPr id="142" name="Group 141">
                <a:extLst>
                  <a:ext uri="{FF2B5EF4-FFF2-40B4-BE49-F238E27FC236}">
                    <a16:creationId xmlns:a16="http://schemas.microsoft.com/office/drawing/2014/main" id="{418C920E-E854-4421-9501-6813D27E126C}"/>
                  </a:ext>
                </a:extLst>
              </p:cNvPr>
              <p:cNvGrpSpPr/>
              <p:nvPr/>
            </p:nvGrpSpPr>
            <p:grpSpPr>
              <a:xfrm>
                <a:off x="5645609" y="1734016"/>
                <a:ext cx="1367635" cy="716818"/>
                <a:chOff x="3752996" y="2984728"/>
                <a:chExt cx="2336654" cy="859897"/>
              </a:xfrm>
            </p:grpSpPr>
            <p:sp>
              <p:nvSpPr>
                <p:cNvPr id="157" name="Rectangle: Rounded Corners 156">
                  <a:extLst>
                    <a:ext uri="{FF2B5EF4-FFF2-40B4-BE49-F238E27FC236}">
                      <a16:creationId xmlns:a16="http://schemas.microsoft.com/office/drawing/2014/main" id="{E2FC3911-4562-465C-8544-6123D8E0B98E}"/>
                    </a:ext>
                  </a:extLst>
                </p:cNvPr>
                <p:cNvSpPr/>
                <p:nvPr/>
              </p:nvSpPr>
              <p:spPr>
                <a:xfrm>
                  <a:off x="3754727" y="2992209"/>
                  <a:ext cx="2325398" cy="852416"/>
                </a:xfrm>
                <a:prstGeom prst="roundRect">
                  <a:avLst>
                    <a:gd name="adj" fmla="val 4738"/>
                  </a:avLst>
                </a:prstGeom>
                <a:solidFill>
                  <a:schemeClr val="tx1"/>
                </a:solidFill>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cxnSp>
              <p:nvCxnSpPr>
                <p:cNvPr id="158" name="Straight Connector 157">
                  <a:extLst>
                    <a:ext uri="{FF2B5EF4-FFF2-40B4-BE49-F238E27FC236}">
                      <a16:creationId xmlns:a16="http://schemas.microsoft.com/office/drawing/2014/main" id="{769A2E52-5271-4601-9C9C-A6628886B2D4}"/>
                    </a:ext>
                  </a:extLst>
                </p:cNvPr>
                <p:cNvCxnSpPr>
                  <a:cxnSpLocks/>
                  <a:stCxn id="157" idx="1"/>
                  <a:endCxn id="157" idx="3"/>
                </p:cNvCxnSpPr>
                <p:nvPr/>
              </p:nvCxnSpPr>
              <p:spPr>
                <a:xfrm>
                  <a:off x="3754727" y="3418417"/>
                  <a:ext cx="2325398" cy="0"/>
                </a:xfrm>
                <a:prstGeom prst="line">
                  <a:avLst/>
                </a:prstGeom>
                <a:ln w="19050">
                  <a:solidFill>
                    <a:schemeClr val="bg1"/>
                  </a:solidFill>
                  <a:prstDash val="sysDash"/>
                </a:ln>
              </p:spPr>
              <p:style>
                <a:lnRef idx="1">
                  <a:schemeClr val="accent1"/>
                </a:lnRef>
                <a:fillRef idx="0">
                  <a:schemeClr val="accent1"/>
                </a:fillRef>
                <a:effectRef idx="0">
                  <a:schemeClr val="accent1"/>
                </a:effectRef>
                <a:fontRef idx="minor">
                  <a:schemeClr val="tx1"/>
                </a:fontRef>
              </p:style>
            </p:cxnSp>
            <p:cxnSp>
              <p:nvCxnSpPr>
                <p:cNvPr id="159" name="Straight Connector 158">
                  <a:extLst>
                    <a:ext uri="{FF2B5EF4-FFF2-40B4-BE49-F238E27FC236}">
                      <a16:creationId xmlns:a16="http://schemas.microsoft.com/office/drawing/2014/main" id="{0875F796-C074-4DA8-A1F8-0288FE1B63B6}"/>
                    </a:ext>
                  </a:extLst>
                </p:cNvPr>
                <p:cNvCxnSpPr>
                  <a:cxnSpLocks/>
                  <a:endCxn id="157" idx="2"/>
                </p:cNvCxnSpPr>
                <p:nvPr/>
              </p:nvCxnSpPr>
              <p:spPr>
                <a:xfrm>
                  <a:off x="4917427" y="2992208"/>
                  <a:ext cx="0" cy="852416"/>
                </a:xfrm>
                <a:prstGeom prst="line">
                  <a:avLst/>
                </a:prstGeom>
                <a:ln w="19050">
                  <a:solidFill>
                    <a:schemeClr val="bg1"/>
                  </a:solidFill>
                  <a:prstDash val="sysDash"/>
                </a:ln>
              </p:spPr>
              <p:style>
                <a:lnRef idx="1">
                  <a:schemeClr val="accent1"/>
                </a:lnRef>
                <a:fillRef idx="0">
                  <a:schemeClr val="accent1"/>
                </a:fillRef>
                <a:effectRef idx="0">
                  <a:schemeClr val="accent1"/>
                </a:effectRef>
                <a:fontRef idx="minor">
                  <a:schemeClr val="tx1"/>
                </a:fontRef>
              </p:style>
            </p:cxnSp>
            <p:pic>
              <p:nvPicPr>
                <p:cNvPr id="160" name="Picture 159">
                  <a:extLst>
                    <a:ext uri="{FF2B5EF4-FFF2-40B4-BE49-F238E27FC236}">
                      <a16:creationId xmlns:a16="http://schemas.microsoft.com/office/drawing/2014/main" id="{7768DD1B-17C1-44A0-904B-6369B65A8101}"/>
                    </a:ext>
                  </a:extLst>
                </p:cNvPr>
                <p:cNvPicPr>
                  <a:picLocks noChangeAspect="1"/>
                </p:cNvPicPr>
                <p:nvPr/>
              </p:nvPicPr>
              <p:blipFill rotWithShape="1">
                <a:blip r:embed="rId2"/>
                <a:srcRect l="1553" r="5222"/>
                <a:stretch/>
              </p:blipFill>
              <p:spPr>
                <a:xfrm>
                  <a:off x="3752996" y="2984728"/>
                  <a:ext cx="2336654" cy="852416"/>
                </a:xfrm>
                <a:prstGeom prst="rect">
                  <a:avLst/>
                </a:prstGeom>
              </p:spPr>
            </p:pic>
          </p:grpSp>
          <p:grpSp>
            <p:nvGrpSpPr>
              <p:cNvPr id="143" name="Group 142">
                <a:extLst>
                  <a:ext uri="{FF2B5EF4-FFF2-40B4-BE49-F238E27FC236}">
                    <a16:creationId xmlns:a16="http://schemas.microsoft.com/office/drawing/2014/main" id="{C283264F-2DEF-4E82-B7AD-9F1EB3C0A521}"/>
                  </a:ext>
                </a:extLst>
              </p:cNvPr>
              <p:cNvGrpSpPr/>
              <p:nvPr/>
            </p:nvGrpSpPr>
            <p:grpSpPr>
              <a:xfrm>
                <a:off x="4886835" y="1734016"/>
                <a:ext cx="612772" cy="729137"/>
                <a:chOff x="4882939" y="4279660"/>
                <a:chExt cx="612772" cy="729137"/>
              </a:xfrm>
            </p:grpSpPr>
            <p:sp>
              <p:nvSpPr>
                <p:cNvPr id="148" name="Oval 147">
                  <a:extLst>
                    <a:ext uri="{FF2B5EF4-FFF2-40B4-BE49-F238E27FC236}">
                      <a16:creationId xmlns:a16="http://schemas.microsoft.com/office/drawing/2014/main" id="{7F6531E4-C7DA-4A43-AD5D-91A8414FC904}"/>
                    </a:ext>
                  </a:extLst>
                </p:cNvPr>
                <p:cNvSpPr/>
                <p:nvPr/>
              </p:nvSpPr>
              <p:spPr>
                <a:xfrm>
                  <a:off x="5369825" y="4279661"/>
                  <a:ext cx="125886" cy="125886"/>
                </a:xfrm>
                <a:prstGeom prst="ellipse">
                  <a:avLst/>
                </a:prstGeom>
                <a:solidFill>
                  <a:srgbClr val="00CC00"/>
                </a:solidFill>
                <a:ln w="19050">
                  <a:solidFill>
                    <a:srgbClr val="63676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49" name="Oval 148">
                  <a:extLst>
                    <a:ext uri="{FF2B5EF4-FFF2-40B4-BE49-F238E27FC236}">
                      <a16:creationId xmlns:a16="http://schemas.microsoft.com/office/drawing/2014/main" id="{E191479F-7D79-44B7-BF9F-19BFC3D7B81F}"/>
                    </a:ext>
                  </a:extLst>
                </p:cNvPr>
                <p:cNvSpPr/>
                <p:nvPr/>
              </p:nvSpPr>
              <p:spPr>
                <a:xfrm>
                  <a:off x="5369825" y="4482861"/>
                  <a:ext cx="125886" cy="125886"/>
                </a:xfrm>
                <a:prstGeom prst="ellipse">
                  <a:avLst/>
                </a:prstGeom>
                <a:solidFill>
                  <a:srgbClr val="00CC00"/>
                </a:solidFill>
                <a:ln w="19050">
                  <a:solidFill>
                    <a:srgbClr val="63676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50" name="Oval 149">
                  <a:extLst>
                    <a:ext uri="{FF2B5EF4-FFF2-40B4-BE49-F238E27FC236}">
                      <a16:creationId xmlns:a16="http://schemas.microsoft.com/office/drawing/2014/main" id="{31DAA140-8706-450C-B41A-18EE19B1ECF7}"/>
                    </a:ext>
                  </a:extLst>
                </p:cNvPr>
                <p:cNvSpPr/>
                <p:nvPr/>
              </p:nvSpPr>
              <p:spPr>
                <a:xfrm>
                  <a:off x="5369825" y="4679711"/>
                  <a:ext cx="125886" cy="125886"/>
                </a:xfrm>
                <a:prstGeom prst="ellipse">
                  <a:avLst/>
                </a:prstGeom>
                <a:solidFill>
                  <a:srgbClr val="00CC00"/>
                </a:solidFill>
                <a:ln w="19050">
                  <a:solidFill>
                    <a:srgbClr val="63676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51" name="Oval 150">
                  <a:extLst>
                    <a:ext uri="{FF2B5EF4-FFF2-40B4-BE49-F238E27FC236}">
                      <a16:creationId xmlns:a16="http://schemas.microsoft.com/office/drawing/2014/main" id="{9B1314BB-6E54-4855-9922-DB15C95C9A77}"/>
                    </a:ext>
                  </a:extLst>
                </p:cNvPr>
                <p:cNvSpPr/>
                <p:nvPr/>
              </p:nvSpPr>
              <p:spPr>
                <a:xfrm>
                  <a:off x="5369825" y="4882911"/>
                  <a:ext cx="125886" cy="125886"/>
                </a:xfrm>
                <a:prstGeom prst="ellipse">
                  <a:avLst/>
                </a:prstGeom>
                <a:solidFill>
                  <a:srgbClr val="00CC00"/>
                </a:solidFill>
                <a:ln w="19050">
                  <a:solidFill>
                    <a:srgbClr val="63676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nvGrpSpPr>
                <p:cNvPr id="152" name="Group 151">
                  <a:extLst>
                    <a:ext uri="{FF2B5EF4-FFF2-40B4-BE49-F238E27FC236}">
                      <a16:creationId xmlns:a16="http://schemas.microsoft.com/office/drawing/2014/main" id="{2900246A-9BE3-400A-B798-7C911E0286B4}"/>
                    </a:ext>
                  </a:extLst>
                </p:cNvPr>
                <p:cNvGrpSpPr/>
                <p:nvPr/>
              </p:nvGrpSpPr>
              <p:grpSpPr>
                <a:xfrm>
                  <a:off x="4882939" y="4279660"/>
                  <a:ext cx="418926" cy="716815"/>
                  <a:chOff x="4882939" y="4279660"/>
                  <a:chExt cx="539750" cy="716815"/>
                </a:xfrm>
              </p:grpSpPr>
              <p:sp>
                <p:nvSpPr>
                  <p:cNvPr id="153" name="Rectangle: Rounded Corners 152">
                    <a:extLst>
                      <a:ext uri="{FF2B5EF4-FFF2-40B4-BE49-F238E27FC236}">
                        <a16:creationId xmlns:a16="http://schemas.microsoft.com/office/drawing/2014/main" id="{80FFDB95-4832-4C90-9001-6B3850499D46}"/>
                      </a:ext>
                    </a:extLst>
                  </p:cNvPr>
                  <p:cNvSpPr/>
                  <p:nvPr/>
                </p:nvSpPr>
                <p:spPr>
                  <a:xfrm>
                    <a:off x="4882939" y="4279660"/>
                    <a:ext cx="539750" cy="125886"/>
                  </a:xfrm>
                  <a:prstGeom prst="roundRect">
                    <a:avLst>
                      <a:gd name="adj" fmla="val 33742"/>
                    </a:avLst>
                  </a:prstGeom>
                  <a:solidFill>
                    <a:srgbClr val="626766"/>
                  </a:solidFill>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54" name="Rectangle: Rounded Corners 153">
                    <a:extLst>
                      <a:ext uri="{FF2B5EF4-FFF2-40B4-BE49-F238E27FC236}">
                        <a16:creationId xmlns:a16="http://schemas.microsoft.com/office/drawing/2014/main" id="{58696696-342E-41BD-B81D-4256C37984DF}"/>
                      </a:ext>
                    </a:extLst>
                  </p:cNvPr>
                  <p:cNvSpPr/>
                  <p:nvPr/>
                </p:nvSpPr>
                <p:spPr>
                  <a:xfrm>
                    <a:off x="4882939" y="4472762"/>
                    <a:ext cx="539750" cy="125886"/>
                  </a:xfrm>
                  <a:prstGeom prst="roundRect">
                    <a:avLst>
                      <a:gd name="adj" fmla="val 33742"/>
                    </a:avLst>
                  </a:prstGeom>
                  <a:solidFill>
                    <a:srgbClr val="626766"/>
                  </a:solidFill>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55" name="Rectangle: Rounded Corners 154">
                    <a:extLst>
                      <a:ext uri="{FF2B5EF4-FFF2-40B4-BE49-F238E27FC236}">
                        <a16:creationId xmlns:a16="http://schemas.microsoft.com/office/drawing/2014/main" id="{96A6329D-0780-44C1-8AEC-4E3EBC8702E8}"/>
                      </a:ext>
                    </a:extLst>
                  </p:cNvPr>
                  <p:cNvSpPr/>
                  <p:nvPr/>
                </p:nvSpPr>
                <p:spPr>
                  <a:xfrm>
                    <a:off x="4882939" y="4682062"/>
                    <a:ext cx="539750" cy="125886"/>
                  </a:xfrm>
                  <a:prstGeom prst="roundRect">
                    <a:avLst>
                      <a:gd name="adj" fmla="val 33742"/>
                    </a:avLst>
                  </a:prstGeom>
                  <a:solidFill>
                    <a:srgbClr val="626766"/>
                  </a:solidFill>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56" name="Rectangle: Rounded Corners 155">
                    <a:extLst>
                      <a:ext uri="{FF2B5EF4-FFF2-40B4-BE49-F238E27FC236}">
                        <a16:creationId xmlns:a16="http://schemas.microsoft.com/office/drawing/2014/main" id="{ADD107DC-61C8-41B3-BD14-136ECAB878CF}"/>
                      </a:ext>
                    </a:extLst>
                  </p:cNvPr>
                  <p:cNvSpPr/>
                  <p:nvPr/>
                </p:nvSpPr>
                <p:spPr>
                  <a:xfrm>
                    <a:off x="4882939" y="4870589"/>
                    <a:ext cx="539750" cy="125886"/>
                  </a:xfrm>
                  <a:prstGeom prst="roundRect">
                    <a:avLst>
                      <a:gd name="adj" fmla="val 33742"/>
                    </a:avLst>
                  </a:prstGeom>
                  <a:solidFill>
                    <a:srgbClr val="626766"/>
                  </a:solidFill>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grpSp>
          </p:grpSp>
          <p:sp>
            <p:nvSpPr>
              <p:cNvPr id="144" name="Rectangle 143">
                <a:extLst>
                  <a:ext uri="{FF2B5EF4-FFF2-40B4-BE49-F238E27FC236}">
                    <a16:creationId xmlns:a16="http://schemas.microsoft.com/office/drawing/2014/main" id="{4B56035E-1611-41F9-9585-30BC930867CA}"/>
                  </a:ext>
                </a:extLst>
              </p:cNvPr>
              <p:cNvSpPr/>
              <p:nvPr/>
            </p:nvSpPr>
            <p:spPr>
              <a:xfrm>
                <a:off x="7050299" y="1780267"/>
                <a:ext cx="194231" cy="185196"/>
              </a:xfrm>
              <a:prstGeom prst="rect">
                <a:avLst/>
              </a:prstGeom>
              <a:noFill/>
            </p:spPr>
            <p:txBody>
              <a:bodyPr wrap="none" lIns="0" tIns="0" rIns="0" bIns="0" anchor="ctr" anchorCtr="0">
                <a:noAutofit/>
              </a:bodyPr>
              <a:lstStyle/>
              <a:p>
                <a:r>
                  <a:rPr lang="en-US" sz="1200" b="1" dirty="0">
                    <a:solidFill>
                      <a:srgbClr val="FF0000"/>
                    </a:solidFill>
                    <a:latin typeface="Arial" panose="020B0604020202020204" pitchFamily="34" charset="0"/>
                    <a:cs typeface="Arial" panose="020B0604020202020204" pitchFamily="34" charset="0"/>
                  </a:rPr>
                  <a:t>TX</a:t>
                </a:r>
              </a:p>
            </p:txBody>
          </p:sp>
          <p:sp>
            <p:nvSpPr>
              <p:cNvPr id="145" name="Rectangle 144">
                <a:extLst>
                  <a:ext uri="{FF2B5EF4-FFF2-40B4-BE49-F238E27FC236}">
                    <a16:creationId xmlns:a16="http://schemas.microsoft.com/office/drawing/2014/main" id="{E8A5492C-0C9D-4DDE-8D7B-04C23FAF7C3A}"/>
                  </a:ext>
                </a:extLst>
              </p:cNvPr>
              <p:cNvSpPr/>
              <p:nvPr/>
            </p:nvSpPr>
            <p:spPr>
              <a:xfrm>
                <a:off x="7035377" y="2124279"/>
                <a:ext cx="202426" cy="219780"/>
              </a:xfrm>
              <a:prstGeom prst="rect">
                <a:avLst/>
              </a:prstGeom>
              <a:noFill/>
            </p:spPr>
            <p:txBody>
              <a:bodyPr wrap="none" lIns="0" tIns="0" rIns="0" bIns="0" anchor="ctr" anchorCtr="0">
                <a:noAutofit/>
              </a:bodyPr>
              <a:lstStyle/>
              <a:p>
                <a:r>
                  <a:rPr lang="en-US" sz="1200" b="1" dirty="0">
                    <a:solidFill>
                      <a:srgbClr val="FF0000"/>
                    </a:solidFill>
                    <a:latin typeface="Arial" panose="020B0604020202020204" pitchFamily="34" charset="0"/>
                    <a:cs typeface="Arial" panose="020B0604020202020204" pitchFamily="34" charset="0"/>
                  </a:rPr>
                  <a:t>RX</a:t>
                </a:r>
              </a:p>
            </p:txBody>
          </p:sp>
          <p:pic>
            <p:nvPicPr>
              <p:cNvPr id="146" name="Picture 145" descr="A picture containing table&#10;&#10;Description automatically generated">
                <a:extLst>
                  <a:ext uri="{FF2B5EF4-FFF2-40B4-BE49-F238E27FC236}">
                    <a16:creationId xmlns:a16="http://schemas.microsoft.com/office/drawing/2014/main" id="{C4CF384F-E771-4AEC-8923-5F2BC821DE51}"/>
                  </a:ext>
                </a:extLst>
              </p:cNvPr>
              <p:cNvPicPr>
                <a:picLocks noChangeAspect="1"/>
              </p:cNvPicPr>
              <p:nvPr/>
            </p:nvPicPr>
            <p:blipFill>
              <a:blip r:embed="rId3">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rot="16200000">
                <a:off x="7298341" y="1776044"/>
                <a:ext cx="184352" cy="194229"/>
              </a:xfrm>
              <a:prstGeom prst="rect">
                <a:avLst/>
              </a:prstGeom>
              <a:noFill/>
            </p:spPr>
          </p:pic>
          <p:pic>
            <p:nvPicPr>
              <p:cNvPr id="147" name="Picture 146" descr="A picture containing table&#10;&#10;Description automatically generated">
                <a:extLst>
                  <a:ext uri="{FF2B5EF4-FFF2-40B4-BE49-F238E27FC236}">
                    <a16:creationId xmlns:a16="http://schemas.microsoft.com/office/drawing/2014/main" id="{76CA7265-F6D9-4B70-B2FD-ACF79357EB46}"/>
                  </a:ext>
                </a:extLst>
              </p:cNvPr>
              <p:cNvPicPr>
                <a:picLocks noChangeAspect="1"/>
              </p:cNvPicPr>
              <p:nvPr/>
            </p:nvPicPr>
            <p:blipFill>
              <a:blip r:embed="rId3">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rot="16200000">
                <a:off x="7297854" y="2153596"/>
                <a:ext cx="184352" cy="194229"/>
              </a:xfrm>
              <a:prstGeom prst="rect">
                <a:avLst/>
              </a:prstGeom>
              <a:noFill/>
            </p:spPr>
          </p:pic>
        </p:grpSp>
        <p:grpSp>
          <p:nvGrpSpPr>
            <p:cNvPr id="119" name="Group 118">
              <a:extLst>
                <a:ext uri="{FF2B5EF4-FFF2-40B4-BE49-F238E27FC236}">
                  <a16:creationId xmlns:a16="http://schemas.microsoft.com/office/drawing/2014/main" id="{0AA3297D-8066-4E97-86AE-6FC25E25E1F1}"/>
                </a:ext>
              </a:extLst>
            </p:cNvPr>
            <p:cNvGrpSpPr/>
            <p:nvPr/>
          </p:nvGrpSpPr>
          <p:grpSpPr>
            <a:xfrm>
              <a:off x="6456691" y="2482496"/>
              <a:ext cx="646853" cy="392695"/>
              <a:chOff x="7477429" y="1856764"/>
              <a:chExt cx="1200586" cy="392695"/>
            </a:xfrm>
          </p:grpSpPr>
          <p:cxnSp>
            <p:nvCxnSpPr>
              <p:cNvPr id="136" name="Straight Connector 135">
                <a:extLst>
                  <a:ext uri="{FF2B5EF4-FFF2-40B4-BE49-F238E27FC236}">
                    <a16:creationId xmlns:a16="http://schemas.microsoft.com/office/drawing/2014/main" id="{AF02594F-092D-4C86-9D10-AA611124025B}"/>
                  </a:ext>
                </a:extLst>
              </p:cNvPr>
              <p:cNvCxnSpPr>
                <a:cxnSpLocks/>
              </p:cNvCxnSpPr>
              <p:nvPr/>
            </p:nvCxnSpPr>
            <p:spPr>
              <a:xfrm flipV="1">
                <a:off x="7493842" y="1856764"/>
                <a:ext cx="1184173" cy="1"/>
              </a:xfrm>
              <a:prstGeom prst="line">
                <a:avLst/>
              </a:prstGeom>
              <a:noFill/>
              <a:ln w="38100" cmpd="sng">
                <a:solidFill>
                  <a:srgbClr val="FF0000"/>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137" name="Straight Connector 136">
                <a:extLst>
                  <a:ext uri="{FF2B5EF4-FFF2-40B4-BE49-F238E27FC236}">
                    <a16:creationId xmlns:a16="http://schemas.microsoft.com/office/drawing/2014/main" id="{876D1513-C22A-4D15-B530-71446B4CE73E}"/>
                  </a:ext>
                </a:extLst>
              </p:cNvPr>
              <p:cNvCxnSpPr>
                <a:cxnSpLocks/>
              </p:cNvCxnSpPr>
              <p:nvPr/>
            </p:nvCxnSpPr>
            <p:spPr>
              <a:xfrm flipV="1">
                <a:off x="7477429" y="2249458"/>
                <a:ext cx="1165376" cy="1"/>
              </a:xfrm>
              <a:prstGeom prst="line">
                <a:avLst/>
              </a:prstGeom>
              <a:noFill/>
              <a:ln w="38100" cmpd="sng">
                <a:solidFill>
                  <a:srgbClr val="FF0000"/>
                </a:solidFill>
                <a:prstDash val="sysDot"/>
                <a:headEnd type="triangle"/>
              </a:ln>
            </p:spPr>
            <p:style>
              <a:lnRef idx="1">
                <a:schemeClr val="accent1"/>
              </a:lnRef>
              <a:fillRef idx="0">
                <a:schemeClr val="accent1"/>
              </a:fillRef>
              <a:effectRef idx="0">
                <a:schemeClr val="accent1"/>
              </a:effectRef>
              <a:fontRef idx="minor">
                <a:schemeClr val="tx1"/>
              </a:fontRef>
            </p:style>
          </p:cxnSp>
          <p:sp>
            <p:nvSpPr>
              <p:cNvPr id="138" name="Rectangle 137">
                <a:extLst>
                  <a:ext uri="{FF2B5EF4-FFF2-40B4-BE49-F238E27FC236}">
                    <a16:creationId xmlns:a16="http://schemas.microsoft.com/office/drawing/2014/main" id="{A7FAE1E3-75D7-4275-B5BC-45A486ED3E05}"/>
                  </a:ext>
                </a:extLst>
              </p:cNvPr>
              <p:cNvSpPr/>
              <p:nvPr/>
            </p:nvSpPr>
            <p:spPr>
              <a:xfrm>
                <a:off x="7658991" y="1938130"/>
                <a:ext cx="774216" cy="229748"/>
              </a:xfrm>
              <a:prstGeom prst="rect">
                <a:avLst/>
              </a:prstGeom>
              <a:noFill/>
            </p:spPr>
            <p:txBody>
              <a:bodyPr wrap="none" lIns="0" tIns="0" rIns="0" bIns="0" anchor="ctr" anchorCtr="1">
                <a:noAutofit/>
              </a:bodyPr>
              <a:lstStyle/>
              <a:p>
                <a:pPr algn="ctr"/>
                <a:r>
                  <a:rPr lang="en-US" sz="1200" b="1" dirty="0">
                    <a:solidFill>
                      <a:srgbClr val="FF0000"/>
                    </a:solidFill>
                    <a:latin typeface="Arial" panose="020B0604020202020204" pitchFamily="34" charset="0"/>
                    <a:cs typeface="Arial" panose="020B0604020202020204" pitchFamily="34" charset="0"/>
                  </a:rPr>
                  <a:t>L-band IF</a:t>
                </a:r>
              </a:p>
            </p:txBody>
          </p:sp>
        </p:grpSp>
        <p:grpSp>
          <p:nvGrpSpPr>
            <p:cNvPr id="120" name="Group 119">
              <a:extLst>
                <a:ext uri="{FF2B5EF4-FFF2-40B4-BE49-F238E27FC236}">
                  <a16:creationId xmlns:a16="http://schemas.microsoft.com/office/drawing/2014/main" id="{62D0499E-8568-4BD0-AC0E-B747D74905E3}"/>
                </a:ext>
              </a:extLst>
            </p:cNvPr>
            <p:cNvGrpSpPr/>
            <p:nvPr/>
          </p:nvGrpSpPr>
          <p:grpSpPr>
            <a:xfrm>
              <a:off x="8892711" y="2095624"/>
              <a:ext cx="738776" cy="971174"/>
              <a:chOff x="10659886" y="1406194"/>
              <a:chExt cx="738776" cy="971174"/>
            </a:xfrm>
          </p:grpSpPr>
          <p:cxnSp>
            <p:nvCxnSpPr>
              <p:cNvPr id="130" name="Straight Connector 129">
                <a:extLst>
                  <a:ext uri="{FF2B5EF4-FFF2-40B4-BE49-F238E27FC236}">
                    <a16:creationId xmlns:a16="http://schemas.microsoft.com/office/drawing/2014/main" id="{AD7ABB8D-CA5E-4849-AE34-97C85E6D1FE8}"/>
                  </a:ext>
                </a:extLst>
              </p:cNvPr>
              <p:cNvCxnSpPr>
                <a:cxnSpLocks/>
              </p:cNvCxnSpPr>
              <p:nvPr/>
            </p:nvCxnSpPr>
            <p:spPr>
              <a:xfrm flipH="1">
                <a:off x="11046036" y="1598807"/>
                <a:ext cx="352626" cy="345623"/>
              </a:xfrm>
              <a:prstGeom prst="line">
                <a:avLst/>
              </a:prstGeom>
              <a:noFill/>
              <a:ln w="38100">
                <a:solidFill>
                  <a:schemeClr val="tx1"/>
                </a:solidFill>
                <a:headEnd type="none" w="sm" len="med"/>
              </a:ln>
            </p:spPr>
            <p:style>
              <a:lnRef idx="2">
                <a:schemeClr val="accent1">
                  <a:shade val="50000"/>
                </a:schemeClr>
              </a:lnRef>
              <a:fillRef idx="1">
                <a:schemeClr val="accent1"/>
              </a:fillRef>
              <a:effectRef idx="0">
                <a:schemeClr val="accent1"/>
              </a:effectRef>
              <a:fontRef idx="minor">
                <a:schemeClr val="lt1"/>
              </a:fontRef>
            </p:style>
          </p:cxnSp>
          <p:sp>
            <p:nvSpPr>
              <p:cNvPr id="131" name="Oval 130">
                <a:extLst>
                  <a:ext uri="{FF2B5EF4-FFF2-40B4-BE49-F238E27FC236}">
                    <a16:creationId xmlns:a16="http://schemas.microsoft.com/office/drawing/2014/main" id="{CF748238-7FF0-4949-A368-EAF5927EE3E0}"/>
                  </a:ext>
                </a:extLst>
              </p:cNvPr>
              <p:cNvSpPr/>
              <p:nvPr/>
            </p:nvSpPr>
            <p:spPr>
              <a:xfrm rot="18900000" flipH="1">
                <a:off x="10910063" y="1406194"/>
                <a:ext cx="311543" cy="869520"/>
              </a:xfrm>
              <a:prstGeom prst="ellips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32" name="Oval 131">
                <a:extLst>
                  <a:ext uri="{FF2B5EF4-FFF2-40B4-BE49-F238E27FC236}">
                    <a16:creationId xmlns:a16="http://schemas.microsoft.com/office/drawing/2014/main" id="{CC990F88-17F5-40B9-BFE2-70697EC80354}"/>
                  </a:ext>
                </a:extLst>
              </p:cNvPr>
              <p:cNvSpPr/>
              <p:nvPr/>
            </p:nvSpPr>
            <p:spPr>
              <a:xfrm flipH="1">
                <a:off x="11289063" y="1578508"/>
                <a:ext cx="69851" cy="69851"/>
              </a:xfrm>
              <a:prstGeom prst="ellipse">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33" name="Freeform: Shape 132">
                <a:extLst>
                  <a:ext uri="{FF2B5EF4-FFF2-40B4-BE49-F238E27FC236}">
                    <a16:creationId xmlns:a16="http://schemas.microsoft.com/office/drawing/2014/main" id="{24EF643B-87D4-49C0-B7EC-BCD5F4A84437}"/>
                  </a:ext>
                </a:extLst>
              </p:cNvPr>
              <p:cNvSpPr/>
              <p:nvPr/>
            </p:nvSpPr>
            <p:spPr>
              <a:xfrm flipH="1">
                <a:off x="10659886" y="1544234"/>
                <a:ext cx="709947" cy="696805"/>
              </a:xfrm>
              <a:custGeom>
                <a:avLst/>
                <a:gdLst>
                  <a:gd name="connsiteX0" fmla="*/ 431007 w 469154"/>
                  <a:gd name="connsiteY0" fmla="*/ 0 h 413609"/>
                  <a:gd name="connsiteX1" fmla="*/ 469107 w 469154"/>
                  <a:gd name="connsiteY1" fmla="*/ 121444 h 413609"/>
                  <a:gd name="connsiteX2" fmla="*/ 435769 w 469154"/>
                  <a:gd name="connsiteY2" fmla="*/ 261937 h 413609"/>
                  <a:gd name="connsiteX3" fmla="*/ 319088 w 469154"/>
                  <a:gd name="connsiteY3" fmla="*/ 359569 h 413609"/>
                  <a:gd name="connsiteX4" fmla="*/ 188119 w 469154"/>
                  <a:gd name="connsiteY4" fmla="*/ 411956 h 413609"/>
                  <a:gd name="connsiteX5" fmla="*/ 69057 w 469154"/>
                  <a:gd name="connsiteY5" fmla="*/ 397669 h 413609"/>
                  <a:gd name="connsiteX6" fmla="*/ 0 w 469154"/>
                  <a:gd name="connsiteY6" fmla="*/ 369094 h 413609"/>
                  <a:gd name="connsiteX0" fmla="*/ 402432 w 470322"/>
                  <a:gd name="connsiteY0" fmla="*/ 0 h 465997"/>
                  <a:gd name="connsiteX1" fmla="*/ 469107 w 470322"/>
                  <a:gd name="connsiteY1" fmla="*/ 173832 h 465997"/>
                  <a:gd name="connsiteX2" fmla="*/ 435769 w 470322"/>
                  <a:gd name="connsiteY2" fmla="*/ 314325 h 465997"/>
                  <a:gd name="connsiteX3" fmla="*/ 319088 w 470322"/>
                  <a:gd name="connsiteY3" fmla="*/ 411957 h 465997"/>
                  <a:gd name="connsiteX4" fmla="*/ 188119 w 470322"/>
                  <a:gd name="connsiteY4" fmla="*/ 464344 h 465997"/>
                  <a:gd name="connsiteX5" fmla="*/ 69057 w 470322"/>
                  <a:gd name="connsiteY5" fmla="*/ 450057 h 465997"/>
                  <a:gd name="connsiteX6" fmla="*/ 0 w 470322"/>
                  <a:gd name="connsiteY6" fmla="*/ 421482 h 465997"/>
                  <a:gd name="connsiteX0" fmla="*/ 402432 w 465846"/>
                  <a:gd name="connsiteY0" fmla="*/ 0 h 465997"/>
                  <a:gd name="connsiteX1" fmla="*/ 464344 w 465846"/>
                  <a:gd name="connsiteY1" fmla="*/ 159545 h 465997"/>
                  <a:gd name="connsiteX2" fmla="*/ 435769 w 465846"/>
                  <a:gd name="connsiteY2" fmla="*/ 314325 h 465997"/>
                  <a:gd name="connsiteX3" fmla="*/ 319088 w 465846"/>
                  <a:gd name="connsiteY3" fmla="*/ 411957 h 465997"/>
                  <a:gd name="connsiteX4" fmla="*/ 188119 w 465846"/>
                  <a:gd name="connsiteY4" fmla="*/ 464344 h 465997"/>
                  <a:gd name="connsiteX5" fmla="*/ 69057 w 465846"/>
                  <a:gd name="connsiteY5" fmla="*/ 450057 h 465997"/>
                  <a:gd name="connsiteX6" fmla="*/ 0 w 465846"/>
                  <a:gd name="connsiteY6" fmla="*/ 421482 h 465997"/>
                  <a:gd name="connsiteX0" fmla="*/ 402432 w 465065"/>
                  <a:gd name="connsiteY0" fmla="*/ 0 h 465997"/>
                  <a:gd name="connsiteX1" fmla="*/ 464344 w 465065"/>
                  <a:gd name="connsiteY1" fmla="*/ 159545 h 465997"/>
                  <a:gd name="connsiteX2" fmla="*/ 428625 w 465065"/>
                  <a:gd name="connsiteY2" fmla="*/ 314325 h 465997"/>
                  <a:gd name="connsiteX3" fmla="*/ 319088 w 465065"/>
                  <a:gd name="connsiteY3" fmla="*/ 411957 h 465997"/>
                  <a:gd name="connsiteX4" fmla="*/ 188119 w 465065"/>
                  <a:gd name="connsiteY4" fmla="*/ 464344 h 465997"/>
                  <a:gd name="connsiteX5" fmla="*/ 69057 w 465065"/>
                  <a:gd name="connsiteY5" fmla="*/ 450057 h 465997"/>
                  <a:gd name="connsiteX6" fmla="*/ 0 w 465065"/>
                  <a:gd name="connsiteY6" fmla="*/ 421482 h 465997"/>
                  <a:gd name="connsiteX0" fmla="*/ 402432 w 462760"/>
                  <a:gd name="connsiteY0" fmla="*/ 0 h 465997"/>
                  <a:gd name="connsiteX1" fmla="*/ 461963 w 462760"/>
                  <a:gd name="connsiteY1" fmla="*/ 157163 h 465997"/>
                  <a:gd name="connsiteX2" fmla="*/ 428625 w 462760"/>
                  <a:gd name="connsiteY2" fmla="*/ 314325 h 465997"/>
                  <a:gd name="connsiteX3" fmla="*/ 319088 w 462760"/>
                  <a:gd name="connsiteY3" fmla="*/ 411957 h 465997"/>
                  <a:gd name="connsiteX4" fmla="*/ 188119 w 462760"/>
                  <a:gd name="connsiteY4" fmla="*/ 464344 h 465997"/>
                  <a:gd name="connsiteX5" fmla="*/ 69057 w 462760"/>
                  <a:gd name="connsiteY5" fmla="*/ 450057 h 465997"/>
                  <a:gd name="connsiteX6" fmla="*/ 0 w 462760"/>
                  <a:gd name="connsiteY6" fmla="*/ 421482 h 465997"/>
                  <a:gd name="connsiteX0" fmla="*/ 404814 w 465142"/>
                  <a:gd name="connsiteY0" fmla="*/ 0 h 466428"/>
                  <a:gd name="connsiteX1" fmla="*/ 464345 w 465142"/>
                  <a:gd name="connsiteY1" fmla="*/ 157163 h 466428"/>
                  <a:gd name="connsiteX2" fmla="*/ 431007 w 465142"/>
                  <a:gd name="connsiteY2" fmla="*/ 314325 h 466428"/>
                  <a:gd name="connsiteX3" fmla="*/ 321470 w 465142"/>
                  <a:gd name="connsiteY3" fmla="*/ 411957 h 466428"/>
                  <a:gd name="connsiteX4" fmla="*/ 190501 w 465142"/>
                  <a:gd name="connsiteY4" fmla="*/ 464344 h 466428"/>
                  <a:gd name="connsiteX5" fmla="*/ 71439 w 465142"/>
                  <a:gd name="connsiteY5" fmla="*/ 450057 h 466428"/>
                  <a:gd name="connsiteX6" fmla="*/ 0 w 465142"/>
                  <a:gd name="connsiteY6" fmla="*/ 395288 h 466428"/>
                  <a:gd name="connsiteX0" fmla="*/ 404814 w 465142"/>
                  <a:gd name="connsiteY0" fmla="*/ 0 h 466003"/>
                  <a:gd name="connsiteX1" fmla="*/ 464345 w 465142"/>
                  <a:gd name="connsiteY1" fmla="*/ 157163 h 466003"/>
                  <a:gd name="connsiteX2" fmla="*/ 431007 w 465142"/>
                  <a:gd name="connsiteY2" fmla="*/ 314325 h 466003"/>
                  <a:gd name="connsiteX3" fmla="*/ 321470 w 465142"/>
                  <a:gd name="connsiteY3" fmla="*/ 411957 h 466003"/>
                  <a:gd name="connsiteX4" fmla="*/ 190501 w 465142"/>
                  <a:gd name="connsiteY4" fmla="*/ 464344 h 466003"/>
                  <a:gd name="connsiteX5" fmla="*/ 83345 w 465142"/>
                  <a:gd name="connsiteY5" fmla="*/ 447676 h 466003"/>
                  <a:gd name="connsiteX6" fmla="*/ 0 w 465142"/>
                  <a:gd name="connsiteY6" fmla="*/ 395288 h 466003"/>
                  <a:gd name="connsiteX0" fmla="*/ 404814 w 465142"/>
                  <a:gd name="connsiteY0" fmla="*/ 0 h 456076"/>
                  <a:gd name="connsiteX1" fmla="*/ 464345 w 465142"/>
                  <a:gd name="connsiteY1" fmla="*/ 157163 h 456076"/>
                  <a:gd name="connsiteX2" fmla="*/ 431007 w 465142"/>
                  <a:gd name="connsiteY2" fmla="*/ 314325 h 456076"/>
                  <a:gd name="connsiteX3" fmla="*/ 321470 w 465142"/>
                  <a:gd name="connsiteY3" fmla="*/ 411957 h 456076"/>
                  <a:gd name="connsiteX4" fmla="*/ 200026 w 465142"/>
                  <a:gd name="connsiteY4" fmla="*/ 452438 h 456076"/>
                  <a:gd name="connsiteX5" fmla="*/ 83345 w 465142"/>
                  <a:gd name="connsiteY5" fmla="*/ 447676 h 456076"/>
                  <a:gd name="connsiteX6" fmla="*/ 0 w 465142"/>
                  <a:gd name="connsiteY6" fmla="*/ 395288 h 456076"/>
                  <a:gd name="connsiteX0" fmla="*/ 404814 w 464679"/>
                  <a:gd name="connsiteY0" fmla="*/ 0 h 456076"/>
                  <a:gd name="connsiteX1" fmla="*/ 464345 w 464679"/>
                  <a:gd name="connsiteY1" fmla="*/ 157163 h 456076"/>
                  <a:gd name="connsiteX2" fmla="*/ 423863 w 464679"/>
                  <a:gd name="connsiteY2" fmla="*/ 314325 h 456076"/>
                  <a:gd name="connsiteX3" fmla="*/ 321470 w 464679"/>
                  <a:gd name="connsiteY3" fmla="*/ 411957 h 456076"/>
                  <a:gd name="connsiteX4" fmla="*/ 200026 w 464679"/>
                  <a:gd name="connsiteY4" fmla="*/ 452438 h 456076"/>
                  <a:gd name="connsiteX5" fmla="*/ 83345 w 464679"/>
                  <a:gd name="connsiteY5" fmla="*/ 447676 h 456076"/>
                  <a:gd name="connsiteX6" fmla="*/ 0 w 464679"/>
                  <a:gd name="connsiteY6" fmla="*/ 395288 h 456076"/>
                  <a:gd name="connsiteX0" fmla="*/ 404814 w 464679"/>
                  <a:gd name="connsiteY0" fmla="*/ 0 h 456076"/>
                  <a:gd name="connsiteX1" fmla="*/ 464345 w 464679"/>
                  <a:gd name="connsiteY1" fmla="*/ 157163 h 456076"/>
                  <a:gd name="connsiteX2" fmla="*/ 423863 w 464679"/>
                  <a:gd name="connsiteY2" fmla="*/ 314325 h 456076"/>
                  <a:gd name="connsiteX3" fmla="*/ 321470 w 464679"/>
                  <a:gd name="connsiteY3" fmla="*/ 411957 h 456076"/>
                  <a:gd name="connsiteX4" fmla="*/ 200026 w 464679"/>
                  <a:gd name="connsiteY4" fmla="*/ 452438 h 456076"/>
                  <a:gd name="connsiteX5" fmla="*/ 83345 w 464679"/>
                  <a:gd name="connsiteY5" fmla="*/ 447676 h 456076"/>
                  <a:gd name="connsiteX6" fmla="*/ 0 w 464679"/>
                  <a:gd name="connsiteY6" fmla="*/ 395288 h 456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4679" h="456076">
                    <a:moveTo>
                      <a:pt x="404814" y="0"/>
                    </a:moveTo>
                    <a:cubicBezTo>
                      <a:pt x="423467" y="38894"/>
                      <a:pt x="461170" y="104776"/>
                      <a:pt x="464345" y="157163"/>
                    </a:cubicBezTo>
                    <a:cubicBezTo>
                      <a:pt x="467520" y="209550"/>
                      <a:pt x="447675" y="271859"/>
                      <a:pt x="423863" y="314325"/>
                    </a:cubicBezTo>
                    <a:cubicBezTo>
                      <a:pt x="400051" y="356791"/>
                      <a:pt x="358776" y="388938"/>
                      <a:pt x="321470" y="411957"/>
                    </a:cubicBezTo>
                    <a:cubicBezTo>
                      <a:pt x="284164" y="434976"/>
                      <a:pt x="239713" y="446485"/>
                      <a:pt x="200026" y="452438"/>
                    </a:cubicBezTo>
                    <a:cubicBezTo>
                      <a:pt x="160339" y="458391"/>
                      <a:pt x="116683" y="457201"/>
                      <a:pt x="83345" y="447676"/>
                    </a:cubicBezTo>
                    <a:cubicBezTo>
                      <a:pt x="50007" y="438151"/>
                      <a:pt x="18852" y="406003"/>
                      <a:pt x="0" y="395288"/>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34" name="Freeform: Shape 133">
                <a:extLst>
                  <a:ext uri="{FF2B5EF4-FFF2-40B4-BE49-F238E27FC236}">
                    <a16:creationId xmlns:a16="http://schemas.microsoft.com/office/drawing/2014/main" id="{4D3B7D51-2F71-4C7A-8931-439446F0A023}"/>
                  </a:ext>
                </a:extLst>
              </p:cNvPr>
              <p:cNvSpPr/>
              <p:nvPr/>
            </p:nvSpPr>
            <p:spPr>
              <a:xfrm flipH="1">
                <a:off x="10816622" y="1966263"/>
                <a:ext cx="296109" cy="197202"/>
              </a:xfrm>
              <a:custGeom>
                <a:avLst/>
                <a:gdLst>
                  <a:gd name="connsiteX0" fmla="*/ 0 w 166687"/>
                  <a:gd name="connsiteY0" fmla="*/ 107156 h 107156"/>
                  <a:gd name="connsiteX1" fmla="*/ 69056 w 166687"/>
                  <a:gd name="connsiteY1" fmla="*/ 83344 h 107156"/>
                  <a:gd name="connsiteX2" fmla="*/ 119062 w 166687"/>
                  <a:gd name="connsiteY2" fmla="*/ 54769 h 107156"/>
                  <a:gd name="connsiteX3" fmla="*/ 154781 w 166687"/>
                  <a:gd name="connsiteY3" fmla="*/ 11906 h 107156"/>
                  <a:gd name="connsiteX4" fmla="*/ 166687 w 166687"/>
                  <a:gd name="connsiteY4" fmla="*/ 0 h 107156"/>
                  <a:gd name="connsiteX0" fmla="*/ 0 w 166687"/>
                  <a:gd name="connsiteY0" fmla="*/ 107156 h 107156"/>
                  <a:gd name="connsiteX1" fmla="*/ 69056 w 166687"/>
                  <a:gd name="connsiteY1" fmla="*/ 83344 h 107156"/>
                  <a:gd name="connsiteX2" fmla="*/ 106139 w 166687"/>
                  <a:gd name="connsiteY2" fmla="*/ 54769 h 107156"/>
                  <a:gd name="connsiteX3" fmla="*/ 154781 w 166687"/>
                  <a:gd name="connsiteY3" fmla="*/ 11906 h 107156"/>
                  <a:gd name="connsiteX4" fmla="*/ 166687 w 166687"/>
                  <a:gd name="connsiteY4" fmla="*/ 0 h 107156"/>
                  <a:gd name="connsiteX0" fmla="*/ 0 w 166687"/>
                  <a:gd name="connsiteY0" fmla="*/ 107156 h 107156"/>
                  <a:gd name="connsiteX1" fmla="*/ 56133 w 166687"/>
                  <a:gd name="connsiteY1" fmla="*/ 83344 h 107156"/>
                  <a:gd name="connsiteX2" fmla="*/ 106139 w 166687"/>
                  <a:gd name="connsiteY2" fmla="*/ 54769 h 107156"/>
                  <a:gd name="connsiteX3" fmla="*/ 154781 w 166687"/>
                  <a:gd name="connsiteY3" fmla="*/ 11906 h 107156"/>
                  <a:gd name="connsiteX4" fmla="*/ 166687 w 166687"/>
                  <a:gd name="connsiteY4" fmla="*/ 0 h 107156"/>
                  <a:gd name="connsiteX0" fmla="*/ 0 w 181764"/>
                  <a:gd name="connsiteY0" fmla="*/ 100487 h 100487"/>
                  <a:gd name="connsiteX1" fmla="*/ 71210 w 181764"/>
                  <a:gd name="connsiteY1" fmla="*/ 83344 h 100487"/>
                  <a:gd name="connsiteX2" fmla="*/ 121216 w 181764"/>
                  <a:gd name="connsiteY2" fmla="*/ 54769 h 100487"/>
                  <a:gd name="connsiteX3" fmla="*/ 169858 w 181764"/>
                  <a:gd name="connsiteY3" fmla="*/ 11906 h 100487"/>
                  <a:gd name="connsiteX4" fmla="*/ 181764 w 181764"/>
                  <a:gd name="connsiteY4" fmla="*/ 0 h 100487"/>
                  <a:gd name="connsiteX0" fmla="*/ 0 w 181764"/>
                  <a:gd name="connsiteY0" fmla="*/ 122716 h 122716"/>
                  <a:gd name="connsiteX1" fmla="*/ 71210 w 181764"/>
                  <a:gd name="connsiteY1" fmla="*/ 105573 h 122716"/>
                  <a:gd name="connsiteX2" fmla="*/ 121216 w 181764"/>
                  <a:gd name="connsiteY2" fmla="*/ 76998 h 122716"/>
                  <a:gd name="connsiteX3" fmla="*/ 169858 w 181764"/>
                  <a:gd name="connsiteY3" fmla="*/ 34135 h 122716"/>
                  <a:gd name="connsiteX4" fmla="*/ 181764 w 181764"/>
                  <a:gd name="connsiteY4" fmla="*/ 0 h 122716"/>
                  <a:gd name="connsiteX0" fmla="*/ 0 w 181764"/>
                  <a:gd name="connsiteY0" fmla="*/ 122716 h 122716"/>
                  <a:gd name="connsiteX1" fmla="*/ 71210 w 181764"/>
                  <a:gd name="connsiteY1" fmla="*/ 105573 h 122716"/>
                  <a:gd name="connsiteX2" fmla="*/ 123369 w 181764"/>
                  <a:gd name="connsiteY2" fmla="*/ 68106 h 122716"/>
                  <a:gd name="connsiteX3" fmla="*/ 169858 w 181764"/>
                  <a:gd name="connsiteY3" fmla="*/ 34135 h 122716"/>
                  <a:gd name="connsiteX4" fmla="*/ 181764 w 181764"/>
                  <a:gd name="connsiteY4" fmla="*/ 0 h 122716"/>
                  <a:gd name="connsiteX0" fmla="*/ 0 w 181764"/>
                  <a:gd name="connsiteY0" fmla="*/ 122716 h 122716"/>
                  <a:gd name="connsiteX1" fmla="*/ 71210 w 181764"/>
                  <a:gd name="connsiteY1" fmla="*/ 105573 h 122716"/>
                  <a:gd name="connsiteX2" fmla="*/ 123369 w 181764"/>
                  <a:gd name="connsiteY2" fmla="*/ 68106 h 122716"/>
                  <a:gd name="connsiteX3" fmla="*/ 159089 w 181764"/>
                  <a:gd name="connsiteY3" fmla="*/ 29689 h 122716"/>
                  <a:gd name="connsiteX4" fmla="*/ 181764 w 181764"/>
                  <a:gd name="connsiteY4" fmla="*/ 0 h 122716"/>
                  <a:gd name="connsiteX0" fmla="*/ 0 w 173149"/>
                  <a:gd name="connsiteY0" fmla="*/ 140500 h 140500"/>
                  <a:gd name="connsiteX1" fmla="*/ 71210 w 173149"/>
                  <a:gd name="connsiteY1" fmla="*/ 123357 h 140500"/>
                  <a:gd name="connsiteX2" fmla="*/ 123369 w 173149"/>
                  <a:gd name="connsiteY2" fmla="*/ 85890 h 140500"/>
                  <a:gd name="connsiteX3" fmla="*/ 159089 w 173149"/>
                  <a:gd name="connsiteY3" fmla="*/ 47473 h 140500"/>
                  <a:gd name="connsiteX4" fmla="*/ 173149 w 173149"/>
                  <a:gd name="connsiteY4" fmla="*/ 0 h 140500"/>
                  <a:gd name="connsiteX0" fmla="*/ 0 w 175303"/>
                  <a:gd name="connsiteY0" fmla="*/ 120494 h 120494"/>
                  <a:gd name="connsiteX1" fmla="*/ 71210 w 175303"/>
                  <a:gd name="connsiteY1" fmla="*/ 103351 h 120494"/>
                  <a:gd name="connsiteX2" fmla="*/ 123369 w 175303"/>
                  <a:gd name="connsiteY2" fmla="*/ 65884 h 120494"/>
                  <a:gd name="connsiteX3" fmla="*/ 159089 w 175303"/>
                  <a:gd name="connsiteY3" fmla="*/ 27467 h 120494"/>
                  <a:gd name="connsiteX4" fmla="*/ 175303 w 175303"/>
                  <a:gd name="connsiteY4" fmla="*/ 0 h 120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5303" h="120494">
                    <a:moveTo>
                      <a:pt x="0" y="120494"/>
                    </a:moveTo>
                    <a:cubicBezTo>
                      <a:pt x="24606" y="112953"/>
                      <a:pt x="50649" y="112453"/>
                      <a:pt x="71210" y="103351"/>
                    </a:cubicBezTo>
                    <a:cubicBezTo>
                      <a:pt x="91772" y="94249"/>
                      <a:pt x="108723" y="78531"/>
                      <a:pt x="123369" y="65884"/>
                    </a:cubicBezTo>
                    <a:cubicBezTo>
                      <a:pt x="138016" y="53237"/>
                      <a:pt x="150433" y="38448"/>
                      <a:pt x="159089" y="27467"/>
                    </a:cubicBezTo>
                    <a:cubicBezTo>
                      <a:pt x="167745" y="16486"/>
                      <a:pt x="173319" y="1389"/>
                      <a:pt x="175303" y="0"/>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35" name="Freeform: Shape 134">
                <a:extLst>
                  <a:ext uri="{FF2B5EF4-FFF2-40B4-BE49-F238E27FC236}">
                    <a16:creationId xmlns:a16="http://schemas.microsoft.com/office/drawing/2014/main" id="{34C03085-ECF5-45B7-B311-AEDAAAD18442}"/>
                  </a:ext>
                </a:extLst>
              </p:cNvPr>
              <p:cNvSpPr/>
              <p:nvPr/>
            </p:nvSpPr>
            <p:spPr>
              <a:xfrm flipH="1">
                <a:off x="10791365" y="2177270"/>
                <a:ext cx="240118" cy="200098"/>
              </a:xfrm>
              <a:custGeom>
                <a:avLst/>
                <a:gdLst>
                  <a:gd name="connsiteX0" fmla="*/ 40482 w 157163"/>
                  <a:gd name="connsiteY0" fmla="*/ 42863 h 130969"/>
                  <a:gd name="connsiteX1" fmla="*/ 40482 w 157163"/>
                  <a:gd name="connsiteY1" fmla="*/ 100013 h 130969"/>
                  <a:gd name="connsiteX2" fmla="*/ 0 w 157163"/>
                  <a:gd name="connsiteY2" fmla="*/ 100013 h 130969"/>
                  <a:gd name="connsiteX3" fmla="*/ 0 w 157163"/>
                  <a:gd name="connsiteY3" fmla="*/ 130969 h 130969"/>
                  <a:gd name="connsiteX4" fmla="*/ 157163 w 157163"/>
                  <a:gd name="connsiteY4" fmla="*/ 130969 h 130969"/>
                  <a:gd name="connsiteX5" fmla="*/ 157163 w 157163"/>
                  <a:gd name="connsiteY5" fmla="*/ 95250 h 130969"/>
                  <a:gd name="connsiteX6" fmla="*/ 123825 w 157163"/>
                  <a:gd name="connsiteY6" fmla="*/ 95250 h 130969"/>
                  <a:gd name="connsiteX7" fmla="*/ 123825 w 157163"/>
                  <a:gd name="connsiteY7" fmla="*/ 0 h 130969"/>
                  <a:gd name="connsiteX8" fmla="*/ 40482 w 157163"/>
                  <a:gd name="connsiteY8" fmla="*/ 42863 h 130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7163" h="130969">
                    <a:moveTo>
                      <a:pt x="40482" y="42863"/>
                    </a:moveTo>
                    <a:lnTo>
                      <a:pt x="40482" y="100013"/>
                    </a:lnTo>
                    <a:lnTo>
                      <a:pt x="0" y="100013"/>
                    </a:lnTo>
                    <a:lnTo>
                      <a:pt x="0" y="130969"/>
                    </a:lnTo>
                    <a:lnTo>
                      <a:pt x="157163" y="130969"/>
                    </a:lnTo>
                    <a:lnTo>
                      <a:pt x="157163" y="95250"/>
                    </a:lnTo>
                    <a:lnTo>
                      <a:pt x="123825" y="95250"/>
                    </a:lnTo>
                    <a:lnTo>
                      <a:pt x="123825" y="0"/>
                    </a:lnTo>
                    <a:lnTo>
                      <a:pt x="40482" y="42863"/>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22" name="Group 121">
              <a:extLst>
                <a:ext uri="{FF2B5EF4-FFF2-40B4-BE49-F238E27FC236}">
                  <a16:creationId xmlns:a16="http://schemas.microsoft.com/office/drawing/2014/main" id="{760D4BE8-5D74-499E-92F9-848662866BFF}"/>
                </a:ext>
              </a:extLst>
            </p:cNvPr>
            <p:cNvGrpSpPr/>
            <p:nvPr/>
          </p:nvGrpSpPr>
          <p:grpSpPr>
            <a:xfrm>
              <a:off x="8267992" y="2498597"/>
              <a:ext cx="643594" cy="392695"/>
              <a:chOff x="7477429" y="1856764"/>
              <a:chExt cx="1200586" cy="392695"/>
            </a:xfrm>
          </p:grpSpPr>
          <p:cxnSp>
            <p:nvCxnSpPr>
              <p:cNvPr id="124" name="Straight Connector 123">
                <a:extLst>
                  <a:ext uri="{FF2B5EF4-FFF2-40B4-BE49-F238E27FC236}">
                    <a16:creationId xmlns:a16="http://schemas.microsoft.com/office/drawing/2014/main" id="{CD73F4AD-DCDB-43A4-9C7F-BAC23BA773EA}"/>
                  </a:ext>
                </a:extLst>
              </p:cNvPr>
              <p:cNvCxnSpPr>
                <a:cxnSpLocks/>
              </p:cNvCxnSpPr>
              <p:nvPr/>
            </p:nvCxnSpPr>
            <p:spPr>
              <a:xfrm flipV="1">
                <a:off x="7493842" y="1856764"/>
                <a:ext cx="1184173" cy="1"/>
              </a:xfrm>
              <a:prstGeom prst="line">
                <a:avLst/>
              </a:prstGeom>
              <a:noFill/>
              <a:ln w="38100" cmpd="sng">
                <a:solidFill>
                  <a:srgbClr val="FF33CC"/>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125" name="Straight Connector 124">
                <a:extLst>
                  <a:ext uri="{FF2B5EF4-FFF2-40B4-BE49-F238E27FC236}">
                    <a16:creationId xmlns:a16="http://schemas.microsoft.com/office/drawing/2014/main" id="{41D6C0BE-A8AD-47D8-9FE8-D6A50376F2B4}"/>
                  </a:ext>
                </a:extLst>
              </p:cNvPr>
              <p:cNvCxnSpPr>
                <a:cxnSpLocks/>
              </p:cNvCxnSpPr>
              <p:nvPr/>
            </p:nvCxnSpPr>
            <p:spPr>
              <a:xfrm flipV="1">
                <a:off x="7477429" y="2249458"/>
                <a:ext cx="1165376" cy="1"/>
              </a:xfrm>
              <a:prstGeom prst="line">
                <a:avLst/>
              </a:prstGeom>
              <a:noFill/>
              <a:ln w="38100" cmpd="sng">
                <a:solidFill>
                  <a:srgbClr val="FF33CC"/>
                </a:solidFill>
                <a:prstDash val="sysDot"/>
                <a:headEnd type="triangle"/>
              </a:ln>
            </p:spPr>
            <p:style>
              <a:lnRef idx="1">
                <a:schemeClr val="accent1"/>
              </a:lnRef>
              <a:fillRef idx="0">
                <a:schemeClr val="accent1"/>
              </a:fillRef>
              <a:effectRef idx="0">
                <a:schemeClr val="accent1"/>
              </a:effectRef>
              <a:fontRef idx="minor">
                <a:schemeClr val="tx1"/>
              </a:fontRef>
            </p:style>
          </p:cxnSp>
          <p:sp>
            <p:nvSpPr>
              <p:cNvPr id="126" name="Rectangle 125">
                <a:extLst>
                  <a:ext uri="{FF2B5EF4-FFF2-40B4-BE49-F238E27FC236}">
                    <a16:creationId xmlns:a16="http://schemas.microsoft.com/office/drawing/2014/main" id="{B56FB32C-7E4C-4061-ACF4-496190622DC2}"/>
                  </a:ext>
                </a:extLst>
              </p:cNvPr>
              <p:cNvSpPr/>
              <p:nvPr/>
            </p:nvSpPr>
            <p:spPr>
              <a:xfrm>
                <a:off x="7658991" y="1938130"/>
                <a:ext cx="774216" cy="229748"/>
              </a:xfrm>
              <a:prstGeom prst="rect">
                <a:avLst/>
              </a:prstGeom>
              <a:noFill/>
            </p:spPr>
            <p:txBody>
              <a:bodyPr wrap="square" lIns="0" tIns="0" rIns="0" anchor="ctr" anchorCtr="1">
                <a:noAutofit/>
              </a:bodyPr>
              <a:lstStyle/>
              <a:p>
                <a:pPr algn="ctr"/>
                <a:r>
                  <a:rPr lang="en-US" sz="1200" b="1" dirty="0">
                    <a:solidFill>
                      <a:srgbClr val="FF33CC"/>
                    </a:solidFill>
                    <a:latin typeface="Arial" panose="020B0604020202020204" pitchFamily="34" charset="0"/>
                    <a:cs typeface="Arial" panose="020B0604020202020204" pitchFamily="34" charset="0"/>
                  </a:rPr>
                  <a:t>RF</a:t>
                </a:r>
              </a:p>
            </p:txBody>
          </p:sp>
        </p:grpSp>
        <p:cxnSp>
          <p:nvCxnSpPr>
            <p:cNvPr id="123" name="Straight Connector 122">
              <a:extLst>
                <a:ext uri="{FF2B5EF4-FFF2-40B4-BE49-F238E27FC236}">
                  <a16:creationId xmlns:a16="http://schemas.microsoft.com/office/drawing/2014/main" id="{8DFE9B6F-B495-4487-A136-B4A0AD6178BF}"/>
                </a:ext>
              </a:extLst>
            </p:cNvPr>
            <p:cNvCxnSpPr>
              <a:cxnSpLocks/>
            </p:cNvCxnSpPr>
            <p:nvPr/>
          </p:nvCxnSpPr>
          <p:spPr>
            <a:xfrm>
              <a:off x="3815105" y="2011103"/>
              <a:ext cx="0" cy="1146971"/>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72" name="Rectangle 171">
              <a:extLst>
                <a:ext uri="{FF2B5EF4-FFF2-40B4-BE49-F238E27FC236}">
                  <a16:creationId xmlns:a16="http://schemas.microsoft.com/office/drawing/2014/main" id="{5B2E76BB-C21A-448F-88A5-30CF474EE5A1}"/>
                </a:ext>
              </a:extLst>
            </p:cNvPr>
            <p:cNvSpPr/>
            <p:nvPr/>
          </p:nvSpPr>
          <p:spPr>
            <a:xfrm>
              <a:off x="2870811" y="3238300"/>
              <a:ext cx="1990571" cy="187322"/>
            </a:xfrm>
            <a:prstGeom prst="rect">
              <a:avLst/>
            </a:prstGeom>
            <a:noFill/>
          </p:spPr>
          <p:txBody>
            <a:bodyPr wrap="none" lIns="0" tIns="0" rIns="0" bIns="0" anchor="ctr" anchorCtr="1">
              <a:noAutofit/>
            </a:bodyPr>
            <a:lstStyle/>
            <a:p>
              <a:pPr algn="ctr"/>
              <a:r>
                <a:rPr lang="en-US" sz="1400" b="1" dirty="0">
                  <a:latin typeface="Arial" panose="020B0604020202020204" pitchFamily="34" charset="0"/>
                  <a:cs typeface="Arial" panose="020B0604020202020204" pitchFamily="34" charset="0"/>
                </a:rPr>
                <a:t>Modem</a:t>
              </a:r>
            </a:p>
          </p:txBody>
        </p:sp>
        <p:sp>
          <p:nvSpPr>
            <p:cNvPr id="173" name="Rectangle 172">
              <a:extLst>
                <a:ext uri="{FF2B5EF4-FFF2-40B4-BE49-F238E27FC236}">
                  <a16:creationId xmlns:a16="http://schemas.microsoft.com/office/drawing/2014/main" id="{01BCD78D-154E-46FC-89FE-E7CECC631C3E}"/>
                </a:ext>
              </a:extLst>
            </p:cNvPr>
            <p:cNvSpPr/>
            <p:nvPr/>
          </p:nvSpPr>
          <p:spPr>
            <a:xfrm>
              <a:off x="7372252" y="3231975"/>
              <a:ext cx="1603528" cy="199970"/>
            </a:xfrm>
            <a:prstGeom prst="rect">
              <a:avLst/>
            </a:prstGeom>
            <a:noFill/>
          </p:spPr>
          <p:txBody>
            <a:bodyPr wrap="none" lIns="0" tIns="0" rIns="0" bIns="0" anchor="ctr" anchorCtr="1">
              <a:noAutofit/>
            </a:bodyPr>
            <a:lstStyle/>
            <a:p>
              <a:pPr algn="ctr"/>
              <a:r>
                <a:rPr lang="en-US" sz="1400" b="1" dirty="0">
                  <a:solidFill>
                    <a:srgbClr val="636768"/>
                  </a:solidFill>
                  <a:latin typeface="Arial" panose="020B0604020202020204" pitchFamily="34" charset="0"/>
                  <a:cs typeface="Arial" panose="020B0604020202020204" pitchFamily="34" charset="0"/>
                </a:rPr>
                <a:t>RF Transmission</a:t>
              </a:r>
            </a:p>
          </p:txBody>
        </p:sp>
        <p:pic>
          <p:nvPicPr>
            <p:cNvPr id="7" name="Picture 6">
              <a:extLst>
                <a:ext uri="{FF2B5EF4-FFF2-40B4-BE49-F238E27FC236}">
                  <a16:creationId xmlns:a16="http://schemas.microsoft.com/office/drawing/2014/main" id="{2A0FF34C-3748-46C6-996C-4CD8EA3E22CA}"/>
                </a:ext>
              </a:extLst>
            </p:cNvPr>
            <p:cNvPicPr>
              <a:picLocks noChangeAspect="1"/>
            </p:cNvPicPr>
            <p:nvPr/>
          </p:nvPicPr>
          <p:blipFill>
            <a:blip r:embed="rId4"/>
            <a:stretch>
              <a:fillRect/>
            </a:stretch>
          </p:blipFill>
          <p:spPr>
            <a:xfrm>
              <a:off x="6878886" y="2155432"/>
              <a:ext cx="1418844" cy="1176528"/>
            </a:xfrm>
            <a:prstGeom prst="rect">
              <a:avLst/>
            </a:prstGeom>
          </p:spPr>
        </p:pic>
      </p:grpSp>
      <p:grpSp>
        <p:nvGrpSpPr>
          <p:cNvPr id="62" name="Group 61">
            <a:extLst>
              <a:ext uri="{FF2B5EF4-FFF2-40B4-BE49-F238E27FC236}">
                <a16:creationId xmlns:a16="http://schemas.microsoft.com/office/drawing/2014/main" id="{8DF75351-6381-4CB7-9659-C4DEAB98BADD}"/>
              </a:ext>
            </a:extLst>
          </p:cNvPr>
          <p:cNvGrpSpPr/>
          <p:nvPr/>
        </p:nvGrpSpPr>
        <p:grpSpPr>
          <a:xfrm>
            <a:off x="1221199" y="3561983"/>
            <a:ext cx="2043422" cy="925814"/>
            <a:chOff x="1412113" y="3429000"/>
            <a:chExt cx="2043422" cy="925814"/>
          </a:xfrm>
        </p:grpSpPr>
        <p:sp>
          <p:nvSpPr>
            <p:cNvPr id="108" name="Rectangle: Rounded Corners 107">
              <a:extLst>
                <a:ext uri="{FF2B5EF4-FFF2-40B4-BE49-F238E27FC236}">
                  <a16:creationId xmlns:a16="http://schemas.microsoft.com/office/drawing/2014/main" id="{4C73376C-EC94-47FA-912F-26B991B019AE}"/>
                </a:ext>
              </a:extLst>
            </p:cNvPr>
            <p:cNvSpPr/>
            <p:nvPr/>
          </p:nvSpPr>
          <p:spPr>
            <a:xfrm>
              <a:off x="1412113" y="3429000"/>
              <a:ext cx="2043422" cy="925814"/>
            </a:xfrm>
            <a:prstGeom prst="roundRect">
              <a:avLst>
                <a:gd name="adj" fmla="val 13704"/>
              </a:avLst>
            </a:prstGeom>
            <a:solidFill>
              <a:srgbClr val="BDBEB9"/>
            </a:solidFill>
            <a:ln w="38100">
              <a:solidFill>
                <a:srgbClr val="63676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9" name="Group 108">
              <a:extLst>
                <a:ext uri="{FF2B5EF4-FFF2-40B4-BE49-F238E27FC236}">
                  <a16:creationId xmlns:a16="http://schemas.microsoft.com/office/drawing/2014/main" id="{9472D50A-86E8-47EC-8994-BF30018CC497}"/>
                </a:ext>
              </a:extLst>
            </p:cNvPr>
            <p:cNvGrpSpPr/>
            <p:nvPr/>
          </p:nvGrpSpPr>
          <p:grpSpPr>
            <a:xfrm>
              <a:off x="2201314" y="3718247"/>
              <a:ext cx="1196254" cy="464683"/>
              <a:chOff x="749754" y="3274608"/>
              <a:chExt cx="1384236" cy="574587"/>
            </a:xfrm>
          </p:grpSpPr>
          <p:sp>
            <p:nvSpPr>
              <p:cNvPr id="174" name="Rectangle: Rounded Corners 173">
                <a:extLst>
                  <a:ext uri="{FF2B5EF4-FFF2-40B4-BE49-F238E27FC236}">
                    <a16:creationId xmlns:a16="http://schemas.microsoft.com/office/drawing/2014/main" id="{01372C7F-415C-4391-9FF1-B502DD32CB76}"/>
                  </a:ext>
                </a:extLst>
              </p:cNvPr>
              <p:cNvSpPr/>
              <p:nvPr/>
            </p:nvSpPr>
            <p:spPr>
              <a:xfrm>
                <a:off x="749754" y="3274608"/>
                <a:ext cx="1384236" cy="260317"/>
              </a:xfrm>
              <a:prstGeom prst="roundRect">
                <a:avLst>
                  <a:gd name="adj" fmla="val 33742"/>
                </a:avLst>
              </a:prstGeom>
              <a:solidFill>
                <a:srgbClr val="3B4E89"/>
              </a:solidFill>
              <a:ln w="19050">
                <a:solidFill>
                  <a:srgbClr val="3B4E89"/>
                </a:solidFill>
              </a:ln>
            </p:spPr>
            <p:style>
              <a:lnRef idx="1">
                <a:schemeClr val="accent1"/>
              </a:lnRef>
              <a:fillRef idx="0">
                <a:schemeClr val="accent1"/>
              </a:fillRef>
              <a:effectRef idx="0">
                <a:schemeClr val="accent1"/>
              </a:effectRef>
              <a:fontRef idx="minor">
                <a:schemeClr val="tx1"/>
              </a:fontRef>
            </p:style>
            <p:txBody>
              <a:bodyPr rtlCol="0" anchor="ctr"/>
              <a:lstStyle/>
              <a:p>
                <a:pPr algn="ctr"/>
                <a:r>
                  <a:rPr lang="en-US" sz="1600" b="1" dirty="0">
                    <a:solidFill>
                      <a:schemeClr val="bg1"/>
                    </a:solidFill>
                  </a:rPr>
                  <a:t>10101011</a:t>
                </a:r>
                <a:endParaRPr lang="en-US" b="1" dirty="0">
                  <a:solidFill>
                    <a:schemeClr val="bg1"/>
                  </a:solidFill>
                </a:endParaRPr>
              </a:p>
            </p:txBody>
          </p:sp>
          <p:sp>
            <p:nvSpPr>
              <p:cNvPr id="175" name="Rectangle: Rounded Corners 174">
                <a:extLst>
                  <a:ext uri="{FF2B5EF4-FFF2-40B4-BE49-F238E27FC236}">
                    <a16:creationId xmlns:a16="http://schemas.microsoft.com/office/drawing/2014/main" id="{DE1F1578-9C84-434A-82AB-345559A218DD}"/>
                  </a:ext>
                </a:extLst>
              </p:cNvPr>
              <p:cNvSpPr/>
              <p:nvPr/>
            </p:nvSpPr>
            <p:spPr>
              <a:xfrm>
                <a:off x="897220" y="3672252"/>
                <a:ext cx="1089304" cy="176943"/>
              </a:xfrm>
              <a:prstGeom prst="roundRect">
                <a:avLst>
                  <a:gd name="adj" fmla="val 33742"/>
                </a:avLst>
              </a:prstGeom>
              <a:solidFill>
                <a:srgbClr val="626766"/>
              </a:solidFill>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grpSp>
        <p:grpSp>
          <p:nvGrpSpPr>
            <p:cNvPr id="110" name="Group 109">
              <a:extLst>
                <a:ext uri="{FF2B5EF4-FFF2-40B4-BE49-F238E27FC236}">
                  <a16:creationId xmlns:a16="http://schemas.microsoft.com/office/drawing/2014/main" id="{B6A82138-0B5B-4826-A476-016CAEE309D7}"/>
                </a:ext>
              </a:extLst>
            </p:cNvPr>
            <p:cNvGrpSpPr/>
            <p:nvPr/>
          </p:nvGrpSpPr>
          <p:grpSpPr>
            <a:xfrm>
              <a:off x="1452851" y="3556488"/>
              <a:ext cx="612772" cy="729137"/>
              <a:chOff x="4882939" y="4279660"/>
              <a:chExt cx="612772" cy="729137"/>
            </a:xfrm>
          </p:grpSpPr>
          <p:sp>
            <p:nvSpPr>
              <p:cNvPr id="111" name="Oval 110">
                <a:extLst>
                  <a:ext uri="{FF2B5EF4-FFF2-40B4-BE49-F238E27FC236}">
                    <a16:creationId xmlns:a16="http://schemas.microsoft.com/office/drawing/2014/main" id="{93ADD92F-3157-4C7A-9A4E-8149FAFCAE37}"/>
                  </a:ext>
                </a:extLst>
              </p:cNvPr>
              <p:cNvSpPr/>
              <p:nvPr/>
            </p:nvSpPr>
            <p:spPr>
              <a:xfrm>
                <a:off x="5369825" y="4279661"/>
                <a:ext cx="125886" cy="125886"/>
              </a:xfrm>
              <a:prstGeom prst="ellipse">
                <a:avLst/>
              </a:prstGeom>
              <a:solidFill>
                <a:srgbClr val="00CC00"/>
              </a:solidFill>
              <a:ln w="19050">
                <a:solidFill>
                  <a:srgbClr val="63676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12" name="Oval 111">
                <a:extLst>
                  <a:ext uri="{FF2B5EF4-FFF2-40B4-BE49-F238E27FC236}">
                    <a16:creationId xmlns:a16="http://schemas.microsoft.com/office/drawing/2014/main" id="{4DD53510-E4A2-4D8C-BFB4-6F57D25105F9}"/>
                  </a:ext>
                </a:extLst>
              </p:cNvPr>
              <p:cNvSpPr/>
              <p:nvPr/>
            </p:nvSpPr>
            <p:spPr>
              <a:xfrm>
                <a:off x="5369825" y="4482861"/>
                <a:ext cx="125886" cy="125886"/>
              </a:xfrm>
              <a:prstGeom prst="ellipse">
                <a:avLst/>
              </a:prstGeom>
              <a:solidFill>
                <a:srgbClr val="00CC00"/>
              </a:solidFill>
              <a:ln w="19050">
                <a:solidFill>
                  <a:srgbClr val="63676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13" name="Oval 112">
                <a:extLst>
                  <a:ext uri="{FF2B5EF4-FFF2-40B4-BE49-F238E27FC236}">
                    <a16:creationId xmlns:a16="http://schemas.microsoft.com/office/drawing/2014/main" id="{740D84B5-5402-430A-B01E-70D40E369AEE}"/>
                  </a:ext>
                </a:extLst>
              </p:cNvPr>
              <p:cNvSpPr/>
              <p:nvPr/>
            </p:nvSpPr>
            <p:spPr>
              <a:xfrm>
                <a:off x="5369825" y="4679711"/>
                <a:ext cx="125886" cy="125886"/>
              </a:xfrm>
              <a:prstGeom prst="ellipse">
                <a:avLst/>
              </a:prstGeom>
              <a:solidFill>
                <a:srgbClr val="00CC00"/>
              </a:solidFill>
              <a:ln w="19050">
                <a:solidFill>
                  <a:srgbClr val="63676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14" name="Oval 113">
                <a:extLst>
                  <a:ext uri="{FF2B5EF4-FFF2-40B4-BE49-F238E27FC236}">
                    <a16:creationId xmlns:a16="http://schemas.microsoft.com/office/drawing/2014/main" id="{DBABE219-CF3A-4584-88B2-A3A5DD1B46B5}"/>
                  </a:ext>
                </a:extLst>
              </p:cNvPr>
              <p:cNvSpPr/>
              <p:nvPr/>
            </p:nvSpPr>
            <p:spPr>
              <a:xfrm>
                <a:off x="5369825" y="4882911"/>
                <a:ext cx="125886" cy="125886"/>
              </a:xfrm>
              <a:prstGeom prst="ellipse">
                <a:avLst/>
              </a:prstGeom>
              <a:solidFill>
                <a:srgbClr val="00CC00"/>
              </a:solidFill>
              <a:ln w="19050">
                <a:solidFill>
                  <a:srgbClr val="63676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nvGrpSpPr>
              <p:cNvPr id="117" name="Group 116">
                <a:extLst>
                  <a:ext uri="{FF2B5EF4-FFF2-40B4-BE49-F238E27FC236}">
                    <a16:creationId xmlns:a16="http://schemas.microsoft.com/office/drawing/2014/main" id="{F2AB8B48-1EE7-4B8D-907F-DB2B09445E16}"/>
                  </a:ext>
                </a:extLst>
              </p:cNvPr>
              <p:cNvGrpSpPr/>
              <p:nvPr/>
            </p:nvGrpSpPr>
            <p:grpSpPr>
              <a:xfrm>
                <a:off x="4882939" y="4279660"/>
                <a:ext cx="418926" cy="716815"/>
                <a:chOff x="4882939" y="4279660"/>
                <a:chExt cx="539750" cy="716815"/>
              </a:xfrm>
            </p:grpSpPr>
            <p:sp>
              <p:nvSpPr>
                <p:cNvPr id="121" name="Rectangle: Rounded Corners 120">
                  <a:extLst>
                    <a:ext uri="{FF2B5EF4-FFF2-40B4-BE49-F238E27FC236}">
                      <a16:creationId xmlns:a16="http://schemas.microsoft.com/office/drawing/2014/main" id="{997598DA-D870-4CC7-8E8B-4F96F2932F24}"/>
                    </a:ext>
                  </a:extLst>
                </p:cNvPr>
                <p:cNvSpPr/>
                <p:nvPr/>
              </p:nvSpPr>
              <p:spPr>
                <a:xfrm>
                  <a:off x="4882939" y="4279660"/>
                  <a:ext cx="539750" cy="125886"/>
                </a:xfrm>
                <a:prstGeom prst="roundRect">
                  <a:avLst>
                    <a:gd name="adj" fmla="val 33742"/>
                  </a:avLst>
                </a:prstGeom>
                <a:solidFill>
                  <a:srgbClr val="626766"/>
                </a:solidFill>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27" name="Rectangle: Rounded Corners 126">
                  <a:extLst>
                    <a:ext uri="{FF2B5EF4-FFF2-40B4-BE49-F238E27FC236}">
                      <a16:creationId xmlns:a16="http://schemas.microsoft.com/office/drawing/2014/main" id="{A4170183-B665-4771-885E-9031F29B99E9}"/>
                    </a:ext>
                  </a:extLst>
                </p:cNvPr>
                <p:cNvSpPr/>
                <p:nvPr/>
              </p:nvSpPr>
              <p:spPr>
                <a:xfrm>
                  <a:off x="4882939" y="4472762"/>
                  <a:ext cx="539750" cy="125886"/>
                </a:xfrm>
                <a:prstGeom prst="roundRect">
                  <a:avLst>
                    <a:gd name="adj" fmla="val 33742"/>
                  </a:avLst>
                </a:prstGeom>
                <a:solidFill>
                  <a:srgbClr val="626766"/>
                </a:solidFill>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28" name="Rectangle: Rounded Corners 127">
                  <a:extLst>
                    <a:ext uri="{FF2B5EF4-FFF2-40B4-BE49-F238E27FC236}">
                      <a16:creationId xmlns:a16="http://schemas.microsoft.com/office/drawing/2014/main" id="{20C70009-8B91-41E9-B40C-840EAECFAECA}"/>
                    </a:ext>
                  </a:extLst>
                </p:cNvPr>
                <p:cNvSpPr/>
                <p:nvPr/>
              </p:nvSpPr>
              <p:spPr>
                <a:xfrm>
                  <a:off x="4882939" y="4682062"/>
                  <a:ext cx="539750" cy="125886"/>
                </a:xfrm>
                <a:prstGeom prst="roundRect">
                  <a:avLst>
                    <a:gd name="adj" fmla="val 33742"/>
                  </a:avLst>
                </a:prstGeom>
                <a:solidFill>
                  <a:srgbClr val="626766"/>
                </a:solidFill>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29" name="Rectangle: Rounded Corners 128">
                  <a:extLst>
                    <a:ext uri="{FF2B5EF4-FFF2-40B4-BE49-F238E27FC236}">
                      <a16:creationId xmlns:a16="http://schemas.microsoft.com/office/drawing/2014/main" id="{11FE4F6A-1FCC-4647-8814-DA1619F11F10}"/>
                    </a:ext>
                  </a:extLst>
                </p:cNvPr>
                <p:cNvSpPr/>
                <p:nvPr/>
              </p:nvSpPr>
              <p:spPr>
                <a:xfrm>
                  <a:off x="4882939" y="4870589"/>
                  <a:ext cx="539750" cy="125886"/>
                </a:xfrm>
                <a:prstGeom prst="roundRect">
                  <a:avLst>
                    <a:gd name="adj" fmla="val 33742"/>
                  </a:avLst>
                </a:prstGeom>
                <a:solidFill>
                  <a:srgbClr val="626766"/>
                </a:solidFill>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grpSp>
        </p:grpSp>
      </p:grpSp>
      <p:sp>
        <p:nvSpPr>
          <p:cNvPr id="63" name="Rectangle 62">
            <a:extLst>
              <a:ext uri="{FF2B5EF4-FFF2-40B4-BE49-F238E27FC236}">
                <a16:creationId xmlns:a16="http://schemas.microsoft.com/office/drawing/2014/main" id="{0E2559A7-4418-48ED-8BC6-FD9A60D6BFA3}"/>
              </a:ext>
            </a:extLst>
          </p:cNvPr>
          <p:cNvSpPr/>
          <p:nvPr/>
        </p:nvSpPr>
        <p:spPr>
          <a:xfrm>
            <a:off x="1386428" y="3314823"/>
            <a:ext cx="1786134" cy="222445"/>
          </a:xfrm>
          <a:prstGeom prst="rect">
            <a:avLst/>
          </a:prstGeom>
          <a:noFill/>
        </p:spPr>
        <p:txBody>
          <a:bodyPr wrap="none" lIns="0" tIns="0" rIns="0" bIns="0" anchor="ctr" anchorCtr="1">
            <a:noAutofit/>
          </a:bodyPr>
          <a:lstStyle/>
          <a:p>
            <a:pPr algn="ctr"/>
            <a:r>
              <a:rPr lang="en-US" sz="1600" b="1" dirty="0">
                <a:latin typeface="Arial" panose="020B0604020202020204" pitchFamily="34" charset="0"/>
                <a:cs typeface="Arial" panose="020B0604020202020204" pitchFamily="34" charset="0"/>
              </a:rPr>
              <a:t>Digital IF Modem </a:t>
            </a:r>
          </a:p>
        </p:txBody>
      </p:sp>
      <p:grpSp>
        <p:nvGrpSpPr>
          <p:cNvPr id="64" name="Group 63">
            <a:extLst>
              <a:ext uri="{FF2B5EF4-FFF2-40B4-BE49-F238E27FC236}">
                <a16:creationId xmlns:a16="http://schemas.microsoft.com/office/drawing/2014/main" id="{178AD3A9-AE71-4ED2-A991-CCD9F6767F4D}"/>
              </a:ext>
            </a:extLst>
          </p:cNvPr>
          <p:cNvGrpSpPr/>
          <p:nvPr/>
        </p:nvGrpSpPr>
        <p:grpSpPr>
          <a:xfrm>
            <a:off x="4508589" y="3561983"/>
            <a:ext cx="2720302" cy="925814"/>
            <a:chOff x="5785957" y="4439800"/>
            <a:chExt cx="2720302" cy="925814"/>
          </a:xfrm>
        </p:grpSpPr>
        <p:sp>
          <p:nvSpPr>
            <p:cNvPr id="88" name="Rectangle: Rounded Corners 87">
              <a:extLst>
                <a:ext uri="{FF2B5EF4-FFF2-40B4-BE49-F238E27FC236}">
                  <a16:creationId xmlns:a16="http://schemas.microsoft.com/office/drawing/2014/main" id="{00F742A2-0D54-43D1-A52A-F7A5F984013B}"/>
                </a:ext>
              </a:extLst>
            </p:cNvPr>
            <p:cNvSpPr/>
            <p:nvPr/>
          </p:nvSpPr>
          <p:spPr>
            <a:xfrm>
              <a:off x="5785957" y="4439800"/>
              <a:ext cx="2510032" cy="925814"/>
            </a:xfrm>
            <a:prstGeom prst="roundRect">
              <a:avLst>
                <a:gd name="adj" fmla="val 13704"/>
              </a:avLst>
            </a:prstGeom>
            <a:solidFill>
              <a:srgbClr val="BDBEB9"/>
            </a:solidFill>
            <a:ln w="38100">
              <a:solidFill>
                <a:srgbClr val="63676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9" name="Group 88">
              <a:extLst>
                <a:ext uri="{FF2B5EF4-FFF2-40B4-BE49-F238E27FC236}">
                  <a16:creationId xmlns:a16="http://schemas.microsoft.com/office/drawing/2014/main" id="{FD62F5CE-1D80-47C4-BE8B-77DC81267020}"/>
                </a:ext>
              </a:extLst>
            </p:cNvPr>
            <p:cNvGrpSpPr/>
            <p:nvPr/>
          </p:nvGrpSpPr>
          <p:grpSpPr>
            <a:xfrm>
              <a:off x="6665587" y="4567288"/>
              <a:ext cx="1367635" cy="716814"/>
              <a:chOff x="3752996" y="2984730"/>
              <a:chExt cx="2336654" cy="859892"/>
            </a:xfrm>
          </p:grpSpPr>
          <p:sp>
            <p:nvSpPr>
              <p:cNvPr id="104" name="Rectangle: Rounded Corners 103">
                <a:extLst>
                  <a:ext uri="{FF2B5EF4-FFF2-40B4-BE49-F238E27FC236}">
                    <a16:creationId xmlns:a16="http://schemas.microsoft.com/office/drawing/2014/main" id="{43081429-9E64-4693-8E5C-20EE3F9298AF}"/>
                  </a:ext>
                </a:extLst>
              </p:cNvPr>
              <p:cNvSpPr/>
              <p:nvPr/>
            </p:nvSpPr>
            <p:spPr>
              <a:xfrm>
                <a:off x="3754727" y="2992206"/>
                <a:ext cx="2325398" cy="852416"/>
              </a:xfrm>
              <a:prstGeom prst="roundRect">
                <a:avLst>
                  <a:gd name="adj" fmla="val 4738"/>
                </a:avLst>
              </a:prstGeom>
              <a:solidFill>
                <a:schemeClr val="tx1"/>
              </a:solidFill>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cxnSp>
            <p:nvCxnSpPr>
              <p:cNvPr id="105" name="Straight Connector 104">
                <a:extLst>
                  <a:ext uri="{FF2B5EF4-FFF2-40B4-BE49-F238E27FC236}">
                    <a16:creationId xmlns:a16="http://schemas.microsoft.com/office/drawing/2014/main" id="{96605C04-6AA3-4D9F-9697-DB8838CC710B}"/>
                  </a:ext>
                </a:extLst>
              </p:cNvPr>
              <p:cNvCxnSpPr>
                <a:cxnSpLocks/>
                <a:stCxn id="104" idx="1"/>
                <a:endCxn id="104" idx="3"/>
              </p:cNvCxnSpPr>
              <p:nvPr/>
            </p:nvCxnSpPr>
            <p:spPr>
              <a:xfrm>
                <a:off x="3754727" y="3418414"/>
                <a:ext cx="2325398" cy="0"/>
              </a:xfrm>
              <a:prstGeom prst="line">
                <a:avLst/>
              </a:prstGeom>
              <a:ln w="19050">
                <a:solidFill>
                  <a:schemeClr val="bg1"/>
                </a:solidFill>
                <a:prstDash val="sysDash"/>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E9A5C786-BECB-42B6-BFB0-56747D107AE0}"/>
                  </a:ext>
                </a:extLst>
              </p:cNvPr>
              <p:cNvCxnSpPr>
                <a:cxnSpLocks/>
                <a:endCxn id="104" idx="2"/>
              </p:cNvCxnSpPr>
              <p:nvPr/>
            </p:nvCxnSpPr>
            <p:spPr>
              <a:xfrm>
                <a:off x="4917426" y="2992206"/>
                <a:ext cx="0" cy="852416"/>
              </a:xfrm>
              <a:prstGeom prst="line">
                <a:avLst/>
              </a:prstGeom>
              <a:ln w="19050">
                <a:solidFill>
                  <a:schemeClr val="bg1"/>
                </a:solidFill>
                <a:prstDash val="sysDash"/>
              </a:ln>
            </p:spPr>
            <p:style>
              <a:lnRef idx="1">
                <a:schemeClr val="accent1"/>
              </a:lnRef>
              <a:fillRef idx="0">
                <a:schemeClr val="accent1"/>
              </a:fillRef>
              <a:effectRef idx="0">
                <a:schemeClr val="accent1"/>
              </a:effectRef>
              <a:fontRef idx="minor">
                <a:schemeClr val="tx1"/>
              </a:fontRef>
            </p:style>
          </p:cxnSp>
          <p:pic>
            <p:nvPicPr>
              <p:cNvPr id="107" name="Picture 106">
                <a:extLst>
                  <a:ext uri="{FF2B5EF4-FFF2-40B4-BE49-F238E27FC236}">
                    <a16:creationId xmlns:a16="http://schemas.microsoft.com/office/drawing/2014/main" id="{E3E894EC-58AF-4BF2-8872-4F8BC5B90CD6}"/>
                  </a:ext>
                </a:extLst>
              </p:cNvPr>
              <p:cNvPicPr>
                <a:picLocks noChangeAspect="1"/>
              </p:cNvPicPr>
              <p:nvPr/>
            </p:nvPicPr>
            <p:blipFill rotWithShape="1">
              <a:blip r:embed="rId2"/>
              <a:srcRect l="1553" r="5222"/>
              <a:stretch/>
            </p:blipFill>
            <p:spPr>
              <a:xfrm>
                <a:off x="3752996" y="2984730"/>
                <a:ext cx="2336654" cy="852416"/>
              </a:xfrm>
              <a:prstGeom prst="rect">
                <a:avLst/>
              </a:prstGeom>
            </p:spPr>
          </p:pic>
        </p:grpSp>
        <p:grpSp>
          <p:nvGrpSpPr>
            <p:cNvPr id="90" name="Group 89">
              <a:extLst>
                <a:ext uri="{FF2B5EF4-FFF2-40B4-BE49-F238E27FC236}">
                  <a16:creationId xmlns:a16="http://schemas.microsoft.com/office/drawing/2014/main" id="{CA035088-8C19-4926-BBF6-7FB3DC39F724}"/>
                </a:ext>
              </a:extLst>
            </p:cNvPr>
            <p:cNvGrpSpPr/>
            <p:nvPr/>
          </p:nvGrpSpPr>
          <p:grpSpPr>
            <a:xfrm>
              <a:off x="5906813" y="4567288"/>
              <a:ext cx="612772" cy="729137"/>
              <a:chOff x="4882939" y="4279660"/>
              <a:chExt cx="612772" cy="729137"/>
            </a:xfrm>
          </p:grpSpPr>
          <p:sp>
            <p:nvSpPr>
              <p:cNvPr id="95" name="Oval 94">
                <a:extLst>
                  <a:ext uri="{FF2B5EF4-FFF2-40B4-BE49-F238E27FC236}">
                    <a16:creationId xmlns:a16="http://schemas.microsoft.com/office/drawing/2014/main" id="{28F4DA0F-3156-4293-B429-448FC894FE56}"/>
                  </a:ext>
                </a:extLst>
              </p:cNvPr>
              <p:cNvSpPr/>
              <p:nvPr/>
            </p:nvSpPr>
            <p:spPr>
              <a:xfrm>
                <a:off x="5369825" y="4279661"/>
                <a:ext cx="125886" cy="125886"/>
              </a:xfrm>
              <a:prstGeom prst="ellipse">
                <a:avLst/>
              </a:prstGeom>
              <a:solidFill>
                <a:srgbClr val="00CC00"/>
              </a:solidFill>
              <a:ln w="19050">
                <a:solidFill>
                  <a:srgbClr val="63676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96" name="Oval 95">
                <a:extLst>
                  <a:ext uri="{FF2B5EF4-FFF2-40B4-BE49-F238E27FC236}">
                    <a16:creationId xmlns:a16="http://schemas.microsoft.com/office/drawing/2014/main" id="{C51F7354-F42D-4416-B122-B881426D8248}"/>
                  </a:ext>
                </a:extLst>
              </p:cNvPr>
              <p:cNvSpPr/>
              <p:nvPr/>
            </p:nvSpPr>
            <p:spPr>
              <a:xfrm>
                <a:off x="5369825" y="4482861"/>
                <a:ext cx="125886" cy="125886"/>
              </a:xfrm>
              <a:prstGeom prst="ellipse">
                <a:avLst/>
              </a:prstGeom>
              <a:solidFill>
                <a:srgbClr val="00CC00"/>
              </a:solidFill>
              <a:ln w="19050">
                <a:solidFill>
                  <a:srgbClr val="63676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97" name="Oval 96">
                <a:extLst>
                  <a:ext uri="{FF2B5EF4-FFF2-40B4-BE49-F238E27FC236}">
                    <a16:creationId xmlns:a16="http://schemas.microsoft.com/office/drawing/2014/main" id="{887679B4-480A-4E24-9D9D-6343BA70F56C}"/>
                  </a:ext>
                </a:extLst>
              </p:cNvPr>
              <p:cNvSpPr/>
              <p:nvPr/>
            </p:nvSpPr>
            <p:spPr>
              <a:xfrm>
                <a:off x="5369825" y="4679711"/>
                <a:ext cx="125886" cy="125886"/>
              </a:xfrm>
              <a:prstGeom prst="ellipse">
                <a:avLst/>
              </a:prstGeom>
              <a:solidFill>
                <a:srgbClr val="00CC00"/>
              </a:solidFill>
              <a:ln w="19050">
                <a:solidFill>
                  <a:srgbClr val="63676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98" name="Oval 97">
                <a:extLst>
                  <a:ext uri="{FF2B5EF4-FFF2-40B4-BE49-F238E27FC236}">
                    <a16:creationId xmlns:a16="http://schemas.microsoft.com/office/drawing/2014/main" id="{C51BAFAF-96FE-4E43-9757-E464DFA53666}"/>
                  </a:ext>
                </a:extLst>
              </p:cNvPr>
              <p:cNvSpPr/>
              <p:nvPr/>
            </p:nvSpPr>
            <p:spPr>
              <a:xfrm>
                <a:off x="5369825" y="4882911"/>
                <a:ext cx="125886" cy="125886"/>
              </a:xfrm>
              <a:prstGeom prst="ellipse">
                <a:avLst/>
              </a:prstGeom>
              <a:solidFill>
                <a:srgbClr val="00CC00"/>
              </a:solidFill>
              <a:ln w="19050">
                <a:solidFill>
                  <a:srgbClr val="63676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nvGrpSpPr>
              <p:cNvPr id="99" name="Group 98">
                <a:extLst>
                  <a:ext uri="{FF2B5EF4-FFF2-40B4-BE49-F238E27FC236}">
                    <a16:creationId xmlns:a16="http://schemas.microsoft.com/office/drawing/2014/main" id="{E75CA9E7-767E-4FD1-ACA8-18D0E7566FFB}"/>
                  </a:ext>
                </a:extLst>
              </p:cNvPr>
              <p:cNvGrpSpPr/>
              <p:nvPr/>
            </p:nvGrpSpPr>
            <p:grpSpPr>
              <a:xfrm>
                <a:off x="4882939" y="4279660"/>
                <a:ext cx="418926" cy="716815"/>
                <a:chOff x="4882939" y="4279660"/>
                <a:chExt cx="539750" cy="716815"/>
              </a:xfrm>
            </p:grpSpPr>
            <p:sp>
              <p:nvSpPr>
                <p:cNvPr id="100" name="Rectangle: Rounded Corners 99">
                  <a:extLst>
                    <a:ext uri="{FF2B5EF4-FFF2-40B4-BE49-F238E27FC236}">
                      <a16:creationId xmlns:a16="http://schemas.microsoft.com/office/drawing/2014/main" id="{4E724379-B2A9-4721-A6BA-70AA42D9F7DD}"/>
                    </a:ext>
                  </a:extLst>
                </p:cNvPr>
                <p:cNvSpPr/>
                <p:nvPr/>
              </p:nvSpPr>
              <p:spPr>
                <a:xfrm>
                  <a:off x="4882939" y="4279660"/>
                  <a:ext cx="539750" cy="125886"/>
                </a:xfrm>
                <a:prstGeom prst="roundRect">
                  <a:avLst>
                    <a:gd name="adj" fmla="val 33742"/>
                  </a:avLst>
                </a:prstGeom>
                <a:solidFill>
                  <a:srgbClr val="626766"/>
                </a:solidFill>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01" name="Rectangle: Rounded Corners 100">
                  <a:extLst>
                    <a:ext uri="{FF2B5EF4-FFF2-40B4-BE49-F238E27FC236}">
                      <a16:creationId xmlns:a16="http://schemas.microsoft.com/office/drawing/2014/main" id="{2077FC26-8A5B-4703-A4EB-2FB28E75C531}"/>
                    </a:ext>
                  </a:extLst>
                </p:cNvPr>
                <p:cNvSpPr/>
                <p:nvPr/>
              </p:nvSpPr>
              <p:spPr>
                <a:xfrm>
                  <a:off x="4882939" y="4472762"/>
                  <a:ext cx="539750" cy="125886"/>
                </a:xfrm>
                <a:prstGeom prst="roundRect">
                  <a:avLst>
                    <a:gd name="adj" fmla="val 33742"/>
                  </a:avLst>
                </a:prstGeom>
                <a:solidFill>
                  <a:srgbClr val="626766"/>
                </a:solidFill>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02" name="Rectangle: Rounded Corners 101">
                  <a:extLst>
                    <a:ext uri="{FF2B5EF4-FFF2-40B4-BE49-F238E27FC236}">
                      <a16:creationId xmlns:a16="http://schemas.microsoft.com/office/drawing/2014/main" id="{C6D17A1A-BA20-4FEB-8A84-D692835F79DC}"/>
                    </a:ext>
                  </a:extLst>
                </p:cNvPr>
                <p:cNvSpPr/>
                <p:nvPr/>
              </p:nvSpPr>
              <p:spPr>
                <a:xfrm>
                  <a:off x="4882939" y="4682062"/>
                  <a:ext cx="539750" cy="125886"/>
                </a:xfrm>
                <a:prstGeom prst="roundRect">
                  <a:avLst>
                    <a:gd name="adj" fmla="val 33742"/>
                  </a:avLst>
                </a:prstGeom>
                <a:solidFill>
                  <a:srgbClr val="626766"/>
                </a:solidFill>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03" name="Rectangle: Rounded Corners 102">
                  <a:extLst>
                    <a:ext uri="{FF2B5EF4-FFF2-40B4-BE49-F238E27FC236}">
                      <a16:creationId xmlns:a16="http://schemas.microsoft.com/office/drawing/2014/main" id="{0EE8B7B0-06A0-4739-B437-E50499B14F1C}"/>
                    </a:ext>
                  </a:extLst>
                </p:cNvPr>
                <p:cNvSpPr/>
                <p:nvPr/>
              </p:nvSpPr>
              <p:spPr>
                <a:xfrm>
                  <a:off x="4882939" y="4870589"/>
                  <a:ext cx="539750" cy="125886"/>
                </a:xfrm>
                <a:prstGeom prst="roundRect">
                  <a:avLst>
                    <a:gd name="adj" fmla="val 33742"/>
                  </a:avLst>
                </a:prstGeom>
                <a:solidFill>
                  <a:srgbClr val="626766"/>
                </a:solidFill>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grpSp>
        </p:grpSp>
        <p:sp>
          <p:nvSpPr>
            <p:cNvPr id="91" name="Rectangle 90">
              <a:extLst>
                <a:ext uri="{FF2B5EF4-FFF2-40B4-BE49-F238E27FC236}">
                  <a16:creationId xmlns:a16="http://schemas.microsoft.com/office/drawing/2014/main" id="{34CE802A-AE91-4128-8CA4-164947565B0E}"/>
                </a:ext>
              </a:extLst>
            </p:cNvPr>
            <p:cNvSpPr/>
            <p:nvPr/>
          </p:nvSpPr>
          <p:spPr>
            <a:xfrm>
              <a:off x="8070124" y="4617777"/>
              <a:ext cx="194231" cy="185196"/>
            </a:xfrm>
            <a:prstGeom prst="rect">
              <a:avLst/>
            </a:prstGeom>
            <a:noFill/>
          </p:spPr>
          <p:txBody>
            <a:bodyPr wrap="none" lIns="0" tIns="0" rIns="0" bIns="0" anchor="ctr" anchorCtr="0">
              <a:noAutofit/>
            </a:bodyPr>
            <a:lstStyle/>
            <a:p>
              <a:r>
                <a:rPr lang="en-US" sz="1200" b="1" dirty="0">
                  <a:solidFill>
                    <a:srgbClr val="FF0000"/>
                  </a:solidFill>
                  <a:latin typeface="Arial" panose="020B0604020202020204" pitchFamily="34" charset="0"/>
                  <a:cs typeface="Arial" panose="020B0604020202020204" pitchFamily="34" charset="0"/>
                </a:rPr>
                <a:t>TX</a:t>
              </a:r>
            </a:p>
          </p:txBody>
        </p:sp>
        <p:sp>
          <p:nvSpPr>
            <p:cNvPr id="92" name="Rectangle 91">
              <a:extLst>
                <a:ext uri="{FF2B5EF4-FFF2-40B4-BE49-F238E27FC236}">
                  <a16:creationId xmlns:a16="http://schemas.microsoft.com/office/drawing/2014/main" id="{C9A22FAC-4CA5-40F7-9113-CBDD528334E8}"/>
                </a:ext>
              </a:extLst>
            </p:cNvPr>
            <p:cNvSpPr/>
            <p:nvPr/>
          </p:nvSpPr>
          <p:spPr>
            <a:xfrm>
              <a:off x="8066026" y="4961789"/>
              <a:ext cx="202426" cy="219780"/>
            </a:xfrm>
            <a:prstGeom prst="rect">
              <a:avLst/>
            </a:prstGeom>
            <a:noFill/>
          </p:spPr>
          <p:txBody>
            <a:bodyPr wrap="none" lIns="0" tIns="0" rIns="0" bIns="0" anchor="ctr" anchorCtr="0">
              <a:noAutofit/>
            </a:bodyPr>
            <a:lstStyle/>
            <a:p>
              <a:r>
                <a:rPr lang="en-US" sz="1200" b="1" dirty="0">
                  <a:solidFill>
                    <a:srgbClr val="FF0000"/>
                  </a:solidFill>
                  <a:latin typeface="Arial" panose="020B0604020202020204" pitchFamily="34" charset="0"/>
                  <a:cs typeface="Arial" panose="020B0604020202020204" pitchFamily="34" charset="0"/>
                </a:rPr>
                <a:t>RX</a:t>
              </a:r>
            </a:p>
          </p:txBody>
        </p:sp>
        <p:pic>
          <p:nvPicPr>
            <p:cNvPr id="93" name="Picture 92" descr="A picture containing table&#10;&#10;Description automatically generated">
              <a:extLst>
                <a:ext uri="{FF2B5EF4-FFF2-40B4-BE49-F238E27FC236}">
                  <a16:creationId xmlns:a16="http://schemas.microsoft.com/office/drawing/2014/main" id="{7E08A560-827B-4E2E-81ED-4DBD61573D79}"/>
                </a:ext>
              </a:extLst>
            </p:cNvPr>
            <p:cNvPicPr>
              <a:picLocks noChangeAspect="1"/>
            </p:cNvPicPr>
            <p:nvPr/>
          </p:nvPicPr>
          <p:blipFill>
            <a:blip r:embed="rId3">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rot="16200000">
              <a:off x="8316969" y="4613554"/>
              <a:ext cx="184352" cy="194229"/>
            </a:xfrm>
            <a:prstGeom prst="rect">
              <a:avLst/>
            </a:prstGeom>
            <a:noFill/>
          </p:spPr>
        </p:pic>
        <p:pic>
          <p:nvPicPr>
            <p:cNvPr id="94" name="Picture 93" descr="A picture containing table&#10;&#10;Description automatically generated">
              <a:extLst>
                <a:ext uri="{FF2B5EF4-FFF2-40B4-BE49-F238E27FC236}">
                  <a16:creationId xmlns:a16="http://schemas.microsoft.com/office/drawing/2014/main" id="{8FA0A5E0-CD29-4C3E-AB65-135EBE09A49E}"/>
                </a:ext>
              </a:extLst>
            </p:cNvPr>
            <p:cNvPicPr>
              <a:picLocks noChangeAspect="1"/>
            </p:cNvPicPr>
            <p:nvPr/>
          </p:nvPicPr>
          <p:blipFill>
            <a:blip r:embed="rId3">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rot="16200000">
              <a:off x="8316482" y="4991106"/>
              <a:ext cx="184352" cy="194229"/>
            </a:xfrm>
            <a:prstGeom prst="rect">
              <a:avLst/>
            </a:prstGeom>
            <a:noFill/>
          </p:spPr>
        </p:pic>
      </p:grpSp>
      <p:sp>
        <p:nvSpPr>
          <p:cNvPr id="65" name="Rectangle 64">
            <a:extLst>
              <a:ext uri="{FF2B5EF4-FFF2-40B4-BE49-F238E27FC236}">
                <a16:creationId xmlns:a16="http://schemas.microsoft.com/office/drawing/2014/main" id="{5535B4C5-3712-4DB1-8AEB-352FB9E4D92A}"/>
              </a:ext>
            </a:extLst>
          </p:cNvPr>
          <p:cNvSpPr/>
          <p:nvPr/>
        </p:nvSpPr>
        <p:spPr>
          <a:xfrm>
            <a:off x="5019738" y="3333700"/>
            <a:ext cx="1662532" cy="222445"/>
          </a:xfrm>
          <a:prstGeom prst="rect">
            <a:avLst/>
          </a:prstGeom>
          <a:noFill/>
        </p:spPr>
        <p:txBody>
          <a:bodyPr wrap="none" lIns="0" tIns="0" rIns="0" bIns="0" anchor="ctr" anchorCtr="1">
            <a:noAutofit/>
          </a:bodyPr>
          <a:lstStyle/>
          <a:p>
            <a:pPr algn="ctr"/>
            <a:r>
              <a:rPr lang="en-US" sz="1600" b="1" dirty="0">
                <a:latin typeface="Arial" panose="020B0604020202020204" pitchFamily="34" charset="0"/>
                <a:cs typeface="Arial" panose="020B0604020202020204" pitchFamily="34" charset="0"/>
              </a:rPr>
              <a:t>Edge Device</a:t>
            </a:r>
          </a:p>
        </p:txBody>
      </p:sp>
      <p:cxnSp>
        <p:nvCxnSpPr>
          <p:cNvPr id="66" name="Connector: Elbow 131">
            <a:extLst>
              <a:ext uri="{FF2B5EF4-FFF2-40B4-BE49-F238E27FC236}">
                <a16:creationId xmlns:a16="http://schemas.microsoft.com/office/drawing/2014/main" id="{09E6597D-CE94-4A73-807C-115E6B1C9A7D}"/>
              </a:ext>
            </a:extLst>
          </p:cNvPr>
          <p:cNvCxnSpPr>
            <a:cxnSpLocks/>
            <a:stCxn id="108" idx="3"/>
            <a:endCxn id="88" idx="1"/>
          </p:cNvCxnSpPr>
          <p:nvPr/>
        </p:nvCxnSpPr>
        <p:spPr>
          <a:xfrm>
            <a:off x="3264621" y="4024890"/>
            <a:ext cx="1243968" cy="0"/>
          </a:xfrm>
          <a:prstGeom prst="straightConnector1">
            <a:avLst/>
          </a:prstGeom>
          <a:noFill/>
          <a:ln w="50800" cmpd="tri">
            <a:solidFill>
              <a:srgbClr val="0070C0"/>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grpSp>
        <p:nvGrpSpPr>
          <p:cNvPr id="67" name="Group 66">
            <a:extLst>
              <a:ext uri="{FF2B5EF4-FFF2-40B4-BE49-F238E27FC236}">
                <a16:creationId xmlns:a16="http://schemas.microsoft.com/office/drawing/2014/main" id="{62C6680F-6874-49BC-AF43-648D83F1CD1B}"/>
              </a:ext>
            </a:extLst>
          </p:cNvPr>
          <p:cNvGrpSpPr/>
          <p:nvPr/>
        </p:nvGrpSpPr>
        <p:grpSpPr>
          <a:xfrm>
            <a:off x="7206343" y="3825064"/>
            <a:ext cx="646853" cy="392695"/>
            <a:chOff x="7477429" y="1856764"/>
            <a:chExt cx="1200586" cy="392695"/>
          </a:xfrm>
        </p:grpSpPr>
        <p:cxnSp>
          <p:nvCxnSpPr>
            <p:cNvPr id="85" name="Straight Connector 84">
              <a:extLst>
                <a:ext uri="{FF2B5EF4-FFF2-40B4-BE49-F238E27FC236}">
                  <a16:creationId xmlns:a16="http://schemas.microsoft.com/office/drawing/2014/main" id="{D52DE69E-4A56-41A9-B7EE-A299B280FF72}"/>
                </a:ext>
              </a:extLst>
            </p:cNvPr>
            <p:cNvCxnSpPr>
              <a:cxnSpLocks/>
            </p:cNvCxnSpPr>
            <p:nvPr/>
          </p:nvCxnSpPr>
          <p:spPr>
            <a:xfrm flipV="1">
              <a:off x="7493842" y="1856764"/>
              <a:ext cx="1184173" cy="1"/>
            </a:xfrm>
            <a:prstGeom prst="line">
              <a:avLst/>
            </a:prstGeom>
            <a:noFill/>
            <a:ln w="38100" cmpd="sng">
              <a:solidFill>
                <a:srgbClr val="FF0000"/>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99CC5DA6-E764-4E43-A501-AC3597AB307B}"/>
                </a:ext>
              </a:extLst>
            </p:cNvPr>
            <p:cNvCxnSpPr>
              <a:cxnSpLocks/>
            </p:cNvCxnSpPr>
            <p:nvPr/>
          </p:nvCxnSpPr>
          <p:spPr>
            <a:xfrm flipV="1">
              <a:off x="7477429" y="2249458"/>
              <a:ext cx="1165376" cy="1"/>
            </a:xfrm>
            <a:prstGeom prst="line">
              <a:avLst/>
            </a:prstGeom>
            <a:noFill/>
            <a:ln w="38100" cmpd="sng">
              <a:solidFill>
                <a:srgbClr val="FF0000"/>
              </a:solidFill>
              <a:prstDash val="sysDot"/>
              <a:headEnd type="triangle"/>
            </a:ln>
          </p:spPr>
          <p:style>
            <a:lnRef idx="1">
              <a:schemeClr val="accent1"/>
            </a:lnRef>
            <a:fillRef idx="0">
              <a:schemeClr val="accent1"/>
            </a:fillRef>
            <a:effectRef idx="0">
              <a:schemeClr val="accent1"/>
            </a:effectRef>
            <a:fontRef idx="minor">
              <a:schemeClr val="tx1"/>
            </a:fontRef>
          </p:style>
        </p:cxnSp>
        <p:sp>
          <p:nvSpPr>
            <p:cNvPr id="87" name="Rectangle 86">
              <a:extLst>
                <a:ext uri="{FF2B5EF4-FFF2-40B4-BE49-F238E27FC236}">
                  <a16:creationId xmlns:a16="http://schemas.microsoft.com/office/drawing/2014/main" id="{96B9CA8D-2BD8-47F4-A19D-82D3AD77AF71}"/>
                </a:ext>
              </a:extLst>
            </p:cNvPr>
            <p:cNvSpPr/>
            <p:nvPr/>
          </p:nvSpPr>
          <p:spPr>
            <a:xfrm>
              <a:off x="7658991" y="1938130"/>
              <a:ext cx="774216" cy="229748"/>
            </a:xfrm>
            <a:prstGeom prst="rect">
              <a:avLst/>
            </a:prstGeom>
            <a:noFill/>
          </p:spPr>
          <p:txBody>
            <a:bodyPr wrap="none" lIns="0" tIns="0" rIns="0" bIns="0" anchor="ctr" anchorCtr="1">
              <a:noAutofit/>
            </a:bodyPr>
            <a:lstStyle/>
            <a:p>
              <a:pPr algn="ctr"/>
              <a:r>
                <a:rPr lang="en-US" sz="1200" b="1" dirty="0">
                  <a:solidFill>
                    <a:srgbClr val="FF0000"/>
                  </a:solidFill>
                  <a:latin typeface="Arial" panose="020B0604020202020204" pitchFamily="34" charset="0"/>
                  <a:cs typeface="Arial" panose="020B0604020202020204" pitchFamily="34" charset="0"/>
                </a:rPr>
                <a:t>L-band IF</a:t>
              </a:r>
            </a:p>
          </p:txBody>
        </p:sp>
      </p:grpSp>
      <p:grpSp>
        <p:nvGrpSpPr>
          <p:cNvPr id="68" name="Group 67">
            <a:extLst>
              <a:ext uri="{FF2B5EF4-FFF2-40B4-BE49-F238E27FC236}">
                <a16:creationId xmlns:a16="http://schemas.microsoft.com/office/drawing/2014/main" id="{1C1B7262-8172-4BC5-8E88-7917F4D2005D}"/>
              </a:ext>
            </a:extLst>
          </p:cNvPr>
          <p:cNvGrpSpPr/>
          <p:nvPr/>
        </p:nvGrpSpPr>
        <p:grpSpPr>
          <a:xfrm>
            <a:off x="9642363" y="3438192"/>
            <a:ext cx="738776" cy="971174"/>
            <a:chOff x="10659886" y="1406194"/>
            <a:chExt cx="738776" cy="971174"/>
          </a:xfrm>
        </p:grpSpPr>
        <p:cxnSp>
          <p:nvCxnSpPr>
            <p:cNvPr id="79" name="Straight Connector 78">
              <a:extLst>
                <a:ext uri="{FF2B5EF4-FFF2-40B4-BE49-F238E27FC236}">
                  <a16:creationId xmlns:a16="http://schemas.microsoft.com/office/drawing/2014/main" id="{37134B5C-D355-47A7-8B67-ABBE180936C3}"/>
                </a:ext>
              </a:extLst>
            </p:cNvPr>
            <p:cNvCxnSpPr>
              <a:cxnSpLocks/>
            </p:cNvCxnSpPr>
            <p:nvPr/>
          </p:nvCxnSpPr>
          <p:spPr>
            <a:xfrm flipH="1">
              <a:off x="11046036" y="1598807"/>
              <a:ext cx="352626" cy="345623"/>
            </a:xfrm>
            <a:prstGeom prst="line">
              <a:avLst/>
            </a:prstGeom>
            <a:noFill/>
            <a:ln w="38100">
              <a:solidFill>
                <a:schemeClr val="tx1"/>
              </a:solidFill>
              <a:headEnd type="none" w="sm" len="med"/>
            </a:ln>
          </p:spPr>
          <p:style>
            <a:lnRef idx="2">
              <a:schemeClr val="accent1">
                <a:shade val="50000"/>
              </a:schemeClr>
            </a:lnRef>
            <a:fillRef idx="1">
              <a:schemeClr val="accent1"/>
            </a:fillRef>
            <a:effectRef idx="0">
              <a:schemeClr val="accent1"/>
            </a:effectRef>
            <a:fontRef idx="minor">
              <a:schemeClr val="lt1"/>
            </a:fontRef>
          </p:style>
        </p:cxnSp>
        <p:sp>
          <p:nvSpPr>
            <p:cNvPr id="80" name="Oval 79">
              <a:extLst>
                <a:ext uri="{FF2B5EF4-FFF2-40B4-BE49-F238E27FC236}">
                  <a16:creationId xmlns:a16="http://schemas.microsoft.com/office/drawing/2014/main" id="{79191FB8-A1B7-4878-A97D-7912DEB302AA}"/>
                </a:ext>
              </a:extLst>
            </p:cNvPr>
            <p:cNvSpPr/>
            <p:nvPr/>
          </p:nvSpPr>
          <p:spPr>
            <a:xfrm rot="18900000" flipH="1">
              <a:off x="10910063" y="1406194"/>
              <a:ext cx="311543" cy="869520"/>
            </a:xfrm>
            <a:prstGeom prst="ellips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81" name="Oval 80">
              <a:extLst>
                <a:ext uri="{FF2B5EF4-FFF2-40B4-BE49-F238E27FC236}">
                  <a16:creationId xmlns:a16="http://schemas.microsoft.com/office/drawing/2014/main" id="{5481B52C-C258-4A9C-8840-0BFDA8AFC94A}"/>
                </a:ext>
              </a:extLst>
            </p:cNvPr>
            <p:cNvSpPr/>
            <p:nvPr/>
          </p:nvSpPr>
          <p:spPr>
            <a:xfrm flipH="1">
              <a:off x="11289063" y="1578508"/>
              <a:ext cx="69851" cy="69851"/>
            </a:xfrm>
            <a:prstGeom prst="ellipse">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82" name="Freeform: Shape 81">
              <a:extLst>
                <a:ext uri="{FF2B5EF4-FFF2-40B4-BE49-F238E27FC236}">
                  <a16:creationId xmlns:a16="http://schemas.microsoft.com/office/drawing/2014/main" id="{CFBFC8F8-80F0-445F-8D7C-7FE2649838E6}"/>
                </a:ext>
              </a:extLst>
            </p:cNvPr>
            <p:cNvSpPr/>
            <p:nvPr/>
          </p:nvSpPr>
          <p:spPr>
            <a:xfrm flipH="1">
              <a:off x="10659886" y="1544234"/>
              <a:ext cx="709947" cy="696805"/>
            </a:xfrm>
            <a:custGeom>
              <a:avLst/>
              <a:gdLst>
                <a:gd name="connsiteX0" fmla="*/ 431007 w 469154"/>
                <a:gd name="connsiteY0" fmla="*/ 0 h 413609"/>
                <a:gd name="connsiteX1" fmla="*/ 469107 w 469154"/>
                <a:gd name="connsiteY1" fmla="*/ 121444 h 413609"/>
                <a:gd name="connsiteX2" fmla="*/ 435769 w 469154"/>
                <a:gd name="connsiteY2" fmla="*/ 261937 h 413609"/>
                <a:gd name="connsiteX3" fmla="*/ 319088 w 469154"/>
                <a:gd name="connsiteY3" fmla="*/ 359569 h 413609"/>
                <a:gd name="connsiteX4" fmla="*/ 188119 w 469154"/>
                <a:gd name="connsiteY4" fmla="*/ 411956 h 413609"/>
                <a:gd name="connsiteX5" fmla="*/ 69057 w 469154"/>
                <a:gd name="connsiteY5" fmla="*/ 397669 h 413609"/>
                <a:gd name="connsiteX6" fmla="*/ 0 w 469154"/>
                <a:gd name="connsiteY6" fmla="*/ 369094 h 413609"/>
                <a:gd name="connsiteX0" fmla="*/ 402432 w 470322"/>
                <a:gd name="connsiteY0" fmla="*/ 0 h 465997"/>
                <a:gd name="connsiteX1" fmla="*/ 469107 w 470322"/>
                <a:gd name="connsiteY1" fmla="*/ 173832 h 465997"/>
                <a:gd name="connsiteX2" fmla="*/ 435769 w 470322"/>
                <a:gd name="connsiteY2" fmla="*/ 314325 h 465997"/>
                <a:gd name="connsiteX3" fmla="*/ 319088 w 470322"/>
                <a:gd name="connsiteY3" fmla="*/ 411957 h 465997"/>
                <a:gd name="connsiteX4" fmla="*/ 188119 w 470322"/>
                <a:gd name="connsiteY4" fmla="*/ 464344 h 465997"/>
                <a:gd name="connsiteX5" fmla="*/ 69057 w 470322"/>
                <a:gd name="connsiteY5" fmla="*/ 450057 h 465997"/>
                <a:gd name="connsiteX6" fmla="*/ 0 w 470322"/>
                <a:gd name="connsiteY6" fmla="*/ 421482 h 465997"/>
                <a:gd name="connsiteX0" fmla="*/ 402432 w 465846"/>
                <a:gd name="connsiteY0" fmla="*/ 0 h 465997"/>
                <a:gd name="connsiteX1" fmla="*/ 464344 w 465846"/>
                <a:gd name="connsiteY1" fmla="*/ 159545 h 465997"/>
                <a:gd name="connsiteX2" fmla="*/ 435769 w 465846"/>
                <a:gd name="connsiteY2" fmla="*/ 314325 h 465997"/>
                <a:gd name="connsiteX3" fmla="*/ 319088 w 465846"/>
                <a:gd name="connsiteY3" fmla="*/ 411957 h 465997"/>
                <a:gd name="connsiteX4" fmla="*/ 188119 w 465846"/>
                <a:gd name="connsiteY4" fmla="*/ 464344 h 465997"/>
                <a:gd name="connsiteX5" fmla="*/ 69057 w 465846"/>
                <a:gd name="connsiteY5" fmla="*/ 450057 h 465997"/>
                <a:gd name="connsiteX6" fmla="*/ 0 w 465846"/>
                <a:gd name="connsiteY6" fmla="*/ 421482 h 465997"/>
                <a:gd name="connsiteX0" fmla="*/ 402432 w 465065"/>
                <a:gd name="connsiteY0" fmla="*/ 0 h 465997"/>
                <a:gd name="connsiteX1" fmla="*/ 464344 w 465065"/>
                <a:gd name="connsiteY1" fmla="*/ 159545 h 465997"/>
                <a:gd name="connsiteX2" fmla="*/ 428625 w 465065"/>
                <a:gd name="connsiteY2" fmla="*/ 314325 h 465997"/>
                <a:gd name="connsiteX3" fmla="*/ 319088 w 465065"/>
                <a:gd name="connsiteY3" fmla="*/ 411957 h 465997"/>
                <a:gd name="connsiteX4" fmla="*/ 188119 w 465065"/>
                <a:gd name="connsiteY4" fmla="*/ 464344 h 465997"/>
                <a:gd name="connsiteX5" fmla="*/ 69057 w 465065"/>
                <a:gd name="connsiteY5" fmla="*/ 450057 h 465997"/>
                <a:gd name="connsiteX6" fmla="*/ 0 w 465065"/>
                <a:gd name="connsiteY6" fmla="*/ 421482 h 465997"/>
                <a:gd name="connsiteX0" fmla="*/ 402432 w 462760"/>
                <a:gd name="connsiteY0" fmla="*/ 0 h 465997"/>
                <a:gd name="connsiteX1" fmla="*/ 461963 w 462760"/>
                <a:gd name="connsiteY1" fmla="*/ 157163 h 465997"/>
                <a:gd name="connsiteX2" fmla="*/ 428625 w 462760"/>
                <a:gd name="connsiteY2" fmla="*/ 314325 h 465997"/>
                <a:gd name="connsiteX3" fmla="*/ 319088 w 462760"/>
                <a:gd name="connsiteY3" fmla="*/ 411957 h 465997"/>
                <a:gd name="connsiteX4" fmla="*/ 188119 w 462760"/>
                <a:gd name="connsiteY4" fmla="*/ 464344 h 465997"/>
                <a:gd name="connsiteX5" fmla="*/ 69057 w 462760"/>
                <a:gd name="connsiteY5" fmla="*/ 450057 h 465997"/>
                <a:gd name="connsiteX6" fmla="*/ 0 w 462760"/>
                <a:gd name="connsiteY6" fmla="*/ 421482 h 465997"/>
                <a:gd name="connsiteX0" fmla="*/ 404814 w 465142"/>
                <a:gd name="connsiteY0" fmla="*/ 0 h 466428"/>
                <a:gd name="connsiteX1" fmla="*/ 464345 w 465142"/>
                <a:gd name="connsiteY1" fmla="*/ 157163 h 466428"/>
                <a:gd name="connsiteX2" fmla="*/ 431007 w 465142"/>
                <a:gd name="connsiteY2" fmla="*/ 314325 h 466428"/>
                <a:gd name="connsiteX3" fmla="*/ 321470 w 465142"/>
                <a:gd name="connsiteY3" fmla="*/ 411957 h 466428"/>
                <a:gd name="connsiteX4" fmla="*/ 190501 w 465142"/>
                <a:gd name="connsiteY4" fmla="*/ 464344 h 466428"/>
                <a:gd name="connsiteX5" fmla="*/ 71439 w 465142"/>
                <a:gd name="connsiteY5" fmla="*/ 450057 h 466428"/>
                <a:gd name="connsiteX6" fmla="*/ 0 w 465142"/>
                <a:gd name="connsiteY6" fmla="*/ 395288 h 466428"/>
                <a:gd name="connsiteX0" fmla="*/ 404814 w 465142"/>
                <a:gd name="connsiteY0" fmla="*/ 0 h 466003"/>
                <a:gd name="connsiteX1" fmla="*/ 464345 w 465142"/>
                <a:gd name="connsiteY1" fmla="*/ 157163 h 466003"/>
                <a:gd name="connsiteX2" fmla="*/ 431007 w 465142"/>
                <a:gd name="connsiteY2" fmla="*/ 314325 h 466003"/>
                <a:gd name="connsiteX3" fmla="*/ 321470 w 465142"/>
                <a:gd name="connsiteY3" fmla="*/ 411957 h 466003"/>
                <a:gd name="connsiteX4" fmla="*/ 190501 w 465142"/>
                <a:gd name="connsiteY4" fmla="*/ 464344 h 466003"/>
                <a:gd name="connsiteX5" fmla="*/ 83345 w 465142"/>
                <a:gd name="connsiteY5" fmla="*/ 447676 h 466003"/>
                <a:gd name="connsiteX6" fmla="*/ 0 w 465142"/>
                <a:gd name="connsiteY6" fmla="*/ 395288 h 466003"/>
                <a:gd name="connsiteX0" fmla="*/ 404814 w 465142"/>
                <a:gd name="connsiteY0" fmla="*/ 0 h 456076"/>
                <a:gd name="connsiteX1" fmla="*/ 464345 w 465142"/>
                <a:gd name="connsiteY1" fmla="*/ 157163 h 456076"/>
                <a:gd name="connsiteX2" fmla="*/ 431007 w 465142"/>
                <a:gd name="connsiteY2" fmla="*/ 314325 h 456076"/>
                <a:gd name="connsiteX3" fmla="*/ 321470 w 465142"/>
                <a:gd name="connsiteY3" fmla="*/ 411957 h 456076"/>
                <a:gd name="connsiteX4" fmla="*/ 200026 w 465142"/>
                <a:gd name="connsiteY4" fmla="*/ 452438 h 456076"/>
                <a:gd name="connsiteX5" fmla="*/ 83345 w 465142"/>
                <a:gd name="connsiteY5" fmla="*/ 447676 h 456076"/>
                <a:gd name="connsiteX6" fmla="*/ 0 w 465142"/>
                <a:gd name="connsiteY6" fmla="*/ 395288 h 456076"/>
                <a:gd name="connsiteX0" fmla="*/ 404814 w 464679"/>
                <a:gd name="connsiteY0" fmla="*/ 0 h 456076"/>
                <a:gd name="connsiteX1" fmla="*/ 464345 w 464679"/>
                <a:gd name="connsiteY1" fmla="*/ 157163 h 456076"/>
                <a:gd name="connsiteX2" fmla="*/ 423863 w 464679"/>
                <a:gd name="connsiteY2" fmla="*/ 314325 h 456076"/>
                <a:gd name="connsiteX3" fmla="*/ 321470 w 464679"/>
                <a:gd name="connsiteY3" fmla="*/ 411957 h 456076"/>
                <a:gd name="connsiteX4" fmla="*/ 200026 w 464679"/>
                <a:gd name="connsiteY4" fmla="*/ 452438 h 456076"/>
                <a:gd name="connsiteX5" fmla="*/ 83345 w 464679"/>
                <a:gd name="connsiteY5" fmla="*/ 447676 h 456076"/>
                <a:gd name="connsiteX6" fmla="*/ 0 w 464679"/>
                <a:gd name="connsiteY6" fmla="*/ 395288 h 456076"/>
                <a:gd name="connsiteX0" fmla="*/ 404814 w 464679"/>
                <a:gd name="connsiteY0" fmla="*/ 0 h 456076"/>
                <a:gd name="connsiteX1" fmla="*/ 464345 w 464679"/>
                <a:gd name="connsiteY1" fmla="*/ 157163 h 456076"/>
                <a:gd name="connsiteX2" fmla="*/ 423863 w 464679"/>
                <a:gd name="connsiteY2" fmla="*/ 314325 h 456076"/>
                <a:gd name="connsiteX3" fmla="*/ 321470 w 464679"/>
                <a:gd name="connsiteY3" fmla="*/ 411957 h 456076"/>
                <a:gd name="connsiteX4" fmla="*/ 200026 w 464679"/>
                <a:gd name="connsiteY4" fmla="*/ 452438 h 456076"/>
                <a:gd name="connsiteX5" fmla="*/ 83345 w 464679"/>
                <a:gd name="connsiteY5" fmla="*/ 447676 h 456076"/>
                <a:gd name="connsiteX6" fmla="*/ 0 w 464679"/>
                <a:gd name="connsiteY6" fmla="*/ 395288 h 456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4679" h="456076">
                  <a:moveTo>
                    <a:pt x="404814" y="0"/>
                  </a:moveTo>
                  <a:cubicBezTo>
                    <a:pt x="423467" y="38894"/>
                    <a:pt x="461170" y="104776"/>
                    <a:pt x="464345" y="157163"/>
                  </a:cubicBezTo>
                  <a:cubicBezTo>
                    <a:pt x="467520" y="209550"/>
                    <a:pt x="447675" y="271859"/>
                    <a:pt x="423863" y="314325"/>
                  </a:cubicBezTo>
                  <a:cubicBezTo>
                    <a:pt x="400051" y="356791"/>
                    <a:pt x="358776" y="388938"/>
                    <a:pt x="321470" y="411957"/>
                  </a:cubicBezTo>
                  <a:cubicBezTo>
                    <a:pt x="284164" y="434976"/>
                    <a:pt x="239713" y="446485"/>
                    <a:pt x="200026" y="452438"/>
                  </a:cubicBezTo>
                  <a:cubicBezTo>
                    <a:pt x="160339" y="458391"/>
                    <a:pt x="116683" y="457201"/>
                    <a:pt x="83345" y="447676"/>
                  </a:cubicBezTo>
                  <a:cubicBezTo>
                    <a:pt x="50007" y="438151"/>
                    <a:pt x="18852" y="406003"/>
                    <a:pt x="0" y="395288"/>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83" name="Freeform: Shape 82">
              <a:extLst>
                <a:ext uri="{FF2B5EF4-FFF2-40B4-BE49-F238E27FC236}">
                  <a16:creationId xmlns:a16="http://schemas.microsoft.com/office/drawing/2014/main" id="{83763E14-3D29-4FEC-BAD3-8E211A9223C3}"/>
                </a:ext>
              </a:extLst>
            </p:cNvPr>
            <p:cNvSpPr/>
            <p:nvPr/>
          </p:nvSpPr>
          <p:spPr>
            <a:xfrm flipH="1">
              <a:off x="10816622" y="1966263"/>
              <a:ext cx="296109" cy="197202"/>
            </a:xfrm>
            <a:custGeom>
              <a:avLst/>
              <a:gdLst>
                <a:gd name="connsiteX0" fmla="*/ 0 w 166687"/>
                <a:gd name="connsiteY0" fmla="*/ 107156 h 107156"/>
                <a:gd name="connsiteX1" fmla="*/ 69056 w 166687"/>
                <a:gd name="connsiteY1" fmla="*/ 83344 h 107156"/>
                <a:gd name="connsiteX2" fmla="*/ 119062 w 166687"/>
                <a:gd name="connsiteY2" fmla="*/ 54769 h 107156"/>
                <a:gd name="connsiteX3" fmla="*/ 154781 w 166687"/>
                <a:gd name="connsiteY3" fmla="*/ 11906 h 107156"/>
                <a:gd name="connsiteX4" fmla="*/ 166687 w 166687"/>
                <a:gd name="connsiteY4" fmla="*/ 0 h 107156"/>
                <a:gd name="connsiteX0" fmla="*/ 0 w 166687"/>
                <a:gd name="connsiteY0" fmla="*/ 107156 h 107156"/>
                <a:gd name="connsiteX1" fmla="*/ 69056 w 166687"/>
                <a:gd name="connsiteY1" fmla="*/ 83344 h 107156"/>
                <a:gd name="connsiteX2" fmla="*/ 106139 w 166687"/>
                <a:gd name="connsiteY2" fmla="*/ 54769 h 107156"/>
                <a:gd name="connsiteX3" fmla="*/ 154781 w 166687"/>
                <a:gd name="connsiteY3" fmla="*/ 11906 h 107156"/>
                <a:gd name="connsiteX4" fmla="*/ 166687 w 166687"/>
                <a:gd name="connsiteY4" fmla="*/ 0 h 107156"/>
                <a:gd name="connsiteX0" fmla="*/ 0 w 166687"/>
                <a:gd name="connsiteY0" fmla="*/ 107156 h 107156"/>
                <a:gd name="connsiteX1" fmla="*/ 56133 w 166687"/>
                <a:gd name="connsiteY1" fmla="*/ 83344 h 107156"/>
                <a:gd name="connsiteX2" fmla="*/ 106139 w 166687"/>
                <a:gd name="connsiteY2" fmla="*/ 54769 h 107156"/>
                <a:gd name="connsiteX3" fmla="*/ 154781 w 166687"/>
                <a:gd name="connsiteY3" fmla="*/ 11906 h 107156"/>
                <a:gd name="connsiteX4" fmla="*/ 166687 w 166687"/>
                <a:gd name="connsiteY4" fmla="*/ 0 h 107156"/>
                <a:gd name="connsiteX0" fmla="*/ 0 w 181764"/>
                <a:gd name="connsiteY0" fmla="*/ 100487 h 100487"/>
                <a:gd name="connsiteX1" fmla="*/ 71210 w 181764"/>
                <a:gd name="connsiteY1" fmla="*/ 83344 h 100487"/>
                <a:gd name="connsiteX2" fmla="*/ 121216 w 181764"/>
                <a:gd name="connsiteY2" fmla="*/ 54769 h 100487"/>
                <a:gd name="connsiteX3" fmla="*/ 169858 w 181764"/>
                <a:gd name="connsiteY3" fmla="*/ 11906 h 100487"/>
                <a:gd name="connsiteX4" fmla="*/ 181764 w 181764"/>
                <a:gd name="connsiteY4" fmla="*/ 0 h 100487"/>
                <a:gd name="connsiteX0" fmla="*/ 0 w 181764"/>
                <a:gd name="connsiteY0" fmla="*/ 122716 h 122716"/>
                <a:gd name="connsiteX1" fmla="*/ 71210 w 181764"/>
                <a:gd name="connsiteY1" fmla="*/ 105573 h 122716"/>
                <a:gd name="connsiteX2" fmla="*/ 121216 w 181764"/>
                <a:gd name="connsiteY2" fmla="*/ 76998 h 122716"/>
                <a:gd name="connsiteX3" fmla="*/ 169858 w 181764"/>
                <a:gd name="connsiteY3" fmla="*/ 34135 h 122716"/>
                <a:gd name="connsiteX4" fmla="*/ 181764 w 181764"/>
                <a:gd name="connsiteY4" fmla="*/ 0 h 122716"/>
                <a:gd name="connsiteX0" fmla="*/ 0 w 181764"/>
                <a:gd name="connsiteY0" fmla="*/ 122716 h 122716"/>
                <a:gd name="connsiteX1" fmla="*/ 71210 w 181764"/>
                <a:gd name="connsiteY1" fmla="*/ 105573 h 122716"/>
                <a:gd name="connsiteX2" fmla="*/ 123369 w 181764"/>
                <a:gd name="connsiteY2" fmla="*/ 68106 h 122716"/>
                <a:gd name="connsiteX3" fmla="*/ 169858 w 181764"/>
                <a:gd name="connsiteY3" fmla="*/ 34135 h 122716"/>
                <a:gd name="connsiteX4" fmla="*/ 181764 w 181764"/>
                <a:gd name="connsiteY4" fmla="*/ 0 h 122716"/>
                <a:gd name="connsiteX0" fmla="*/ 0 w 181764"/>
                <a:gd name="connsiteY0" fmla="*/ 122716 h 122716"/>
                <a:gd name="connsiteX1" fmla="*/ 71210 w 181764"/>
                <a:gd name="connsiteY1" fmla="*/ 105573 h 122716"/>
                <a:gd name="connsiteX2" fmla="*/ 123369 w 181764"/>
                <a:gd name="connsiteY2" fmla="*/ 68106 h 122716"/>
                <a:gd name="connsiteX3" fmla="*/ 159089 w 181764"/>
                <a:gd name="connsiteY3" fmla="*/ 29689 h 122716"/>
                <a:gd name="connsiteX4" fmla="*/ 181764 w 181764"/>
                <a:gd name="connsiteY4" fmla="*/ 0 h 122716"/>
                <a:gd name="connsiteX0" fmla="*/ 0 w 173149"/>
                <a:gd name="connsiteY0" fmla="*/ 140500 h 140500"/>
                <a:gd name="connsiteX1" fmla="*/ 71210 w 173149"/>
                <a:gd name="connsiteY1" fmla="*/ 123357 h 140500"/>
                <a:gd name="connsiteX2" fmla="*/ 123369 w 173149"/>
                <a:gd name="connsiteY2" fmla="*/ 85890 h 140500"/>
                <a:gd name="connsiteX3" fmla="*/ 159089 w 173149"/>
                <a:gd name="connsiteY3" fmla="*/ 47473 h 140500"/>
                <a:gd name="connsiteX4" fmla="*/ 173149 w 173149"/>
                <a:gd name="connsiteY4" fmla="*/ 0 h 140500"/>
                <a:gd name="connsiteX0" fmla="*/ 0 w 175303"/>
                <a:gd name="connsiteY0" fmla="*/ 120494 h 120494"/>
                <a:gd name="connsiteX1" fmla="*/ 71210 w 175303"/>
                <a:gd name="connsiteY1" fmla="*/ 103351 h 120494"/>
                <a:gd name="connsiteX2" fmla="*/ 123369 w 175303"/>
                <a:gd name="connsiteY2" fmla="*/ 65884 h 120494"/>
                <a:gd name="connsiteX3" fmla="*/ 159089 w 175303"/>
                <a:gd name="connsiteY3" fmla="*/ 27467 h 120494"/>
                <a:gd name="connsiteX4" fmla="*/ 175303 w 175303"/>
                <a:gd name="connsiteY4" fmla="*/ 0 h 120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5303" h="120494">
                  <a:moveTo>
                    <a:pt x="0" y="120494"/>
                  </a:moveTo>
                  <a:cubicBezTo>
                    <a:pt x="24606" y="112953"/>
                    <a:pt x="50649" y="112453"/>
                    <a:pt x="71210" y="103351"/>
                  </a:cubicBezTo>
                  <a:cubicBezTo>
                    <a:pt x="91772" y="94249"/>
                    <a:pt x="108723" y="78531"/>
                    <a:pt x="123369" y="65884"/>
                  </a:cubicBezTo>
                  <a:cubicBezTo>
                    <a:pt x="138016" y="53237"/>
                    <a:pt x="150433" y="38448"/>
                    <a:pt x="159089" y="27467"/>
                  </a:cubicBezTo>
                  <a:cubicBezTo>
                    <a:pt x="167745" y="16486"/>
                    <a:pt x="173319" y="1389"/>
                    <a:pt x="175303" y="0"/>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84" name="Freeform: Shape 83">
              <a:extLst>
                <a:ext uri="{FF2B5EF4-FFF2-40B4-BE49-F238E27FC236}">
                  <a16:creationId xmlns:a16="http://schemas.microsoft.com/office/drawing/2014/main" id="{AA7BAB15-C852-415A-B8AA-39CDA91C3673}"/>
                </a:ext>
              </a:extLst>
            </p:cNvPr>
            <p:cNvSpPr/>
            <p:nvPr/>
          </p:nvSpPr>
          <p:spPr>
            <a:xfrm flipH="1">
              <a:off x="10791365" y="2177270"/>
              <a:ext cx="240118" cy="200098"/>
            </a:xfrm>
            <a:custGeom>
              <a:avLst/>
              <a:gdLst>
                <a:gd name="connsiteX0" fmla="*/ 40482 w 157163"/>
                <a:gd name="connsiteY0" fmla="*/ 42863 h 130969"/>
                <a:gd name="connsiteX1" fmla="*/ 40482 w 157163"/>
                <a:gd name="connsiteY1" fmla="*/ 100013 h 130969"/>
                <a:gd name="connsiteX2" fmla="*/ 0 w 157163"/>
                <a:gd name="connsiteY2" fmla="*/ 100013 h 130969"/>
                <a:gd name="connsiteX3" fmla="*/ 0 w 157163"/>
                <a:gd name="connsiteY3" fmla="*/ 130969 h 130969"/>
                <a:gd name="connsiteX4" fmla="*/ 157163 w 157163"/>
                <a:gd name="connsiteY4" fmla="*/ 130969 h 130969"/>
                <a:gd name="connsiteX5" fmla="*/ 157163 w 157163"/>
                <a:gd name="connsiteY5" fmla="*/ 95250 h 130969"/>
                <a:gd name="connsiteX6" fmla="*/ 123825 w 157163"/>
                <a:gd name="connsiteY6" fmla="*/ 95250 h 130969"/>
                <a:gd name="connsiteX7" fmla="*/ 123825 w 157163"/>
                <a:gd name="connsiteY7" fmla="*/ 0 h 130969"/>
                <a:gd name="connsiteX8" fmla="*/ 40482 w 157163"/>
                <a:gd name="connsiteY8" fmla="*/ 42863 h 130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7163" h="130969">
                  <a:moveTo>
                    <a:pt x="40482" y="42863"/>
                  </a:moveTo>
                  <a:lnTo>
                    <a:pt x="40482" y="100013"/>
                  </a:lnTo>
                  <a:lnTo>
                    <a:pt x="0" y="100013"/>
                  </a:lnTo>
                  <a:lnTo>
                    <a:pt x="0" y="130969"/>
                  </a:lnTo>
                  <a:lnTo>
                    <a:pt x="157163" y="130969"/>
                  </a:lnTo>
                  <a:lnTo>
                    <a:pt x="157163" y="95250"/>
                  </a:lnTo>
                  <a:lnTo>
                    <a:pt x="123825" y="95250"/>
                  </a:lnTo>
                  <a:lnTo>
                    <a:pt x="123825" y="0"/>
                  </a:lnTo>
                  <a:lnTo>
                    <a:pt x="40482" y="42863"/>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69" name="Group 68">
            <a:extLst>
              <a:ext uri="{FF2B5EF4-FFF2-40B4-BE49-F238E27FC236}">
                <a16:creationId xmlns:a16="http://schemas.microsoft.com/office/drawing/2014/main" id="{75637F42-23BD-4521-8BFB-4583B14A83C8}"/>
              </a:ext>
            </a:extLst>
          </p:cNvPr>
          <p:cNvGrpSpPr/>
          <p:nvPr/>
        </p:nvGrpSpPr>
        <p:grpSpPr>
          <a:xfrm>
            <a:off x="7833080" y="3585621"/>
            <a:ext cx="1180177" cy="839825"/>
            <a:chOff x="9193490" y="1665884"/>
            <a:chExt cx="1180177" cy="839825"/>
          </a:xfrm>
        </p:grpSpPr>
        <p:sp>
          <p:nvSpPr>
            <p:cNvPr id="76" name="Rectangle 75">
              <a:extLst>
                <a:ext uri="{FF2B5EF4-FFF2-40B4-BE49-F238E27FC236}">
                  <a16:creationId xmlns:a16="http://schemas.microsoft.com/office/drawing/2014/main" id="{B57B06E8-FF59-4BF2-9D57-9645FEE094EF}"/>
                </a:ext>
              </a:extLst>
            </p:cNvPr>
            <p:cNvSpPr/>
            <p:nvPr/>
          </p:nvSpPr>
          <p:spPr>
            <a:xfrm>
              <a:off x="9562596" y="1665884"/>
              <a:ext cx="539128" cy="218601"/>
            </a:xfrm>
            <a:prstGeom prst="rect">
              <a:avLst/>
            </a:prstGeom>
            <a:noFill/>
          </p:spPr>
          <p:txBody>
            <a:bodyPr wrap="none" lIns="0" tIns="0" rIns="0" bIns="0" anchor="ctr" anchorCtr="1">
              <a:noAutofit/>
            </a:bodyPr>
            <a:lstStyle/>
            <a:p>
              <a:pPr algn="ctr"/>
              <a:endParaRPr lang="en-US" sz="1200" b="1" dirty="0">
                <a:latin typeface="Arial" panose="020B0604020202020204" pitchFamily="34" charset="0"/>
                <a:cs typeface="Arial" panose="020B0604020202020204" pitchFamily="34" charset="0"/>
              </a:endParaRPr>
            </a:p>
          </p:txBody>
        </p:sp>
        <p:sp>
          <p:nvSpPr>
            <p:cNvPr id="77" name="Rectangle: Rounded Corners 76">
              <a:extLst>
                <a:ext uri="{FF2B5EF4-FFF2-40B4-BE49-F238E27FC236}">
                  <a16:creationId xmlns:a16="http://schemas.microsoft.com/office/drawing/2014/main" id="{EA0565DD-1FD4-4361-A4DF-E224E15C67E3}"/>
                </a:ext>
              </a:extLst>
            </p:cNvPr>
            <p:cNvSpPr/>
            <p:nvPr/>
          </p:nvSpPr>
          <p:spPr>
            <a:xfrm>
              <a:off x="9193490" y="1694360"/>
              <a:ext cx="1180177" cy="811349"/>
            </a:xfrm>
            <a:prstGeom prst="roundRect">
              <a:avLst>
                <a:gd name="adj" fmla="val 5531"/>
              </a:avLst>
            </a:prstGeom>
            <a:solidFill>
              <a:schemeClr val="bg1"/>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US" sz="4400" dirty="0">
                  <a:solidFill>
                    <a:schemeClr val="tx1"/>
                  </a:solidFill>
                  <a:latin typeface="Arial" panose="020B0604020202020204" pitchFamily="34" charset="0"/>
                  <a:cs typeface="Arial" panose="020B0604020202020204" pitchFamily="34" charset="0"/>
                  <a:sym typeface="Wingdings 2" panose="05020102010507070707" pitchFamily="18" charset="2"/>
                </a:rPr>
                <a:t></a:t>
              </a:r>
              <a:endParaRPr lang="en-US" sz="4400" dirty="0">
                <a:solidFill>
                  <a:schemeClr val="tx1"/>
                </a:solidFill>
                <a:latin typeface="Arial" panose="020B0604020202020204" pitchFamily="34" charset="0"/>
                <a:cs typeface="Arial" panose="020B0604020202020204" pitchFamily="34" charset="0"/>
              </a:endParaRPr>
            </a:p>
          </p:txBody>
        </p:sp>
        <p:sp>
          <p:nvSpPr>
            <p:cNvPr id="78" name="Isosceles Triangle 77">
              <a:extLst>
                <a:ext uri="{FF2B5EF4-FFF2-40B4-BE49-F238E27FC236}">
                  <a16:creationId xmlns:a16="http://schemas.microsoft.com/office/drawing/2014/main" id="{7FC17726-9B93-4375-AC76-E2703584E617}"/>
                </a:ext>
              </a:extLst>
            </p:cNvPr>
            <p:cNvSpPr/>
            <p:nvPr/>
          </p:nvSpPr>
          <p:spPr>
            <a:xfrm rot="5400000">
              <a:off x="9878198" y="1884187"/>
              <a:ext cx="474586" cy="396110"/>
            </a:xfrm>
            <a:prstGeom prst="triangl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latin typeface="Arial" panose="020B0604020202020204" pitchFamily="34" charset="0"/>
                <a:cs typeface="Arial" panose="020B0604020202020204" pitchFamily="34" charset="0"/>
              </a:endParaRPr>
            </a:p>
          </p:txBody>
        </p:sp>
      </p:grpSp>
      <p:grpSp>
        <p:nvGrpSpPr>
          <p:cNvPr id="70" name="Group 69">
            <a:extLst>
              <a:ext uri="{FF2B5EF4-FFF2-40B4-BE49-F238E27FC236}">
                <a16:creationId xmlns:a16="http://schemas.microsoft.com/office/drawing/2014/main" id="{5E1B6907-3300-4B6B-85EE-60942E3F0C0C}"/>
              </a:ext>
            </a:extLst>
          </p:cNvPr>
          <p:cNvGrpSpPr/>
          <p:nvPr/>
        </p:nvGrpSpPr>
        <p:grpSpPr>
          <a:xfrm>
            <a:off x="9017644" y="3841165"/>
            <a:ext cx="643594" cy="392695"/>
            <a:chOff x="7477429" y="1856764"/>
            <a:chExt cx="1200586" cy="392695"/>
          </a:xfrm>
        </p:grpSpPr>
        <p:cxnSp>
          <p:nvCxnSpPr>
            <p:cNvPr id="73" name="Straight Connector 72">
              <a:extLst>
                <a:ext uri="{FF2B5EF4-FFF2-40B4-BE49-F238E27FC236}">
                  <a16:creationId xmlns:a16="http://schemas.microsoft.com/office/drawing/2014/main" id="{FB4A7ACC-6B24-4ACB-967E-4FD7CFBD5046}"/>
                </a:ext>
              </a:extLst>
            </p:cNvPr>
            <p:cNvCxnSpPr>
              <a:cxnSpLocks/>
            </p:cNvCxnSpPr>
            <p:nvPr/>
          </p:nvCxnSpPr>
          <p:spPr>
            <a:xfrm flipV="1">
              <a:off x="7493842" y="1856764"/>
              <a:ext cx="1184173" cy="1"/>
            </a:xfrm>
            <a:prstGeom prst="line">
              <a:avLst/>
            </a:prstGeom>
            <a:noFill/>
            <a:ln w="38100" cmpd="sng">
              <a:solidFill>
                <a:srgbClr val="FF33CC"/>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5D309D1B-B9C8-4ED2-8D43-6B8965E3DD13}"/>
                </a:ext>
              </a:extLst>
            </p:cNvPr>
            <p:cNvCxnSpPr>
              <a:cxnSpLocks/>
            </p:cNvCxnSpPr>
            <p:nvPr/>
          </p:nvCxnSpPr>
          <p:spPr>
            <a:xfrm flipV="1">
              <a:off x="7477429" y="2249458"/>
              <a:ext cx="1165376" cy="1"/>
            </a:xfrm>
            <a:prstGeom prst="line">
              <a:avLst/>
            </a:prstGeom>
            <a:noFill/>
            <a:ln w="38100" cmpd="sng">
              <a:solidFill>
                <a:srgbClr val="FF33CC"/>
              </a:solidFill>
              <a:prstDash val="sysDot"/>
              <a:headEnd type="triangle"/>
            </a:ln>
          </p:spPr>
          <p:style>
            <a:lnRef idx="1">
              <a:schemeClr val="accent1"/>
            </a:lnRef>
            <a:fillRef idx="0">
              <a:schemeClr val="accent1"/>
            </a:fillRef>
            <a:effectRef idx="0">
              <a:schemeClr val="accent1"/>
            </a:effectRef>
            <a:fontRef idx="minor">
              <a:schemeClr val="tx1"/>
            </a:fontRef>
          </p:style>
        </p:cxnSp>
        <p:sp>
          <p:nvSpPr>
            <p:cNvPr id="75" name="Rectangle 74">
              <a:extLst>
                <a:ext uri="{FF2B5EF4-FFF2-40B4-BE49-F238E27FC236}">
                  <a16:creationId xmlns:a16="http://schemas.microsoft.com/office/drawing/2014/main" id="{CAA3E963-265B-43F2-A769-5C4CAB528A46}"/>
                </a:ext>
              </a:extLst>
            </p:cNvPr>
            <p:cNvSpPr/>
            <p:nvPr/>
          </p:nvSpPr>
          <p:spPr>
            <a:xfrm>
              <a:off x="7658991" y="1938130"/>
              <a:ext cx="774216" cy="229748"/>
            </a:xfrm>
            <a:prstGeom prst="rect">
              <a:avLst/>
            </a:prstGeom>
            <a:noFill/>
          </p:spPr>
          <p:txBody>
            <a:bodyPr wrap="square" lIns="0" tIns="0" rIns="0" anchor="ctr" anchorCtr="1">
              <a:noAutofit/>
            </a:bodyPr>
            <a:lstStyle/>
            <a:p>
              <a:pPr algn="ctr"/>
              <a:r>
                <a:rPr lang="en-US" sz="1200" b="1" dirty="0">
                  <a:solidFill>
                    <a:srgbClr val="FF33CC"/>
                  </a:solidFill>
                  <a:latin typeface="Arial" panose="020B0604020202020204" pitchFamily="34" charset="0"/>
                  <a:cs typeface="Arial" panose="020B0604020202020204" pitchFamily="34" charset="0"/>
                </a:rPr>
                <a:t>RF</a:t>
              </a:r>
            </a:p>
          </p:txBody>
        </p:sp>
      </p:grpSp>
      <p:sp>
        <p:nvSpPr>
          <p:cNvPr id="71" name="Rectangle 70">
            <a:extLst>
              <a:ext uri="{FF2B5EF4-FFF2-40B4-BE49-F238E27FC236}">
                <a16:creationId xmlns:a16="http://schemas.microsoft.com/office/drawing/2014/main" id="{7D7BA0C1-88CF-4792-9C4D-A86F0C2CD54F}"/>
              </a:ext>
            </a:extLst>
          </p:cNvPr>
          <p:cNvSpPr/>
          <p:nvPr/>
        </p:nvSpPr>
        <p:spPr>
          <a:xfrm>
            <a:off x="3585555" y="3511052"/>
            <a:ext cx="568494" cy="149138"/>
          </a:xfrm>
          <a:prstGeom prst="rect">
            <a:avLst/>
          </a:prstGeom>
        </p:spPr>
        <p:txBody>
          <a:bodyPr wrap="none" lIns="0" tIns="0" rIns="0" bIns="0" anchor="ctr" anchorCtr="0">
            <a:noAutofit/>
          </a:bodyPr>
          <a:lstStyle/>
          <a:p>
            <a:pPr algn="ctr"/>
            <a:r>
              <a:rPr lang="en-US" sz="1200" b="1" dirty="0">
                <a:solidFill>
                  <a:srgbClr val="13236B"/>
                </a:solidFill>
              </a:rPr>
              <a:t>Digital IF</a:t>
            </a:r>
          </a:p>
        </p:txBody>
      </p:sp>
      <p:pic>
        <p:nvPicPr>
          <p:cNvPr id="72" name="Picture 71">
            <a:extLst>
              <a:ext uri="{FF2B5EF4-FFF2-40B4-BE49-F238E27FC236}">
                <a16:creationId xmlns:a16="http://schemas.microsoft.com/office/drawing/2014/main" id="{DD9448CC-4A77-4F01-BA9F-AC5AF5CD9660}"/>
              </a:ext>
            </a:extLst>
          </p:cNvPr>
          <p:cNvPicPr>
            <a:picLocks noChangeAspect="1"/>
          </p:cNvPicPr>
          <p:nvPr/>
        </p:nvPicPr>
        <p:blipFill>
          <a:blip r:embed="rId5"/>
          <a:stretch>
            <a:fillRect/>
          </a:stretch>
        </p:blipFill>
        <p:spPr>
          <a:xfrm>
            <a:off x="3494419" y="3703032"/>
            <a:ext cx="755222" cy="668746"/>
          </a:xfrm>
          <a:prstGeom prst="rect">
            <a:avLst/>
          </a:prstGeom>
        </p:spPr>
      </p:pic>
      <p:cxnSp>
        <p:nvCxnSpPr>
          <p:cNvPr id="176" name="Straight Connector 175">
            <a:extLst>
              <a:ext uri="{FF2B5EF4-FFF2-40B4-BE49-F238E27FC236}">
                <a16:creationId xmlns:a16="http://schemas.microsoft.com/office/drawing/2014/main" id="{B38B1D6F-05A8-486C-AFD8-A061F46A1F66}"/>
              </a:ext>
            </a:extLst>
          </p:cNvPr>
          <p:cNvCxnSpPr>
            <a:cxnSpLocks/>
          </p:cNvCxnSpPr>
          <p:nvPr/>
        </p:nvCxnSpPr>
        <p:spPr>
          <a:xfrm>
            <a:off x="1443630" y="2076655"/>
            <a:ext cx="691360" cy="0"/>
          </a:xfrm>
          <a:prstGeom prst="line">
            <a:avLst/>
          </a:prstGeom>
          <a:noFill/>
          <a:ln w="31750" cmpd="sng">
            <a:solidFill>
              <a:srgbClr val="C8C9CA"/>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sp>
        <p:nvSpPr>
          <p:cNvPr id="177" name="Rectangle 176">
            <a:extLst>
              <a:ext uri="{FF2B5EF4-FFF2-40B4-BE49-F238E27FC236}">
                <a16:creationId xmlns:a16="http://schemas.microsoft.com/office/drawing/2014/main" id="{738EF264-93B4-4BF8-9F05-9D6B86279D22}"/>
              </a:ext>
            </a:extLst>
          </p:cNvPr>
          <p:cNvSpPr/>
          <p:nvPr/>
        </p:nvSpPr>
        <p:spPr>
          <a:xfrm>
            <a:off x="1458408" y="1855491"/>
            <a:ext cx="683340" cy="169976"/>
          </a:xfrm>
          <a:prstGeom prst="rect">
            <a:avLst/>
          </a:prstGeom>
        </p:spPr>
        <p:txBody>
          <a:bodyPr wrap="none" lIns="0" tIns="0" rIns="0" bIns="0" anchor="ctr" anchorCtr="0">
            <a:noAutofit/>
          </a:bodyPr>
          <a:lstStyle/>
          <a:p>
            <a:pPr algn="ctr"/>
            <a:r>
              <a:rPr lang="en-US" sz="1200" dirty="0">
                <a:solidFill>
                  <a:srgbClr val="7F7F7F"/>
                </a:solidFill>
                <a:latin typeface="Arial" panose="020B0604020202020204" pitchFamily="34" charset="0"/>
                <a:cs typeface="Arial" panose="020B0604020202020204" pitchFamily="34" charset="0"/>
              </a:rPr>
              <a:t>IP Data</a:t>
            </a:r>
          </a:p>
        </p:txBody>
      </p:sp>
      <p:cxnSp>
        <p:nvCxnSpPr>
          <p:cNvPr id="178" name="Straight Connector 177">
            <a:extLst>
              <a:ext uri="{FF2B5EF4-FFF2-40B4-BE49-F238E27FC236}">
                <a16:creationId xmlns:a16="http://schemas.microsoft.com/office/drawing/2014/main" id="{79F3E93E-A3A1-44D9-B70B-FC099BB4A5FF}"/>
              </a:ext>
            </a:extLst>
          </p:cNvPr>
          <p:cNvCxnSpPr>
            <a:cxnSpLocks/>
          </p:cNvCxnSpPr>
          <p:nvPr/>
        </p:nvCxnSpPr>
        <p:spPr>
          <a:xfrm>
            <a:off x="504742" y="4107101"/>
            <a:ext cx="691360" cy="0"/>
          </a:xfrm>
          <a:prstGeom prst="line">
            <a:avLst/>
          </a:prstGeom>
          <a:noFill/>
          <a:ln w="31750" cmpd="sng">
            <a:solidFill>
              <a:srgbClr val="C8C9CA"/>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sp>
        <p:nvSpPr>
          <p:cNvPr id="179" name="Rectangle 178">
            <a:extLst>
              <a:ext uri="{FF2B5EF4-FFF2-40B4-BE49-F238E27FC236}">
                <a16:creationId xmlns:a16="http://schemas.microsoft.com/office/drawing/2014/main" id="{914F4FC0-39A3-493B-83BD-DF4FDFF3AB04}"/>
              </a:ext>
            </a:extLst>
          </p:cNvPr>
          <p:cNvSpPr/>
          <p:nvPr/>
        </p:nvSpPr>
        <p:spPr>
          <a:xfrm>
            <a:off x="519520" y="3885937"/>
            <a:ext cx="683340" cy="169976"/>
          </a:xfrm>
          <a:prstGeom prst="rect">
            <a:avLst/>
          </a:prstGeom>
        </p:spPr>
        <p:txBody>
          <a:bodyPr wrap="none" lIns="0" tIns="0" rIns="0" bIns="0" anchor="ctr" anchorCtr="0">
            <a:noAutofit/>
          </a:bodyPr>
          <a:lstStyle/>
          <a:p>
            <a:pPr algn="ctr"/>
            <a:r>
              <a:rPr lang="en-US" sz="1200" dirty="0">
                <a:solidFill>
                  <a:srgbClr val="7F7F7F"/>
                </a:solidFill>
                <a:latin typeface="Arial" panose="020B0604020202020204" pitchFamily="34" charset="0"/>
                <a:cs typeface="Arial" panose="020B0604020202020204" pitchFamily="34" charset="0"/>
              </a:rPr>
              <a:t>IP Data</a:t>
            </a:r>
          </a:p>
        </p:txBody>
      </p:sp>
    </p:spTree>
    <p:extLst>
      <p:ext uri="{BB962C8B-B14F-4D97-AF65-F5344CB8AC3E}">
        <p14:creationId xmlns:p14="http://schemas.microsoft.com/office/powerpoint/2010/main" val="6926094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Gill Sans MT">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noFill/>
        <a:ln>
          <a:solidFill>
            <a:schemeClr val="tx1"/>
          </a:solidFill>
        </a:ln>
      </a:spPr>
      <a:bodyPr rtlCol="0" anchor="ctr"/>
      <a:lstStyle>
        <a:defPPr algn="ctr">
          <a:defRPr sz="1400" dirty="0" smtClean="0">
            <a:solidFill>
              <a:schemeClr val="tx1"/>
            </a:solidFill>
            <a:latin typeface="Arial Nova" panose="020B0504020202020204" pitchFamily="34" charset="0"/>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260FDCA012FB5543B1AB1E6A99E81E23" ma:contentTypeVersion="13" ma:contentTypeDescription="Create a new document." ma:contentTypeScope="" ma:versionID="115399a733fa3f12daa4218ec631ae45">
  <xsd:schema xmlns:xsd="http://www.w3.org/2001/XMLSchema" xmlns:xs="http://www.w3.org/2001/XMLSchema" xmlns:p="http://schemas.microsoft.com/office/2006/metadata/properties" xmlns:ns3="a7cd968c-67d5-48ff-a1d2-f9ee2e109bc0" xmlns:ns4="deb95d70-e6f4-430a-b137-1e2f4ce72ef9" targetNamespace="http://schemas.microsoft.com/office/2006/metadata/properties" ma:root="true" ma:fieldsID="d88febb3f1f57ddcd20a7906759de912" ns3:_="" ns4:_="">
    <xsd:import namespace="a7cd968c-67d5-48ff-a1d2-f9ee2e109bc0"/>
    <xsd:import namespace="deb95d70-e6f4-430a-b137-1e2f4ce72ef9"/>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ServiceLocation" minOccurs="0"/>
                <xsd:element ref="ns3:MediaServiceAutoKeyPoints" minOccurs="0"/>
                <xsd:element ref="ns3:MediaServiceKeyPoints"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7cd968c-67d5-48ff-a1d2-f9ee2e109bc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ternalName="MediaServiceDateTaken" ma:readOnly="true">
      <xsd:simpleType>
        <xsd:restriction base="dms:Text"/>
      </xsd:simpleType>
    </xsd:element>
    <xsd:element name="MediaServiceLocation" ma:index="15" nillable="true" ma:displayName="Location" ma:internalName="MediaServiceLocation"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deb95d70-e6f4-430a-b137-1e2f4ce72ef9"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SharingHintHash" ma:index="20"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D6BAA9F-8CDC-464D-B909-FB8EA35F2088}">
  <ds:schemaRefs>
    <ds:schemaRef ds:uri="a7cd968c-67d5-48ff-a1d2-f9ee2e109bc0"/>
    <ds:schemaRef ds:uri="deb95d70-e6f4-430a-b137-1e2f4ce72ef9"/>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F044EB0D-9CD4-449C-A0C7-42D7F7173EC0}">
  <ds:schemaRefs>
    <ds:schemaRef ds:uri="http://schemas.microsoft.com/sharepoint/v3/contenttype/forms"/>
  </ds:schemaRefs>
</ds:datastoreItem>
</file>

<file path=customXml/itemProps3.xml><?xml version="1.0" encoding="utf-8"?>
<ds:datastoreItem xmlns:ds="http://schemas.openxmlformats.org/officeDocument/2006/customXml" ds:itemID="{0F9B205D-AA23-4A25-954E-9922AE2B90C2}">
  <ds:schemaRefs>
    <ds:schemaRef ds:uri="a7cd968c-67d5-48ff-a1d2-f9ee2e109bc0"/>
    <ds:schemaRef ds:uri="deb95d70-e6f4-430a-b137-1e2f4ce72ef9"/>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Facet</Template>
  <TotalTime>132353</TotalTime>
  <Words>1732</Words>
  <Application>Microsoft Office PowerPoint</Application>
  <PresentationFormat>Widescreen</PresentationFormat>
  <Paragraphs>466</Paragraphs>
  <Slides>29</Slides>
  <Notes>5</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29</vt:i4>
      </vt:variant>
    </vt:vector>
  </HeadingPairs>
  <TitlesOfParts>
    <vt:vector size="39" baseType="lpstr">
      <vt:lpstr>Arial</vt:lpstr>
      <vt:lpstr>Arial Nova</vt:lpstr>
      <vt:lpstr>Calibri</vt:lpstr>
      <vt:lpstr>Cambria Math</vt:lpstr>
      <vt:lpstr>Courier New</vt:lpstr>
      <vt:lpstr>Gill Sans MT</vt:lpstr>
      <vt:lpstr>Segoe UI</vt:lpstr>
      <vt:lpstr>Segoe UI Semibold</vt:lpstr>
      <vt:lpstr>Wingdings</vt:lpstr>
      <vt:lpstr>Office Theme</vt:lpstr>
      <vt:lpstr>Digital Transformation of SATCOM Networks</vt:lpstr>
      <vt:lpstr>Hello!</vt:lpstr>
      <vt:lpstr>Introduction</vt:lpstr>
      <vt:lpstr>PowerPoint Presentation</vt:lpstr>
      <vt:lpstr>Motivation</vt:lpstr>
      <vt:lpstr>DoD SATCOM Complexity and Variegation</vt:lpstr>
      <vt:lpstr>Key Demands for SATCOM Networks</vt:lpstr>
      <vt:lpstr>Components of the Digital Transformation</vt:lpstr>
      <vt:lpstr>Traditional vs. Digitized</vt:lpstr>
      <vt:lpstr>Virtualization Overview</vt:lpstr>
      <vt:lpstr>PowerPoint Presentation</vt:lpstr>
      <vt:lpstr>Digitization of SATCOM Networks</vt:lpstr>
      <vt:lpstr>Digitized Architecture</vt:lpstr>
      <vt:lpstr>Ground Segment Gateway</vt:lpstr>
      <vt:lpstr>Digitized Ground Segment</vt:lpstr>
      <vt:lpstr>Ground Station as a Service (GSaaS)</vt:lpstr>
      <vt:lpstr>Enterprise Digital IF Multi-Carrier Modem (EDIM)</vt:lpstr>
      <vt:lpstr>DIFI Protocol Stack</vt:lpstr>
      <vt:lpstr>Key Challenges With Digital IF Transport</vt:lpstr>
      <vt:lpstr>PowerPoint Presentation</vt:lpstr>
      <vt:lpstr>Digitization of SATCOM Networks</vt:lpstr>
      <vt:lpstr>Virtualization Overview</vt:lpstr>
      <vt:lpstr>Network Function Virtualization Architecture</vt:lpstr>
      <vt:lpstr>Virtualized Ground Segment</vt:lpstr>
      <vt:lpstr>OSS/BSS</vt:lpstr>
      <vt:lpstr>PowerPoint Presentation</vt:lpstr>
      <vt:lpstr>Modem/Terminal Agility</vt:lpstr>
      <vt:lpstr>System Agility/Resiliency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Ecosystem Architecture</dc:title>
  <dc:creator>Juan Deaton</dc:creator>
  <cp:lastModifiedBy>Maria Brady</cp:lastModifiedBy>
  <cp:revision>11</cp:revision>
  <dcterms:created xsi:type="dcterms:W3CDTF">2020-12-28T23:30:46Z</dcterms:created>
  <dcterms:modified xsi:type="dcterms:W3CDTF">2022-02-16T20:57:42Z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adc7446c-0e16-4668-8680-8a97006e3fe8_Enabled">
    <vt:lpwstr>True</vt:lpwstr>
  </property>
  <property fmtid="{D5CDD505-2E9C-101B-9397-08002B2CF9AE}" pid="3" name="MSIP_Label_adc7446c-0e16-4668-8680-8a97006e3fe8_SiteId">
    <vt:lpwstr>8d7424e2-5e1b-48f6-99ab-e818cd9f5507</vt:lpwstr>
  </property>
  <property fmtid="{D5CDD505-2E9C-101B-9397-08002B2CF9AE}" pid="4" name="MSIP_Label_adc7446c-0e16-4668-8680-8a97006e3fe8_Owner">
    <vt:lpwstr>jdeaton@envistacom.com</vt:lpwstr>
  </property>
  <property fmtid="{D5CDD505-2E9C-101B-9397-08002B2CF9AE}" pid="5" name="MSIP_Label_adc7446c-0e16-4668-8680-8a97006e3fe8_SetDate">
    <vt:lpwstr>2020-12-31T03:57:51.0626979Z</vt:lpwstr>
  </property>
  <property fmtid="{D5CDD505-2E9C-101B-9397-08002B2CF9AE}" pid="6" name="MSIP_Label_adc7446c-0e16-4668-8680-8a97006e3fe8_Name">
    <vt:lpwstr>Proprietary</vt:lpwstr>
  </property>
  <property fmtid="{D5CDD505-2E9C-101B-9397-08002B2CF9AE}" pid="7" name="MSIP_Label_adc7446c-0e16-4668-8680-8a97006e3fe8_Application">
    <vt:lpwstr>Microsoft Azure Information Protection</vt:lpwstr>
  </property>
  <property fmtid="{D5CDD505-2E9C-101B-9397-08002B2CF9AE}" pid="8" name="MSIP_Label_adc7446c-0e16-4668-8680-8a97006e3fe8_ActionId">
    <vt:lpwstr>fd1b93c0-a59a-405f-a0dc-0303bc25d4b0</vt:lpwstr>
  </property>
  <property fmtid="{D5CDD505-2E9C-101B-9397-08002B2CF9AE}" pid="9" name="MSIP_Label_adc7446c-0e16-4668-8680-8a97006e3fe8_Extended_MSFT_Method">
    <vt:lpwstr>Manual</vt:lpwstr>
  </property>
</Properties>
</file>